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d655b41c4b3490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8196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10:10 PM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