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abdf2f731a44f8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11:24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