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0e3e78728fd44133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1" r:id="rId10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810579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5/30/2023 1:09 AM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0" name=""/>
        <p:cNvGrpSpPr/>
        <p:nvPr/>
      </p:nvGrpSpPr>
      <p:grpSpPr>
        <a:xfrm xmlns:a="http://schemas.openxmlformats.org/drawingml/2006/main"/>
      </p:grpSpPr>
      <p:pic>
        <p:nvPicPr>
          <p:cNvPr id="27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3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5/30/2023 1:09 AM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