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2108b4da8864b2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10:18 PM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5/30/2023 10:18 PM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