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af32b747a0549b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5/29/2023 11:26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