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77" r:id="rId7"/>
    <p:sldId id="278" r:id="rId8"/>
    <p:sldId id="296" r:id="rId9"/>
    <p:sldId id="279" r:id="rId10"/>
    <p:sldId id="280" r:id="rId11"/>
    <p:sldId id="281" r:id="rId12"/>
    <p:sldId id="297" r:id="rId13"/>
    <p:sldId id="283" r:id="rId14"/>
    <p:sldId id="298" r:id="rId15"/>
    <p:sldId id="287" r:id="rId16"/>
    <p:sldId id="282" r:id="rId17"/>
    <p:sldId id="288" r:id="rId18"/>
    <p:sldId id="290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AD196-5D3A-480A-9B92-A2DE37E6B9D3}" v="22" dt="2025-10-02T03:49:28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Chillela" userId="a72c0464e10abfc9" providerId="LiveId" clId="{006961E7-C250-42BA-9C64-D8F68E5F41A9}"/>
    <pc:docChg chg="undo custSel delSld modSld sldOrd">
      <pc:chgData name="Ravinder Chillela" userId="a72c0464e10abfc9" providerId="LiveId" clId="{006961E7-C250-42BA-9C64-D8F68E5F41A9}" dt="2025-10-02T11:15:02.491" v="636" actId="1076"/>
      <pc:docMkLst>
        <pc:docMk/>
      </pc:docMkLst>
      <pc:sldChg chg="modSp mod">
        <pc:chgData name="Ravinder Chillela" userId="a72c0464e10abfc9" providerId="LiveId" clId="{006961E7-C250-42BA-9C64-D8F68E5F41A9}" dt="2025-10-02T11:12:52.053" v="573" actId="20577"/>
        <pc:sldMkLst>
          <pc:docMk/>
          <pc:sldMk cId="2387849042" sldId="256"/>
        </pc:sldMkLst>
        <pc:spChg chg="mod">
          <ac:chgData name="Ravinder Chillela" userId="a72c0464e10abfc9" providerId="LiveId" clId="{006961E7-C250-42BA-9C64-D8F68E5F41A9}" dt="2025-10-02T11:12:52.053" v="573" actId="20577"/>
          <ac:spMkLst>
            <pc:docMk/>
            <pc:sldMk cId="2387849042" sldId="256"/>
            <ac:spMk id="11" creationId="{AF576F75-1813-AC01-836F-7D95952DE9E4}"/>
          </ac:spMkLst>
        </pc:spChg>
      </pc:sldChg>
      <pc:sldChg chg="addSp delSp modSp mod">
        <pc:chgData name="Ravinder Chillela" userId="a72c0464e10abfc9" providerId="LiveId" clId="{006961E7-C250-42BA-9C64-D8F68E5F41A9}" dt="2025-10-02T11:15:02.491" v="636" actId="1076"/>
        <pc:sldMkLst>
          <pc:docMk/>
          <pc:sldMk cId="875445271" sldId="281"/>
        </pc:sldMkLst>
        <pc:spChg chg="add mod">
          <ac:chgData name="Ravinder Chillela" userId="a72c0464e10abfc9" providerId="LiveId" clId="{006961E7-C250-42BA-9C64-D8F68E5F41A9}" dt="2025-10-02T03:43:31.222" v="317" actId="207"/>
          <ac:spMkLst>
            <pc:docMk/>
            <pc:sldMk cId="875445271" sldId="281"/>
            <ac:spMk id="5" creationId="{53898479-E701-A95B-EB8F-688987B7F948}"/>
          </ac:spMkLst>
        </pc:spChg>
        <pc:spChg chg="add mod">
          <ac:chgData name="Ravinder Chillela" userId="a72c0464e10abfc9" providerId="LiveId" clId="{006961E7-C250-42BA-9C64-D8F68E5F41A9}" dt="2025-10-02T03:42:20.526" v="281" actId="767"/>
          <ac:spMkLst>
            <pc:docMk/>
            <pc:sldMk cId="875445271" sldId="281"/>
            <ac:spMk id="12" creationId="{436C5058-9C1E-9B31-9EE5-4857197C9E05}"/>
          </ac:spMkLst>
        </pc:spChg>
        <pc:spChg chg="add mod">
          <ac:chgData name="Ravinder Chillela" userId="a72c0464e10abfc9" providerId="LiveId" clId="{006961E7-C250-42BA-9C64-D8F68E5F41A9}" dt="2025-10-02T03:42:33.547" v="283"/>
          <ac:spMkLst>
            <pc:docMk/>
            <pc:sldMk cId="875445271" sldId="281"/>
            <ac:spMk id="15" creationId="{4C7BF5D5-8607-76A3-F2CA-C9502C589443}"/>
          </ac:spMkLst>
        </pc:spChg>
        <pc:spChg chg="add mod">
          <ac:chgData name="Ravinder Chillela" userId="a72c0464e10abfc9" providerId="LiveId" clId="{006961E7-C250-42BA-9C64-D8F68E5F41A9}" dt="2025-10-02T11:14:57.051" v="635" actId="20577"/>
          <ac:spMkLst>
            <pc:docMk/>
            <pc:sldMk cId="875445271" sldId="281"/>
            <ac:spMk id="16" creationId="{76797041-1BE8-907F-E395-298B37786163}"/>
          </ac:spMkLst>
        </pc:spChg>
        <pc:spChg chg="mod">
          <ac:chgData name="Ravinder Chillela" userId="a72c0464e10abfc9" providerId="LiveId" clId="{006961E7-C250-42BA-9C64-D8F68E5F41A9}" dt="2025-10-02T03:42:38.443" v="284" actId="478"/>
          <ac:spMkLst>
            <pc:docMk/>
            <pc:sldMk cId="875445271" sldId="281"/>
            <ac:spMk id="129" creationId="{DA50A160-1A41-427D-BA06-CB32B8C49A81}"/>
          </ac:spMkLst>
        </pc:spChg>
        <pc:spChg chg="del">
          <ac:chgData name="Ravinder Chillela" userId="a72c0464e10abfc9" providerId="LiveId" clId="{006961E7-C250-42BA-9C64-D8F68E5F41A9}" dt="2025-10-02T03:42:38.443" v="284" actId="478"/>
          <ac:spMkLst>
            <pc:docMk/>
            <pc:sldMk cId="875445271" sldId="281"/>
            <ac:spMk id="130" creationId="{983071EF-DBDF-4331-848B-74957C821E39}"/>
          </ac:spMkLst>
        </pc:spChg>
        <pc:grpChg chg="del mod">
          <ac:chgData name="Ravinder Chillela" userId="a72c0464e10abfc9" providerId="LiveId" clId="{006961E7-C250-42BA-9C64-D8F68E5F41A9}" dt="2025-10-02T03:42:38.443" v="284" actId="478"/>
          <ac:grpSpMkLst>
            <pc:docMk/>
            <pc:sldMk cId="875445271" sldId="281"/>
            <ac:grpSpMk id="128" creationId="{E7EE81F4-E278-4BA7-8923-0D6DD1FEBDFA}"/>
          </ac:grpSpMkLst>
        </pc:grpChg>
        <pc:picChg chg="mod">
          <ac:chgData name="Ravinder Chillela" userId="a72c0464e10abfc9" providerId="LiveId" clId="{006961E7-C250-42BA-9C64-D8F68E5F41A9}" dt="2025-10-02T03:39:51.426" v="192" actId="1076"/>
          <ac:picMkLst>
            <pc:docMk/>
            <pc:sldMk cId="875445271" sldId="281"/>
            <ac:picMk id="2" creationId="{9F3A9244-576D-0385-B2F5-870CA3FD66C6}"/>
          </ac:picMkLst>
        </pc:picChg>
        <pc:picChg chg="mod">
          <ac:chgData name="Ravinder Chillela" userId="a72c0464e10abfc9" providerId="LiveId" clId="{006961E7-C250-42BA-9C64-D8F68E5F41A9}" dt="2025-10-02T03:39:47.084" v="191" actId="1076"/>
          <ac:picMkLst>
            <pc:docMk/>
            <pc:sldMk cId="875445271" sldId="281"/>
            <ac:picMk id="3" creationId="{6051E8A8-BA36-0C82-836D-162391AC1914}"/>
          </ac:picMkLst>
        </pc:picChg>
        <pc:picChg chg="add mod">
          <ac:chgData name="Ravinder Chillela" userId="a72c0464e10abfc9" providerId="LiveId" clId="{006961E7-C250-42BA-9C64-D8F68E5F41A9}" dt="2025-10-02T03:42:26.050" v="282"/>
          <ac:picMkLst>
            <pc:docMk/>
            <pc:sldMk cId="875445271" sldId="281"/>
            <ac:picMk id="13" creationId="{84A29F9F-B610-F74A-502D-E2EBB8656584}"/>
          </ac:picMkLst>
        </pc:picChg>
        <pc:picChg chg="del mod">
          <ac:chgData name="Ravinder Chillela" userId="a72c0464e10abfc9" providerId="LiveId" clId="{006961E7-C250-42BA-9C64-D8F68E5F41A9}" dt="2025-10-02T03:34:30.766" v="17" actId="21"/>
          <ac:picMkLst>
            <pc:docMk/>
            <pc:sldMk cId="875445271" sldId="281"/>
            <ac:picMk id="18" creationId="{973C6A48-B01C-E370-1A83-C64AD91BBC45}"/>
          </ac:picMkLst>
        </pc:picChg>
        <pc:picChg chg="del mod">
          <ac:chgData name="Ravinder Chillela" userId="a72c0464e10abfc9" providerId="LiveId" clId="{006961E7-C250-42BA-9C64-D8F68E5F41A9}" dt="2025-10-02T03:34:52.802" v="22" actId="21"/>
          <ac:picMkLst>
            <pc:docMk/>
            <pc:sldMk cId="875445271" sldId="281"/>
            <ac:picMk id="19" creationId="{E961F24A-EBCF-D14A-B888-22CD28C49D08}"/>
          </ac:picMkLst>
        </pc:picChg>
        <pc:cxnChg chg="add mod">
          <ac:chgData name="Ravinder Chillela" userId="a72c0464e10abfc9" providerId="LiveId" clId="{006961E7-C250-42BA-9C64-D8F68E5F41A9}" dt="2025-10-02T11:15:02.491" v="636" actId="1076"/>
          <ac:cxnSpMkLst>
            <pc:docMk/>
            <pc:sldMk cId="875445271" sldId="281"/>
            <ac:cxnSpMk id="10" creationId="{0ABFC0FD-BA28-C72E-0BD6-514CF7CFC43E}"/>
          </ac:cxnSpMkLst>
        </pc:cxnChg>
        <pc:cxnChg chg="add mod">
          <ac:chgData name="Ravinder Chillela" userId="a72c0464e10abfc9" providerId="LiveId" clId="{006961E7-C250-42BA-9C64-D8F68E5F41A9}" dt="2025-10-02T03:43:58.214" v="319" actId="13822"/>
          <ac:cxnSpMkLst>
            <pc:docMk/>
            <pc:sldMk cId="875445271" sldId="281"/>
            <ac:cxnSpMk id="20" creationId="{BE847BCA-E063-10E8-2D3D-A8D8761CC9BB}"/>
          </ac:cxnSpMkLst>
        </pc:cxnChg>
      </pc:sldChg>
      <pc:sldChg chg="addSp delSp modSp mod">
        <pc:chgData name="Ravinder Chillela" userId="a72c0464e10abfc9" providerId="LiveId" clId="{006961E7-C250-42BA-9C64-D8F68E5F41A9}" dt="2025-10-02T03:50:22.765" v="472" actId="13822"/>
        <pc:sldMkLst>
          <pc:docMk/>
          <pc:sldMk cId="727364193" sldId="283"/>
        </pc:sldMkLst>
        <pc:spChg chg="add mod">
          <ac:chgData name="Ravinder Chillela" userId="a72c0464e10abfc9" providerId="LiveId" clId="{006961E7-C250-42BA-9C64-D8F68E5F41A9}" dt="2025-10-02T03:48:23.765" v="418" actId="767"/>
          <ac:spMkLst>
            <pc:docMk/>
            <pc:sldMk cId="727364193" sldId="283"/>
            <ac:spMk id="4" creationId="{0C5EAAF5-1B05-ADD5-18E4-3E5D648BD7F2}"/>
          </ac:spMkLst>
        </pc:spChg>
        <pc:spChg chg="add mod">
          <ac:chgData name="Ravinder Chillela" userId="a72c0464e10abfc9" providerId="LiveId" clId="{006961E7-C250-42BA-9C64-D8F68E5F41A9}" dt="2025-10-02T03:49:04.329" v="449" actId="1076"/>
          <ac:spMkLst>
            <pc:docMk/>
            <pc:sldMk cId="727364193" sldId="283"/>
            <ac:spMk id="5" creationId="{27992141-ED12-F413-C5A7-DF8F9026367E}"/>
          </ac:spMkLst>
        </pc:spChg>
        <pc:spChg chg="add mod">
          <ac:chgData name="Ravinder Chillela" userId="a72c0464e10abfc9" providerId="LiveId" clId="{006961E7-C250-42BA-9C64-D8F68E5F41A9}" dt="2025-10-02T03:49:56.519" v="468" actId="2711"/>
          <ac:spMkLst>
            <pc:docMk/>
            <pc:sldMk cId="727364193" sldId="283"/>
            <ac:spMk id="13" creationId="{C4867521-A7BC-914B-723C-D26B6167D9F9}"/>
          </ac:spMkLst>
        </pc:spChg>
        <pc:picChg chg="add del mod">
          <ac:chgData name="Ravinder Chillela" userId="a72c0464e10abfc9" providerId="LiveId" clId="{006961E7-C250-42BA-9C64-D8F68E5F41A9}" dt="2025-10-02T03:48:08.666" v="402" actId="14100"/>
          <ac:picMkLst>
            <pc:docMk/>
            <pc:sldMk cId="727364193" sldId="283"/>
            <ac:picMk id="3" creationId="{B40D8FE2-558A-F21B-25B5-AFF54B66850F}"/>
          </ac:picMkLst>
        </pc:picChg>
        <pc:picChg chg="add del mod">
          <ac:chgData name="Ravinder Chillela" userId="a72c0464e10abfc9" providerId="LiveId" clId="{006961E7-C250-42BA-9C64-D8F68E5F41A9}" dt="2025-10-02T03:48:04.107" v="401" actId="1076"/>
          <ac:picMkLst>
            <pc:docMk/>
            <pc:sldMk cId="727364193" sldId="283"/>
            <ac:picMk id="15" creationId="{64AF3A58-2DB4-D465-A7F0-73801C4F94C0}"/>
          </ac:picMkLst>
        </pc:picChg>
        <pc:picChg chg="del">
          <ac:chgData name="Ravinder Chillela" userId="a72c0464e10abfc9" providerId="LiveId" clId="{006961E7-C250-42BA-9C64-D8F68E5F41A9}" dt="2025-10-02T03:44:49.224" v="327" actId="21"/>
          <ac:picMkLst>
            <pc:docMk/>
            <pc:sldMk cId="727364193" sldId="283"/>
            <ac:picMk id="17" creationId="{7CB1C704-38F1-A5CC-2229-E1408A0B976C}"/>
          </ac:picMkLst>
        </pc:picChg>
        <pc:cxnChg chg="add mod">
          <ac:chgData name="Ravinder Chillela" userId="a72c0464e10abfc9" providerId="LiveId" clId="{006961E7-C250-42BA-9C64-D8F68E5F41A9}" dt="2025-10-02T03:49:20.645" v="453" actId="13822"/>
          <ac:cxnSpMkLst>
            <pc:docMk/>
            <pc:sldMk cId="727364193" sldId="283"/>
            <ac:cxnSpMk id="10" creationId="{BCD3BF17-5874-FBF7-6EA3-AEFDEB36410E}"/>
          </ac:cxnSpMkLst>
        </pc:cxnChg>
        <pc:cxnChg chg="add mod">
          <ac:chgData name="Ravinder Chillela" userId="a72c0464e10abfc9" providerId="LiveId" clId="{006961E7-C250-42BA-9C64-D8F68E5F41A9}" dt="2025-10-02T03:50:22.765" v="472" actId="13822"/>
          <ac:cxnSpMkLst>
            <pc:docMk/>
            <pc:sldMk cId="727364193" sldId="283"/>
            <ac:cxnSpMk id="18" creationId="{26EE81F4-9A26-1D89-C7DF-E387F086B563}"/>
          </ac:cxnSpMkLst>
        </pc:cxnChg>
      </pc:sldChg>
      <pc:sldChg chg="ord">
        <pc:chgData name="Ravinder Chillela" userId="a72c0464e10abfc9" providerId="LiveId" clId="{006961E7-C250-42BA-9C64-D8F68E5F41A9}" dt="2025-10-02T03:32:43.166" v="13"/>
        <pc:sldMkLst>
          <pc:docMk/>
          <pc:sldMk cId="1923038163" sldId="285"/>
        </pc:sldMkLst>
      </pc:sldChg>
      <pc:sldChg chg="addSp modSp mod">
        <pc:chgData name="Ravinder Chillela" userId="a72c0464e10abfc9" providerId="LiveId" clId="{006961E7-C250-42BA-9C64-D8F68E5F41A9}" dt="2025-10-02T11:09:17.250" v="565" actId="207"/>
        <pc:sldMkLst>
          <pc:docMk/>
          <pc:sldMk cId="2275478364" sldId="287"/>
        </pc:sldMkLst>
        <pc:spChg chg="add mod">
          <ac:chgData name="Ravinder Chillela" userId="a72c0464e10abfc9" providerId="LiveId" clId="{006961E7-C250-42BA-9C64-D8F68E5F41A9}" dt="2025-10-02T11:08:31.062" v="560" actId="1076"/>
          <ac:spMkLst>
            <pc:docMk/>
            <pc:sldMk cId="2275478364" sldId="287"/>
            <ac:spMk id="4" creationId="{557C536F-5792-3D02-BDD1-F25E791206B0}"/>
          </ac:spMkLst>
        </pc:spChg>
        <pc:spChg chg="add mod">
          <ac:chgData name="Ravinder Chillela" userId="a72c0464e10abfc9" providerId="LiveId" clId="{006961E7-C250-42BA-9C64-D8F68E5F41A9}" dt="2025-10-02T11:08:24.225" v="559" actId="12"/>
          <ac:spMkLst>
            <pc:docMk/>
            <pc:sldMk cId="2275478364" sldId="287"/>
            <ac:spMk id="5" creationId="{03078D6A-9F7F-F393-D6D3-712B63F6F25A}"/>
          </ac:spMkLst>
        </pc:spChg>
        <pc:spChg chg="add mod">
          <ac:chgData name="Ravinder Chillela" userId="a72c0464e10abfc9" providerId="LiveId" clId="{006961E7-C250-42BA-9C64-D8F68E5F41A9}" dt="2025-10-02T11:08:24.225" v="559" actId="12"/>
          <ac:spMkLst>
            <pc:docMk/>
            <pc:sldMk cId="2275478364" sldId="287"/>
            <ac:spMk id="6" creationId="{AF5822A8-0E03-681D-F930-D68AE6A987C2}"/>
          </ac:spMkLst>
        </pc:spChg>
        <pc:spChg chg="add mod">
          <ac:chgData name="Ravinder Chillela" userId="a72c0464e10abfc9" providerId="LiveId" clId="{006961E7-C250-42BA-9C64-D8F68E5F41A9}" dt="2025-10-02T11:09:17.250" v="565" actId="207"/>
          <ac:spMkLst>
            <pc:docMk/>
            <pc:sldMk cId="2275478364" sldId="287"/>
            <ac:spMk id="9" creationId="{D47FB8E1-2E5B-E3E7-E58C-413BAD4FCCC4}"/>
          </ac:spMkLst>
        </pc:spChg>
      </pc:sldChg>
      <pc:sldChg chg="addSp delSp modSp mod ord">
        <pc:chgData name="Ravinder Chillela" userId="a72c0464e10abfc9" providerId="LiveId" clId="{006961E7-C250-42BA-9C64-D8F68E5F41A9}" dt="2025-10-02T11:14:33.057" v="608" actId="1076"/>
        <pc:sldMkLst>
          <pc:docMk/>
          <pc:sldMk cId="1079672848" sldId="297"/>
        </pc:sldMkLst>
        <pc:spChg chg="add del mod">
          <ac:chgData name="Ravinder Chillela" userId="a72c0464e10abfc9" providerId="LiveId" clId="{006961E7-C250-42BA-9C64-D8F68E5F41A9}" dt="2025-10-02T03:35:35.977" v="34"/>
          <ac:spMkLst>
            <pc:docMk/>
            <pc:sldMk cId="1079672848" sldId="297"/>
            <ac:spMk id="3" creationId="{5A03A3C4-BE28-9EA1-3F3C-C9937D43CBAD}"/>
          </ac:spMkLst>
        </pc:spChg>
        <pc:spChg chg="add mod">
          <ac:chgData name="Ravinder Chillela" userId="a72c0464e10abfc9" providerId="LiveId" clId="{006961E7-C250-42BA-9C64-D8F68E5F41A9}" dt="2025-10-02T03:36:56.603" v="123" actId="207"/>
          <ac:spMkLst>
            <pc:docMk/>
            <pc:sldMk cId="1079672848" sldId="297"/>
            <ac:spMk id="4" creationId="{E6D2879C-4EF1-B2FD-CA42-7094B7784460}"/>
          </ac:spMkLst>
        </pc:spChg>
        <pc:spChg chg="add mod">
          <ac:chgData name="Ravinder Chillela" userId="a72c0464e10abfc9" providerId="LiveId" clId="{006961E7-C250-42BA-9C64-D8F68E5F41A9}" dt="2025-10-02T11:14:29.685" v="607" actId="20577"/>
          <ac:spMkLst>
            <pc:docMk/>
            <pc:sldMk cId="1079672848" sldId="297"/>
            <ac:spMk id="7" creationId="{FB157F52-DC11-EB0A-8985-751D68CBE4C8}"/>
          </ac:spMkLst>
        </pc:spChg>
        <pc:spChg chg="mod">
          <ac:chgData name="Ravinder Chillela" userId="a72c0464e10abfc9" providerId="LiveId" clId="{006961E7-C250-42BA-9C64-D8F68E5F41A9}" dt="2025-10-02T03:50:53.456" v="488" actId="1076"/>
          <ac:spMkLst>
            <pc:docMk/>
            <pc:sldMk cId="1079672848" sldId="297"/>
            <ac:spMk id="11" creationId="{B26E5297-5B11-C0E0-345E-58AB0290D460}"/>
          </ac:spMkLst>
        </pc:spChg>
        <pc:picChg chg="add mod">
          <ac:chgData name="Ravinder Chillela" userId="a72c0464e10abfc9" providerId="LiveId" clId="{006961E7-C250-42BA-9C64-D8F68E5F41A9}" dt="2025-10-02T03:51:32.072" v="502" actId="1036"/>
          <ac:picMkLst>
            <pc:docMk/>
            <pc:sldMk cId="1079672848" sldId="297"/>
            <ac:picMk id="18" creationId="{973C6A48-B01C-E370-1A83-C64AD91BBC45}"/>
          </ac:picMkLst>
        </pc:picChg>
        <pc:picChg chg="add mod">
          <ac:chgData name="Ravinder Chillela" userId="a72c0464e10abfc9" providerId="LiveId" clId="{006961E7-C250-42BA-9C64-D8F68E5F41A9}" dt="2025-10-02T03:36:16.183" v="119" actId="1076"/>
          <ac:picMkLst>
            <pc:docMk/>
            <pc:sldMk cId="1079672848" sldId="297"/>
            <ac:picMk id="19" creationId="{E961F24A-EBCF-D14A-B888-22CD28C49D08}"/>
          </ac:picMkLst>
        </pc:picChg>
        <pc:cxnChg chg="add mod">
          <ac:chgData name="Ravinder Chillela" userId="a72c0464e10abfc9" providerId="LiveId" clId="{006961E7-C250-42BA-9C64-D8F68E5F41A9}" dt="2025-10-02T03:37:15.291" v="125" actId="13822"/>
          <ac:cxnSpMkLst>
            <pc:docMk/>
            <pc:sldMk cId="1079672848" sldId="297"/>
            <ac:cxnSpMk id="6" creationId="{D4F75C3F-1618-81C6-3F05-E16694BE16BA}"/>
          </ac:cxnSpMkLst>
        </pc:cxnChg>
        <pc:cxnChg chg="mod">
          <ac:chgData name="Ravinder Chillela" userId="a72c0464e10abfc9" providerId="LiveId" clId="{006961E7-C250-42BA-9C64-D8F68E5F41A9}" dt="2025-10-02T03:51:23.129" v="492" actId="14100"/>
          <ac:cxnSpMkLst>
            <pc:docMk/>
            <pc:sldMk cId="1079672848" sldId="297"/>
            <ac:cxnSpMk id="8" creationId="{BB25EC6F-F26C-8022-0D94-613C954A50D4}"/>
          </ac:cxnSpMkLst>
        </pc:cxnChg>
        <pc:cxnChg chg="add mod">
          <ac:chgData name="Ravinder Chillela" userId="a72c0464e10abfc9" providerId="LiveId" clId="{006961E7-C250-42BA-9C64-D8F68E5F41A9}" dt="2025-10-02T11:14:33.057" v="608" actId="1076"/>
          <ac:cxnSpMkLst>
            <pc:docMk/>
            <pc:sldMk cId="1079672848" sldId="297"/>
            <ac:cxnSpMk id="10" creationId="{5363F923-C344-6A18-3108-77F662898268}"/>
          </ac:cxnSpMkLst>
        </pc:cxnChg>
        <pc:cxnChg chg="mod">
          <ac:chgData name="Ravinder Chillela" userId="a72c0464e10abfc9" providerId="LiveId" clId="{006961E7-C250-42BA-9C64-D8F68E5F41A9}" dt="2025-10-02T03:51:01.145" v="490" actId="14100"/>
          <ac:cxnSpMkLst>
            <pc:docMk/>
            <pc:sldMk cId="1079672848" sldId="297"/>
            <ac:cxnSpMk id="14" creationId="{5404B419-4624-ADC5-829B-6046EFE09FC3}"/>
          </ac:cxnSpMkLst>
        </pc:cxnChg>
      </pc:sldChg>
      <pc:sldChg chg="addSp modSp mod ord">
        <pc:chgData name="Ravinder Chillela" userId="a72c0464e10abfc9" providerId="LiveId" clId="{006961E7-C250-42BA-9C64-D8F68E5F41A9}" dt="2025-10-02T03:50:35.196" v="478" actId="20577"/>
        <pc:sldMkLst>
          <pc:docMk/>
          <pc:sldMk cId="1659342529" sldId="298"/>
        </pc:sldMkLst>
        <pc:spChg chg="add mod">
          <ac:chgData name="Ravinder Chillela" userId="a72c0464e10abfc9" providerId="LiveId" clId="{006961E7-C250-42BA-9C64-D8F68E5F41A9}" dt="2025-10-02T03:47:13.301" v="388" actId="20577"/>
          <ac:spMkLst>
            <pc:docMk/>
            <pc:sldMk cId="1659342529" sldId="298"/>
            <ac:spMk id="6" creationId="{C52596A2-AD9C-0986-01ED-518941026D73}"/>
          </ac:spMkLst>
        </pc:spChg>
        <pc:spChg chg="mod">
          <ac:chgData name="Ravinder Chillela" userId="a72c0464e10abfc9" providerId="LiveId" clId="{006961E7-C250-42BA-9C64-D8F68E5F41A9}" dt="2025-10-02T03:50:35.196" v="478" actId="20577"/>
          <ac:spMkLst>
            <pc:docMk/>
            <pc:sldMk cId="1659342529" sldId="298"/>
            <ac:spMk id="11" creationId="{7B33E4D0-5720-7774-C206-FB5F59FBEC65}"/>
          </ac:spMkLst>
        </pc:spChg>
        <pc:picChg chg="add mod">
          <ac:chgData name="Ravinder Chillela" userId="a72c0464e10abfc9" providerId="LiveId" clId="{006961E7-C250-42BA-9C64-D8F68E5F41A9}" dt="2025-10-02T03:44:38.729" v="323"/>
          <ac:picMkLst>
            <pc:docMk/>
            <pc:sldMk cId="1659342529" sldId="298"/>
            <ac:picMk id="3" creationId="{B40D8FE2-558A-F21B-25B5-AFF54B66850F}"/>
          </ac:picMkLst>
        </pc:picChg>
        <pc:picChg chg="add mod">
          <ac:chgData name="Ravinder Chillela" userId="a72c0464e10abfc9" providerId="LiveId" clId="{006961E7-C250-42BA-9C64-D8F68E5F41A9}" dt="2025-10-02T03:45:17.750" v="333" actId="1076"/>
          <ac:picMkLst>
            <pc:docMk/>
            <pc:sldMk cId="1659342529" sldId="298"/>
            <ac:picMk id="17" creationId="{7CB1C704-38F1-A5CC-2229-E1408A0B976C}"/>
          </ac:picMkLst>
        </pc:picChg>
        <pc:cxnChg chg="mod">
          <ac:chgData name="Ravinder Chillela" userId="a72c0464e10abfc9" providerId="LiveId" clId="{006961E7-C250-42BA-9C64-D8F68E5F41A9}" dt="2025-10-02T03:45:48.178" v="351" actId="14100"/>
          <ac:cxnSpMkLst>
            <pc:docMk/>
            <pc:sldMk cId="1659342529" sldId="298"/>
            <ac:cxnSpMk id="8" creationId="{9B8553D4-14DD-96A4-7EFE-AE97F41C76FA}"/>
          </ac:cxnSpMkLst>
        </pc:cxnChg>
        <pc:cxnChg chg="mod">
          <ac:chgData name="Ravinder Chillela" userId="a72c0464e10abfc9" providerId="LiveId" clId="{006961E7-C250-42BA-9C64-D8F68E5F41A9}" dt="2025-10-02T03:45:39.802" v="349" actId="14100"/>
          <ac:cxnSpMkLst>
            <pc:docMk/>
            <pc:sldMk cId="1659342529" sldId="298"/>
            <ac:cxnSpMk id="14" creationId="{D27F234D-E2DA-4148-5AA0-9518FEA9C166}"/>
          </ac:cxnSpMkLst>
        </pc:cxnChg>
      </pc:sldChg>
      <pc:sldChg chg="del">
        <pc:chgData name="Ravinder Chillela" userId="a72c0464e10abfc9" providerId="LiveId" clId="{006961E7-C250-42BA-9C64-D8F68E5F41A9}" dt="2025-10-02T03:51:45.688" v="503" actId="47"/>
        <pc:sldMkLst>
          <pc:docMk/>
          <pc:sldMk cId="2353503725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3079F-F30F-6031-4527-F87018E9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87CEE-2614-6EC5-CC09-4772C4836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6D00C-695D-202D-0AF9-8CE2B53D8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00E95-67FC-DF26-DF32-E8DA3B7D2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DC1E0-161B-E09F-2EA3-F78FECBB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21799-17C1-1AC3-5378-C3E4A1857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F2298-9D07-EF39-E824-01C1D1535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EF7A-CF21-2741-6DFC-4EEA71DD8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80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C12E-3446-8590-493D-1DB748439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70C207-44C4-782C-A0F5-F39D42F3B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826DF-6321-00BB-E9DE-253274D2A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CB0A1-5921-5C15-4D12-B2E129D06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3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CEFE-C4E1-AC37-0FEB-04299360C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063C5-7413-9072-715E-D33DA6063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0C481-460F-15EB-4FF6-E1CA19813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C255-CE5E-4DEF-DD1E-9CAC3E12E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3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nder1922/FWD-Quiz-applic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nowledgequest-theultimatequiz.netlify.app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ontawesome.com/" TargetMode="External"/><Relationship Id="rId4" Type="http://schemas.openxmlformats.org/officeDocument/2006/relationships/hyperlink" Target="https://docs.github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976" y="1331717"/>
            <a:ext cx="9144000" cy="2213363"/>
          </a:xfrm>
        </p:spPr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CAPSTONE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Knowledge Quest – The Ultimate Quiz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2485"/>
            <a:ext cx="1802445" cy="1688885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8788" y="-12485"/>
            <a:ext cx="2269506" cy="156291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98009" y="373600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F576F75-1813-AC01-836F-7D95952DE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88" y="4419600"/>
            <a:ext cx="9144000" cy="1859024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Presented By: 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Ch. Ravinder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Nizam College - BSC(H</a:t>
            </a:r>
            <a:r>
              <a:rPr lang="en-US" sz="2800" i="1">
                <a:solidFill>
                  <a:schemeClr val="bg1"/>
                </a:solidFill>
              </a:rPr>
              <a:t>) C.S</a:t>
            </a:r>
            <a:endParaRPr lang="en-US" sz="2800" i="1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AICTE </a:t>
            </a:r>
            <a:r>
              <a:rPr lang="en-IN" sz="2800">
                <a:solidFill>
                  <a:schemeClr val="bg1"/>
                </a:solidFill>
              </a:rPr>
              <a:t>ID 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r>
              <a:rPr lang="en-IN" sz="2800">
                <a:solidFill>
                  <a:schemeClr val="bg1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STU6655bbd6748ae1716894678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RESULT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40D8FE2-558A-F21B-25B5-AFF54B66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80661"/>
            <a:ext cx="6121457" cy="286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AF3A58-2DB4-D465-A7F0-73801C4F9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31" y="3785004"/>
            <a:ext cx="6106169" cy="2865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92141-ED12-F413-C5A7-DF8F9026367E}"/>
              </a:ext>
            </a:extLst>
          </p:cNvPr>
          <p:cNvSpPr txBox="1"/>
          <p:nvPr/>
        </p:nvSpPr>
        <p:spPr>
          <a:xfrm>
            <a:off x="8105775" y="202874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 selection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3BF17-5874-FBF7-6EA3-AEFDEB36410E}"/>
              </a:ext>
            </a:extLst>
          </p:cNvPr>
          <p:cNvCxnSpPr>
            <a:cxnSpLocks/>
          </p:cNvCxnSpPr>
          <p:nvPr/>
        </p:nvCxnSpPr>
        <p:spPr>
          <a:xfrm flipH="1">
            <a:off x="7177549" y="2242908"/>
            <a:ext cx="658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867521-A7BC-914B-723C-D26B6167D9F9}"/>
              </a:ext>
            </a:extLst>
          </p:cNvPr>
          <p:cNvSpPr txBox="1"/>
          <p:nvPr/>
        </p:nvSpPr>
        <p:spPr>
          <a:xfrm>
            <a:off x="3097161" y="483747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E81F4-9A26-1D89-C7DF-E387F086B563}"/>
              </a:ext>
            </a:extLst>
          </p:cNvPr>
          <p:cNvCxnSpPr>
            <a:cxnSpLocks/>
          </p:cNvCxnSpPr>
          <p:nvPr/>
        </p:nvCxnSpPr>
        <p:spPr>
          <a:xfrm>
            <a:off x="3865921" y="5053781"/>
            <a:ext cx="755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50E6B-A76B-FF73-3103-ED8CFB4E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8553D4-14DD-96A4-7EFE-AE97F41C7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31277" y="505022"/>
            <a:ext cx="4060723" cy="178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33E4D0-5720-7774-C206-FB5F59FBEC6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7F234D-E2DA-4148-5AA0-9518FEA9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933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E2117-1A2E-0169-BE5D-9885565637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B1C704-38F1-A5CC-2229-E1408A0B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19" y="1718103"/>
            <a:ext cx="6857562" cy="3207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596A2-AD9C-0986-01ED-518941026D73}"/>
              </a:ext>
            </a:extLst>
          </p:cNvPr>
          <p:cNvSpPr txBox="1"/>
          <p:nvPr/>
        </p:nvSpPr>
        <p:spPr>
          <a:xfrm>
            <a:off x="5692877" y="5496232"/>
            <a:ext cx="152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FINAL</a:t>
            </a:r>
          </a:p>
          <a:p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165934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1860" y="522898"/>
            <a:ext cx="34201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GITHUB &amp; DEPLOYMENT LINK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343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C536F-5792-3D02-BDD1-F25E791206B0}"/>
              </a:ext>
            </a:extLst>
          </p:cNvPr>
          <p:cNvSpPr txBox="1"/>
          <p:nvPr/>
        </p:nvSpPr>
        <p:spPr>
          <a:xfrm>
            <a:off x="2105085" y="133885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https://github.com/Ravinder1922/FWD-Quiz-application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78D6A-9F7F-F393-D6D3-712B63F6F25A}"/>
              </a:ext>
            </a:extLst>
          </p:cNvPr>
          <p:cNvSpPr txBox="1"/>
          <p:nvPr/>
        </p:nvSpPr>
        <p:spPr>
          <a:xfrm>
            <a:off x="468098" y="133155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822A8-0E03-681D-F930-D68AE6A987C2}"/>
              </a:ext>
            </a:extLst>
          </p:cNvPr>
          <p:cNvSpPr txBox="1"/>
          <p:nvPr/>
        </p:nvSpPr>
        <p:spPr>
          <a:xfrm>
            <a:off x="468098" y="2084818"/>
            <a:ext cx="21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Link 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FB8E1-2E5B-E3E7-E58C-413BAD4FCCC4}"/>
              </a:ext>
            </a:extLst>
          </p:cNvPr>
          <p:cNvSpPr txBox="1"/>
          <p:nvPr/>
        </p:nvSpPr>
        <p:spPr>
          <a:xfrm>
            <a:off x="2640359" y="208481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https://knowledgequest-theultimatequiz.netlify.app/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6BF482-2E33-EA91-A626-2A88BAEA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20" y="662458"/>
            <a:ext cx="10793360" cy="511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delivers an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quiz application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enhances learning                            through engaging multiple-choice questions.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 like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timers, instant feedback, and real-time scoring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the quiz experience dynamic and motivating.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system provides a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lightweight and accessible platform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works across devices, ensuring learning anytime, anywhere.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Students can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their progress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effectively, while educators benefit from a structured assessment tool.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Overall, </a:t>
            </a:r>
            <a:r>
              <a:rPr lang="en-US" altLang="en-US" sz="2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Quest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bridges the gap between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quizzes and modern digital learning needs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offering a fun, user-friendly, and efficient solution.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7D98-3568-D77E-B4B5-EE99F701E21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SCOPE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BDC483-488E-411C-FD0B-306BD3B6C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343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E0FCB-3EB9-2422-18AB-88717D52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1860" y="522898"/>
            <a:ext cx="34201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34837653-7A21-C4FC-8C63-E74D4F2C8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40" y="855297"/>
            <a:ext cx="10984919" cy="359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Accounts &amp; Profiles: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 users to create accounts and track long-term performance.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Leaderboard &amp; Gamification: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rankings, badges, and rewards to increase motivation.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Expanded Question Bank: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Include more subjects, categories, and difficulty levels.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Multiplayer Mode: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 live quiz competitions among friends or classmates.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AI-Powered Recommendations: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 quizzes based on a learner’s past performance.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 App Development: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Extend the platform into Android/iOS apps for wider reach.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Offline Mode: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 quizzes to be attempted without internet, syncing results later.</a:t>
            </a:r>
          </a:p>
        </p:txBody>
      </p:sp>
    </p:spTree>
    <p:extLst>
      <p:ext uri="{BB962C8B-B14F-4D97-AF65-F5344CB8AC3E}">
        <p14:creationId xmlns:p14="http://schemas.microsoft.com/office/powerpoint/2010/main" val="235132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EA70-B854-D2CD-C3C3-E5FC054D6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A44E59-8389-42E4-6941-9210B351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40233" y="522898"/>
            <a:ext cx="39517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C014B48-C38C-79B4-A6DE-D51D09747C3F}"/>
              </a:ext>
            </a:extLst>
          </p:cNvPr>
          <p:cNvSpPr txBox="1">
            <a:spLocks/>
          </p:cNvSpPr>
          <p:nvPr/>
        </p:nvSpPr>
        <p:spPr>
          <a:xfrm>
            <a:off x="163461" y="19016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BC7067-E617-68E5-9812-AFD98569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21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7BF7B2-72FA-503B-B884-CBA028184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9973-EDE3-4F92-A8C8-741DA6488836}"/>
              </a:ext>
            </a:extLst>
          </p:cNvPr>
          <p:cNvSpPr txBox="1">
            <a:spLocks/>
          </p:cNvSpPr>
          <p:nvPr/>
        </p:nvSpPr>
        <p:spPr>
          <a:xfrm>
            <a:off x="707923" y="1376516"/>
            <a:ext cx="10645877" cy="4800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MDN Web Docs (Mozilla)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In-depth documentation for web technologies.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https://developer.mozilla.org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Docs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Guide for version control and deployment via GitHub Pages.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https://docs.github.com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 Awesome Icons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Free icon library used for subject/category icons.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https://fontawesome.com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8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Freeform 4360">
            <a:extLst>
              <a:ext uri="{FF2B5EF4-FFF2-40B4-BE49-F238E27FC236}">
                <a16:creationId xmlns:a16="http://schemas.microsoft.com/office/drawing/2014/main" id="{CDB8F87B-81A2-480F-ADA8-BFB5FD890ACD}"/>
              </a:ext>
            </a:extLst>
          </p:cNvPr>
          <p:cNvSpPr>
            <a:spLocks noEditPoints="1"/>
          </p:cNvSpPr>
          <p:nvPr/>
        </p:nvSpPr>
        <p:spPr bwMode="auto">
          <a:xfrm>
            <a:off x="4921169" y="5353562"/>
            <a:ext cx="140224" cy="142145"/>
          </a:xfrm>
          <a:custGeom>
            <a:avLst/>
            <a:gdLst>
              <a:gd name="T0" fmla="*/ 160 w 362"/>
              <a:gd name="T1" fmla="*/ 252 h 369"/>
              <a:gd name="T2" fmla="*/ 135 w 362"/>
              <a:gd name="T3" fmla="*/ 238 h 369"/>
              <a:gd name="T4" fmla="*/ 118 w 362"/>
              <a:gd name="T5" fmla="*/ 218 h 369"/>
              <a:gd name="T6" fmla="*/ 109 w 362"/>
              <a:gd name="T7" fmla="*/ 190 h 369"/>
              <a:gd name="T8" fmla="*/ 113 w 362"/>
              <a:gd name="T9" fmla="*/ 162 h 369"/>
              <a:gd name="T10" fmla="*/ 125 w 362"/>
              <a:gd name="T11" fmla="*/ 138 h 369"/>
              <a:gd name="T12" fmla="*/ 147 w 362"/>
              <a:gd name="T13" fmla="*/ 121 h 369"/>
              <a:gd name="T14" fmla="*/ 174 w 362"/>
              <a:gd name="T15" fmla="*/ 112 h 369"/>
              <a:gd name="T16" fmla="*/ 202 w 362"/>
              <a:gd name="T17" fmla="*/ 114 h 369"/>
              <a:gd name="T18" fmla="*/ 226 w 362"/>
              <a:gd name="T19" fmla="*/ 128 h 369"/>
              <a:gd name="T20" fmla="*/ 244 w 362"/>
              <a:gd name="T21" fmla="*/ 149 h 369"/>
              <a:gd name="T22" fmla="*/ 252 w 362"/>
              <a:gd name="T23" fmla="*/ 176 h 369"/>
              <a:gd name="T24" fmla="*/ 250 w 362"/>
              <a:gd name="T25" fmla="*/ 205 h 369"/>
              <a:gd name="T26" fmla="*/ 236 w 362"/>
              <a:gd name="T27" fmla="*/ 229 h 369"/>
              <a:gd name="T28" fmla="*/ 215 w 362"/>
              <a:gd name="T29" fmla="*/ 247 h 369"/>
              <a:gd name="T30" fmla="*/ 189 w 362"/>
              <a:gd name="T31" fmla="*/ 254 h 369"/>
              <a:gd name="T32" fmla="*/ 328 w 362"/>
              <a:gd name="T33" fmla="*/ 195 h 369"/>
              <a:gd name="T34" fmla="*/ 354 w 362"/>
              <a:gd name="T35" fmla="*/ 144 h 369"/>
              <a:gd name="T36" fmla="*/ 361 w 362"/>
              <a:gd name="T37" fmla="*/ 136 h 369"/>
              <a:gd name="T38" fmla="*/ 360 w 362"/>
              <a:gd name="T39" fmla="*/ 124 h 369"/>
              <a:gd name="T40" fmla="*/ 316 w 362"/>
              <a:gd name="T41" fmla="*/ 53 h 369"/>
              <a:gd name="T42" fmla="*/ 304 w 362"/>
              <a:gd name="T43" fmla="*/ 52 h 369"/>
              <a:gd name="T44" fmla="*/ 256 w 362"/>
              <a:gd name="T45" fmla="*/ 56 h 369"/>
              <a:gd name="T46" fmla="*/ 236 w 362"/>
              <a:gd name="T47" fmla="*/ 10 h 369"/>
              <a:gd name="T48" fmla="*/ 229 w 362"/>
              <a:gd name="T49" fmla="*/ 2 h 369"/>
              <a:gd name="T50" fmla="*/ 146 w 362"/>
              <a:gd name="T51" fmla="*/ 0 h 369"/>
              <a:gd name="T52" fmla="*/ 135 w 362"/>
              <a:gd name="T53" fmla="*/ 3 h 369"/>
              <a:gd name="T54" fmla="*/ 131 w 362"/>
              <a:gd name="T55" fmla="*/ 14 h 369"/>
              <a:gd name="T56" fmla="*/ 99 w 362"/>
              <a:gd name="T57" fmla="*/ 63 h 369"/>
              <a:gd name="T58" fmla="*/ 55 w 362"/>
              <a:gd name="T59" fmla="*/ 51 h 369"/>
              <a:gd name="T60" fmla="*/ 44 w 362"/>
              <a:gd name="T61" fmla="*/ 54 h 369"/>
              <a:gd name="T62" fmla="*/ 1 w 362"/>
              <a:gd name="T63" fmla="*/ 126 h 369"/>
              <a:gd name="T64" fmla="*/ 2 w 362"/>
              <a:gd name="T65" fmla="*/ 139 h 369"/>
              <a:gd name="T66" fmla="*/ 36 w 362"/>
              <a:gd name="T67" fmla="*/ 160 h 369"/>
              <a:gd name="T68" fmla="*/ 36 w 362"/>
              <a:gd name="T69" fmla="*/ 207 h 369"/>
              <a:gd name="T70" fmla="*/ 1 w 362"/>
              <a:gd name="T71" fmla="*/ 230 h 369"/>
              <a:gd name="T72" fmla="*/ 1 w 362"/>
              <a:gd name="T73" fmla="*/ 240 h 369"/>
              <a:gd name="T74" fmla="*/ 44 w 362"/>
              <a:gd name="T75" fmla="*/ 313 h 369"/>
              <a:gd name="T76" fmla="*/ 60 w 362"/>
              <a:gd name="T77" fmla="*/ 314 h 369"/>
              <a:gd name="T78" fmla="*/ 120 w 362"/>
              <a:gd name="T79" fmla="*/ 316 h 369"/>
              <a:gd name="T80" fmla="*/ 132 w 362"/>
              <a:gd name="T81" fmla="*/ 359 h 369"/>
              <a:gd name="T82" fmla="*/ 140 w 362"/>
              <a:gd name="T83" fmla="*/ 368 h 369"/>
              <a:gd name="T84" fmla="*/ 225 w 362"/>
              <a:gd name="T85" fmla="*/ 368 h 369"/>
              <a:gd name="T86" fmla="*/ 233 w 362"/>
              <a:gd name="T87" fmla="*/ 361 h 369"/>
              <a:gd name="T88" fmla="*/ 237 w 362"/>
              <a:gd name="T89" fmla="*/ 321 h 369"/>
              <a:gd name="T90" fmla="*/ 274 w 362"/>
              <a:gd name="T91" fmla="*/ 298 h 369"/>
              <a:gd name="T92" fmla="*/ 310 w 362"/>
              <a:gd name="T93" fmla="*/ 316 h 369"/>
              <a:gd name="T94" fmla="*/ 360 w 362"/>
              <a:gd name="T95" fmla="*/ 243 h 369"/>
              <a:gd name="T96" fmla="*/ 362 w 362"/>
              <a:gd name="T97" fmla="*/ 232 h 369"/>
              <a:gd name="T98" fmla="*/ 354 w 362"/>
              <a:gd name="T99" fmla="*/ 223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2" h="369">
                <a:moveTo>
                  <a:pt x="181" y="255"/>
                </a:moveTo>
                <a:lnTo>
                  <a:pt x="174" y="254"/>
                </a:lnTo>
                <a:lnTo>
                  <a:pt x="166" y="253"/>
                </a:lnTo>
                <a:lnTo>
                  <a:pt x="160" y="252"/>
                </a:lnTo>
                <a:lnTo>
                  <a:pt x="153" y="249"/>
                </a:lnTo>
                <a:lnTo>
                  <a:pt x="147" y="247"/>
                </a:lnTo>
                <a:lnTo>
                  <a:pt x="141" y="243"/>
                </a:lnTo>
                <a:lnTo>
                  <a:pt x="135" y="238"/>
                </a:lnTo>
                <a:lnTo>
                  <a:pt x="131" y="234"/>
                </a:lnTo>
                <a:lnTo>
                  <a:pt x="125" y="229"/>
                </a:lnTo>
                <a:lnTo>
                  <a:pt x="122" y="223"/>
                </a:lnTo>
                <a:lnTo>
                  <a:pt x="118" y="218"/>
                </a:lnTo>
                <a:lnTo>
                  <a:pt x="115" y="212"/>
                </a:lnTo>
                <a:lnTo>
                  <a:pt x="113" y="205"/>
                </a:lnTo>
                <a:lnTo>
                  <a:pt x="110" y="198"/>
                </a:lnTo>
                <a:lnTo>
                  <a:pt x="109" y="190"/>
                </a:lnTo>
                <a:lnTo>
                  <a:pt x="109" y="183"/>
                </a:lnTo>
                <a:lnTo>
                  <a:pt x="109" y="176"/>
                </a:lnTo>
                <a:lnTo>
                  <a:pt x="110" y="169"/>
                </a:lnTo>
                <a:lnTo>
                  <a:pt x="113" y="162"/>
                </a:lnTo>
                <a:lnTo>
                  <a:pt x="115" y="156"/>
                </a:lnTo>
                <a:lnTo>
                  <a:pt x="118" y="149"/>
                </a:lnTo>
                <a:lnTo>
                  <a:pt x="122" y="143"/>
                </a:lnTo>
                <a:lnTo>
                  <a:pt x="125" y="138"/>
                </a:lnTo>
                <a:lnTo>
                  <a:pt x="131" y="132"/>
                </a:lnTo>
                <a:lnTo>
                  <a:pt x="135" y="128"/>
                </a:lnTo>
                <a:lnTo>
                  <a:pt x="141" y="124"/>
                </a:lnTo>
                <a:lnTo>
                  <a:pt x="147" y="121"/>
                </a:lnTo>
                <a:lnTo>
                  <a:pt x="153" y="117"/>
                </a:lnTo>
                <a:lnTo>
                  <a:pt x="160" y="114"/>
                </a:lnTo>
                <a:lnTo>
                  <a:pt x="166" y="113"/>
                </a:lnTo>
                <a:lnTo>
                  <a:pt x="174" y="112"/>
                </a:lnTo>
                <a:lnTo>
                  <a:pt x="181" y="111"/>
                </a:lnTo>
                <a:lnTo>
                  <a:pt x="189" y="112"/>
                </a:lnTo>
                <a:lnTo>
                  <a:pt x="195" y="113"/>
                </a:lnTo>
                <a:lnTo>
                  <a:pt x="202" y="114"/>
                </a:lnTo>
                <a:lnTo>
                  <a:pt x="209" y="117"/>
                </a:lnTo>
                <a:lnTo>
                  <a:pt x="215" y="121"/>
                </a:lnTo>
                <a:lnTo>
                  <a:pt x="221" y="124"/>
                </a:lnTo>
                <a:lnTo>
                  <a:pt x="226" y="128"/>
                </a:lnTo>
                <a:lnTo>
                  <a:pt x="231" y="132"/>
                </a:lnTo>
                <a:lnTo>
                  <a:pt x="236" y="138"/>
                </a:lnTo>
                <a:lnTo>
                  <a:pt x="240" y="143"/>
                </a:lnTo>
                <a:lnTo>
                  <a:pt x="244" y="149"/>
                </a:lnTo>
                <a:lnTo>
                  <a:pt x="247" y="156"/>
                </a:lnTo>
                <a:lnTo>
                  <a:pt x="250" y="162"/>
                </a:lnTo>
                <a:lnTo>
                  <a:pt x="251" y="169"/>
                </a:lnTo>
                <a:lnTo>
                  <a:pt x="252" y="176"/>
                </a:lnTo>
                <a:lnTo>
                  <a:pt x="253" y="183"/>
                </a:lnTo>
                <a:lnTo>
                  <a:pt x="252" y="190"/>
                </a:lnTo>
                <a:lnTo>
                  <a:pt x="251" y="198"/>
                </a:lnTo>
                <a:lnTo>
                  <a:pt x="250" y="205"/>
                </a:lnTo>
                <a:lnTo>
                  <a:pt x="247" y="212"/>
                </a:lnTo>
                <a:lnTo>
                  <a:pt x="244" y="218"/>
                </a:lnTo>
                <a:lnTo>
                  <a:pt x="240" y="223"/>
                </a:lnTo>
                <a:lnTo>
                  <a:pt x="236" y="229"/>
                </a:lnTo>
                <a:lnTo>
                  <a:pt x="231" y="234"/>
                </a:lnTo>
                <a:lnTo>
                  <a:pt x="226" y="238"/>
                </a:lnTo>
                <a:lnTo>
                  <a:pt x="221" y="243"/>
                </a:lnTo>
                <a:lnTo>
                  <a:pt x="215" y="247"/>
                </a:lnTo>
                <a:lnTo>
                  <a:pt x="209" y="249"/>
                </a:lnTo>
                <a:lnTo>
                  <a:pt x="202" y="252"/>
                </a:lnTo>
                <a:lnTo>
                  <a:pt x="195" y="253"/>
                </a:lnTo>
                <a:lnTo>
                  <a:pt x="189" y="254"/>
                </a:lnTo>
                <a:lnTo>
                  <a:pt x="181" y="255"/>
                </a:lnTo>
                <a:close/>
                <a:moveTo>
                  <a:pt x="354" y="223"/>
                </a:moveTo>
                <a:lnTo>
                  <a:pt x="327" y="207"/>
                </a:lnTo>
                <a:lnTo>
                  <a:pt x="328" y="195"/>
                </a:lnTo>
                <a:lnTo>
                  <a:pt x="328" y="183"/>
                </a:lnTo>
                <a:lnTo>
                  <a:pt x="328" y="172"/>
                </a:lnTo>
                <a:lnTo>
                  <a:pt x="327" y="160"/>
                </a:lnTo>
                <a:lnTo>
                  <a:pt x="354" y="144"/>
                </a:lnTo>
                <a:lnTo>
                  <a:pt x="357" y="143"/>
                </a:lnTo>
                <a:lnTo>
                  <a:pt x="359" y="141"/>
                </a:lnTo>
                <a:lnTo>
                  <a:pt x="360" y="139"/>
                </a:lnTo>
                <a:lnTo>
                  <a:pt x="361" y="136"/>
                </a:lnTo>
                <a:lnTo>
                  <a:pt x="362" y="132"/>
                </a:lnTo>
                <a:lnTo>
                  <a:pt x="362" y="129"/>
                </a:lnTo>
                <a:lnTo>
                  <a:pt x="361" y="126"/>
                </a:lnTo>
                <a:lnTo>
                  <a:pt x="360" y="124"/>
                </a:lnTo>
                <a:lnTo>
                  <a:pt x="322" y="59"/>
                </a:lnTo>
                <a:lnTo>
                  <a:pt x="320" y="56"/>
                </a:lnTo>
                <a:lnTo>
                  <a:pt x="318" y="54"/>
                </a:lnTo>
                <a:lnTo>
                  <a:pt x="316" y="53"/>
                </a:lnTo>
                <a:lnTo>
                  <a:pt x="313" y="51"/>
                </a:lnTo>
                <a:lnTo>
                  <a:pt x="309" y="51"/>
                </a:lnTo>
                <a:lnTo>
                  <a:pt x="307" y="51"/>
                </a:lnTo>
                <a:lnTo>
                  <a:pt x="304" y="52"/>
                </a:lnTo>
                <a:lnTo>
                  <a:pt x="301" y="53"/>
                </a:lnTo>
                <a:lnTo>
                  <a:pt x="274" y="69"/>
                </a:lnTo>
                <a:lnTo>
                  <a:pt x="266" y="63"/>
                </a:lnTo>
                <a:lnTo>
                  <a:pt x="256" y="56"/>
                </a:lnTo>
                <a:lnTo>
                  <a:pt x="246" y="51"/>
                </a:lnTo>
                <a:lnTo>
                  <a:pt x="237" y="47"/>
                </a:lnTo>
                <a:lnTo>
                  <a:pt x="237" y="14"/>
                </a:lnTo>
                <a:lnTo>
                  <a:pt x="236" y="10"/>
                </a:lnTo>
                <a:lnTo>
                  <a:pt x="236" y="8"/>
                </a:lnTo>
                <a:lnTo>
                  <a:pt x="233" y="5"/>
                </a:lnTo>
                <a:lnTo>
                  <a:pt x="232" y="3"/>
                </a:lnTo>
                <a:lnTo>
                  <a:pt x="229" y="2"/>
                </a:lnTo>
                <a:lnTo>
                  <a:pt x="227" y="1"/>
                </a:lnTo>
                <a:lnTo>
                  <a:pt x="224" y="0"/>
                </a:lnTo>
                <a:lnTo>
                  <a:pt x="222" y="0"/>
                </a:lnTo>
                <a:lnTo>
                  <a:pt x="146" y="0"/>
                </a:lnTo>
                <a:lnTo>
                  <a:pt x="143" y="0"/>
                </a:lnTo>
                <a:lnTo>
                  <a:pt x="140" y="1"/>
                </a:lnTo>
                <a:lnTo>
                  <a:pt x="137" y="2"/>
                </a:lnTo>
                <a:lnTo>
                  <a:pt x="135" y="3"/>
                </a:lnTo>
                <a:lnTo>
                  <a:pt x="134" y="5"/>
                </a:lnTo>
                <a:lnTo>
                  <a:pt x="132" y="8"/>
                </a:lnTo>
                <a:lnTo>
                  <a:pt x="132" y="10"/>
                </a:lnTo>
                <a:lnTo>
                  <a:pt x="131" y="14"/>
                </a:lnTo>
                <a:lnTo>
                  <a:pt x="131" y="47"/>
                </a:lnTo>
                <a:lnTo>
                  <a:pt x="120" y="52"/>
                </a:lnTo>
                <a:lnTo>
                  <a:pt x="109" y="57"/>
                </a:lnTo>
                <a:lnTo>
                  <a:pt x="99" y="63"/>
                </a:lnTo>
                <a:lnTo>
                  <a:pt x="90" y="69"/>
                </a:lnTo>
                <a:lnTo>
                  <a:pt x="61" y="53"/>
                </a:lnTo>
                <a:lnTo>
                  <a:pt x="58" y="52"/>
                </a:lnTo>
                <a:lnTo>
                  <a:pt x="55" y="51"/>
                </a:lnTo>
                <a:lnTo>
                  <a:pt x="53" y="51"/>
                </a:lnTo>
                <a:lnTo>
                  <a:pt x="49" y="51"/>
                </a:lnTo>
                <a:lnTo>
                  <a:pt x="47" y="52"/>
                </a:lnTo>
                <a:lnTo>
                  <a:pt x="44" y="54"/>
                </a:lnTo>
                <a:lnTo>
                  <a:pt x="42" y="56"/>
                </a:lnTo>
                <a:lnTo>
                  <a:pt x="41" y="59"/>
                </a:lnTo>
                <a:lnTo>
                  <a:pt x="2" y="124"/>
                </a:lnTo>
                <a:lnTo>
                  <a:pt x="1" y="126"/>
                </a:lnTo>
                <a:lnTo>
                  <a:pt x="0" y="129"/>
                </a:lnTo>
                <a:lnTo>
                  <a:pt x="0" y="132"/>
                </a:lnTo>
                <a:lnTo>
                  <a:pt x="1" y="136"/>
                </a:lnTo>
                <a:lnTo>
                  <a:pt x="2" y="139"/>
                </a:lnTo>
                <a:lnTo>
                  <a:pt x="3" y="141"/>
                </a:lnTo>
                <a:lnTo>
                  <a:pt x="6" y="143"/>
                </a:lnTo>
                <a:lnTo>
                  <a:pt x="8" y="144"/>
                </a:lnTo>
                <a:lnTo>
                  <a:pt x="36" y="160"/>
                </a:lnTo>
                <a:lnTo>
                  <a:pt x="34" y="172"/>
                </a:lnTo>
                <a:lnTo>
                  <a:pt x="34" y="183"/>
                </a:lnTo>
                <a:lnTo>
                  <a:pt x="34" y="195"/>
                </a:lnTo>
                <a:lnTo>
                  <a:pt x="36" y="207"/>
                </a:lnTo>
                <a:lnTo>
                  <a:pt x="8" y="223"/>
                </a:lnTo>
                <a:lnTo>
                  <a:pt x="6" y="224"/>
                </a:lnTo>
                <a:lnTo>
                  <a:pt x="3" y="227"/>
                </a:lnTo>
                <a:lnTo>
                  <a:pt x="1" y="230"/>
                </a:lnTo>
                <a:lnTo>
                  <a:pt x="0" y="233"/>
                </a:lnTo>
                <a:lnTo>
                  <a:pt x="0" y="235"/>
                </a:lnTo>
                <a:lnTo>
                  <a:pt x="0" y="237"/>
                </a:lnTo>
                <a:lnTo>
                  <a:pt x="1" y="240"/>
                </a:lnTo>
                <a:lnTo>
                  <a:pt x="2" y="243"/>
                </a:lnTo>
                <a:lnTo>
                  <a:pt x="40" y="309"/>
                </a:lnTo>
                <a:lnTo>
                  <a:pt x="42" y="311"/>
                </a:lnTo>
                <a:lnTo>
                  <a:pt x="44" y="313"/>
                </a:lnTo>
                <a:lnTo>
                  <a:pt x="46" y="314"/>
                </a:lnTo>
                <a:lnTo>
                  <a:pt x="48" y="315"/>
                </a:lnTo>
                <a:lnTo>
                  <a:pt x="55" y="316"/>
                </a:lnTo>
                <a:lnTo>
                  <a:pt x="60" y="314"/>
                </a:lnTo>
                <a:lnTo>
                  <a:pt x="90" y="297"/>
                </a:lnTo>
                <a:lnTo>
                  <a:pt x="99" y="304"/>
                </a:lnTo>
                <a:lnTo>
                  <a:pt x="109" y="310"/>
                </a:lnTo>
                <a:lnTo>
                  <a:pt x="120" y="316"/>
                </a:lnTo>
                <a:lnTo>
                  <a:pt x="131" y="321"/>
                </a:lnTo>
                <a:lnTo>
                  <a:pt x="131" y="354"/>
                </a:lnTo>
                <a:lnTo>
                  <a:pt x="132" y="356"/>
                </a:lnTo>
                <a:lnTo>
                  <a:pt x="132" y="359"/>
                </a:lnTo>
                <a:lnTo>
                  <a:pt x="134" y="361"/>
                </a:lnTo>
                <a:lnTo>
                  <a:pt x="135" y="363"/>
                </a:lnTo>
                <a:lnTo>
                  <a:pt x="137" y="366"/>
                </a:lnTo>
                <a:lnTo>
                  <a:pt x="140" y="368"/>
                </a:lnTo>
                <a:lnTo>
                  <a:pt x="143" y="368"/>
                </a:lnTo>
                <a:lnTo>
                  <a:pt x="146" y="369"/>
                </a:lnTo>
                <a:lnTo>
                  <a:pt x="222" y="369"/>
                </a:lnTo>
                <a:lnTo>
                  <a:pt x="225" y="368"/>
                </a:lnTo>
                <a:lnTo>
                  <a:pt x="227" y="368"/>
                </a:lnTo>
                <a:lnTo>
                  <a:pt x="229" y="366"/>
                </a:lnTo>
                <a:lnTo>
                  <a:pt x="232" y="363"/>
                </a:lnTo>
                <a:lnTo>
                  <a:pt x="233" y="361"/>
                </a:lnTo>
                <a:lnTo>
                  <a:pt x="236" y="359"/>
                </a:lnTo>
                <a:lnTo>
                  <a:pt x="236" y="356"/>
                </a:lnTo>
                <a:lnTo>
                  <a:pt x="237" y="354"/>
                </a:lnTo>
                <a:lnTo>
                  <a:pt x="237" y="321"/>
                </a:lnTo>
                <a:lnTo>
                  <a:pt x="246" y="316"/>
                </a:lnTo>
                <a:lnTo>
                  <a:pt x="256" y="311"/>
                </a:lnTo>
                <a:lnTo>
                  <a:pt x="266" y="305"/>
                </a:lnTo>
                <a:lnTo>
                  <a:pt x="274" y="298"/>
                </a:lnTo>
                <a:lnTo>
                  <a:pt x="302" y="313"/>
                </a:lnTo>
                <a:lnTo>
                  <a:pt x="305" y="315"/>
                </a:lnTo>
                <a:lnTo>
                  <a:pt x="307" y="315"/>
                </a:lnTo>
                <a:lnTo>
                  <a:pt x="310" y="316"/>
                </a:lnTo>
                <a:lnTo>
                  <a:pt x="314" y="316"/>
                </a:lnTo>
                <a:lnTo>
                  <a:pt x="319" y="313"/>
                </a:lnTo>
                <a:lnTo>
                  <a:pt x="322" y="309"/>
                </a:lnTo>
                <a:lnTo>
                  <a:pt x="360" y="243"/>
                </a:lnTo>
                <a:lnTo>
                  <a:pt x="362" y="240"/>
                </a:lnTo>
                <a:lnTo>
                  <a:pt x="362" y="237"/>
                </a:lnTo>
                <a:lnTo>
                  <a:pt x="362" y="234"/>
                </a:lnTo>
                <a:lnTo>
                  <a:pt x="362" y="232"/>
                </a:lnTo>
                <a:lnTo>
                  <a:pt x="361" y="229"/>
                </a:lnTo>
                <a:lnTo>
                  <a:pt x="359" y="227"/>
                </a:lnTo>
                <a:lnTo>
                  <a:pt x="357" y="224"/>
                </a:lnTo>
                <a:lnTo>
                  <a:pt x="354" y="2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174C49-B6D3-2EE0-7780-392F2F970850}"/>
              </a:ext>
            </a:extLst>
          </p:cNvPr>
          <p:cNvSpPr txBox="1">
            <a:spLocks/>
          </p:cNvSpPr>
          <p:nvPr/>
        </p:nvSpPr>
        <p:spPr>
          <a:xfrm>
            <a:off x="415636" y="846063"/>
            <a:ext cx="10945091" cy="5489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8AA701-A877-AF6A-F08A-B5A4A73BBB9A}"/>
              </a:ext>
            </a:extLst>
          </p:cNvPr>
          <p:cNvSpPr txBox="1">
            <a:spLocks/>
          </p:cNvSpPr>
          <p:nvPr/>
        </p:nvSpPr>
        <p:spPr>
          <a:xfrm>
            <a:off x="228600" y="2164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OUTLINE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E1F10-90EF-1A36-CCED-044351E1207C}"/>
              </a:ext>
            </a:extLst>
          </p:cNvPr>
          <p:cNvSpPr txBox="1"/>
          <p:nvPr/>
        </p:nvSpPr>
        <p:spPr>
          <a:xfrm>
            <a:off x="415636" y="966097"/>
            <a:ext cx="9571155" cy="359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(Should not include solution)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Development Approach (Technology Used)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&amp; Deployment (Step by Step  Procedure)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1D2917-B52D-C211-A66E-22963DFA7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8411"/>
            <a:ext cx="12494342" cy="44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learners and teachers struggle to find simple, engaging tools to practice and test knowledge.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Immediate feedback is often missing, making it hard for students to identify and correct mistakes.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Current learning resources rarely offer well-structured multiple-choice quizzes.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 quizzes can be dull and fail to motivate consistent learning.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progress and scores over time is challenging for students.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tools are often inaccessible, preventing practice anytime or anywhere.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quiz platforms do not adjust to different subjects or difficulty levels.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Without guidance, students tend to focus on familiar topics, leaving weaker are as unpracticed.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SYSTEM APPROACH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DAFF9-679C-D0FE-6E9C-C1BB82E40CCD}"/>
              </a:ext>
            </a:extLst>
          </p:cNvPr>
          <p:cNvSpPr txBox="1">
            <a:spLocks/>
          </p:cNvSpPr>
          <p:nvPr/>
        </p:nvSpPr>
        <p:spPr>
          <a:xfrm>
            <a:off x="610828" y="1054871"/>
            <a:ext cx="10970343" cy="461178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Technologies: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Builds the structure of the quiz pages and content.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CSS3: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Styles the app and ensures responsive layouts for all devices.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Adds dynamic interactivity, including timers, scoring, and question navigation.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Approach: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Clean, intuitive, and user-friendly interface for smooth navigation.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Mobile-responsive design to support learning anytime, anywhere.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separation of HTML, CSS, and JS files for easier maintenance and scalability.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 Functionality Implementation: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Multiple-choice questions with instant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Timer-based quizzes and automatic scoring.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 quizzes with varying difficulty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D6BC-70C8-032A-F4FF-77656DE4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BB251-3628-25F2-3D2C-56B44AEA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1860" y="522898"/>
            <a:ext cx="34201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C43D902-47B6-BF56-6639-2F901A9AFEBA}"/>
              </a:ext>
            </a:extLst>
          </p:cNvPr>
          <p:cNvSpPr txBox="1">
            <a:spLocks/>
          </p:cNvSpPr>
          <p:nvPr/>
        </p:nvSpPr>
        <p:spPr>
          <a:xfrm>
            <a:off x="228600" y="21085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SYSTEM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86AC4F-D4DA-F785-D3AA-2313F0C53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343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CB6EC2-F47E-3D52-07FA-B24E8C22B0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39B21-DCA5-FC81-041E-4B156806FCF4}"/>
              </a:ext>
            </a:extLst>
          </p:cNvPr>
          <p:cNvSpPr txBox="1"/>
          <p:nvPr/>
        </p:nvSpPr>
        <p:spPr>
          <a:xfrm>
            <a:off x="487325" y="674401"/>
            <a:ext cx="11293549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Quiz Features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Multiple-Choice Questions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Each quiz presents one question at a time with selectable options.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 Feedback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Users are immediately notified if their answer is correct or incorrect, supporting learning in real-time.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Timer-Based Quizzes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Each question includes a countdown timer to create an engaging      challenge and manage time efficiently.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Automatic Scoring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Scores are calculated in real-time based on correct answers and optionally time taken.</a:t>
            </a:r>
          </a:p>
          <a:p>
            <a:pPr>
              <a:spcAft>
                <a:spcPts val="600"/>
              </a:spcAft>
              <a:buNone/>
            </a:pPr>
            <a:r>
              <a:rPr lang="en-US" sz="2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Features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Categorized Quizzes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Quizzes are organized by subjects or topics, allowing learners to focus on specific areas.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Progress Tracking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Users can see their scores and performance, helping them identify strengths and weak areas.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 Scalability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System design supports adding new subjects, questions, and features without major code changes.</a:t>
            </a:r>
          </a:p>
        </p:txBody>
      </p:sp>
    </p:spTree>
    <p:extLst>
      <p:ext uri="{BB962C8B-B14F-4D97-AF65-F5344CB8AC3E}">
        <p14:creationId xmlns:p14="http://schemas.microsoft.com/office/powerpoint/2010/main" val="337560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8577" y="522898"/>
            <a:ext cx="36434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82526" y="1351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ALGORITHM &amp; DEPLOYMENT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300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DD9FFD-1BE9-E539-1E7A-21C3985527C5}"/>
              </a:ext>
            </a:extLst>
          </p:cNvPr>
          <p:cNvSpPr txBox="1">
            <a:spLocks/>
          </p:cNvSpPr>
          <p:nvPr/>
        </p:nvSpPr>
        <p:spPr>
          <a:xfrm>
            <a:off x="838200" y="773002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 Flow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Quiz: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chooses subject and difficulty level.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Questions: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Fetch questions from the database or predefined question bank.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Question: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one question at a time with multiple-choice options.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 &amp; Answer: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Start countdown timer; user selects answer.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 Feedback: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correct/incorrect immediately after answer.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Update: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Calculate and display score in real-time.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Question: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Move to the next question until the quiz ends.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 Completion: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total score and performance summary.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56921" y="522898"/>
            <a:ext cx="33350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ALGORITHM &amp; DEPLOYMENT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535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CC00DB17-1396-146A-0EEB-726B819F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02" y="959093"/>
            <a:ext cx="8327654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UI responsiveness, quiz logic, timers, and scoring accuracy.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on GitHub Pages, Netlify, or any lightweight web host.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the app works across devices: desktop, tablet, and mobile.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update questions and categories.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 bugs and enhance features based on user feedback</a:t>
            </a:r>
            <a:r>
              <a:rPr lang="en-US" altLang="en-US" sz="22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9" name="Freeform 2993">
            <a:extLst>
              <a:ext uri="{FF2B5EF4-FFF2-40B4-BE49-F238E27FC236}">
                <a16:creationId xmlns:a16="http://schemas.microsoft.com/office/drawing/2014/main" id="{DA50A160-1A41-427D-BA06-CB32B8C49A81}"/>
              </a:ext>
            </a:extLst>
          </p:cNvPr>
          <p:cNvSpPr>
            <a:spLocks noEditPoints="1"/>
          </p:cNvSpPr>
          <p:nvPr/>
        </p:nvSpPr>
        <p:spPr bwMode="auto">
          <a:xfrm>
            <a:off x="10037363" y="1368977"/>
            <a:ext cx="165100" cy="196850"/>
          </a:xfrm>
          <a:custGeom>
            <a:avLst/>
            <a:gdLst>
              <a:gd name="T0" fmla="*/ 291 w 416"/>
              <a:gd name="T1" fmla="*/ 221 h 493"/>
              <a:gd name="T2" fmla="*/ 339 w 416"/>
              <a:gd name="T3" fmla="*/ 173 h 493"/>
              <a:gd name="T4" fmla="*/ 242 w 416"/>
              <a:gd name="T5" fmla="*/ 221 h 493"/>
              <a:gd name="T6" fmla="*/ 195 w 416"/>
              <a:gd name="T7" fmla="*/ 173 h 493"/>
              <a:gd name="T8" fmla="*/ 242 w 416"/>
              <a:gd name="T9" fmla="*/ 221 h 493"/>
              <a:gd name="T10" fmla="*/ 99 w 416"/>
              <a:gd name="T11" fmla="*/ 221 h 493"/>
              <a:gd name="T12" fmla="*/ 147 w 416"/>
              <a:gd name="T13" fmla="*/ 173 h 493"/>
              <a:gd name="T14" fmla="*/ 208 w 416"/>
              <a:gd name="T15" fmla="*/ 0 h 493"/>
              <a:gd name="T16" fmla="*/ 166 w 416"/>
              <a:gd name="T17" fmla="*/ 3 h 493"/>
              <a:gd name="T18" fmla="*/ 127 w 416"/>
              <a:gd name="T19" fmla="*/ 15 h 493"/>
              <a:gd name="T20" fmla="*/ 92 w 416"/>
              <a:gd name="T21" fmla="*/ 33 h 493"/>
              <a:gd name="T22" fmla="*/ 61 w 416"/>
              <a:gd name="T23" fmla="*/ 57 h 493"/>
              <a:gd name="T24" fmla="*/ 35 w 416"/>
              <a:gd name="T25" fmla="*/ 85 h 493"/>
              <a:gd name="T26" fmla="*/ 16 w 416"/>
              <a:gd name="T27" fmla="*/ 117 h 493"/>
              <a:gd name="T28" fmla="*/ 4 w 416"/>
              <a:gd name="T29" fmla="*/ 153 h 493"/>
              <a:gd name="T30" fmla="*/ 0 w 416"/>
              <a:gd name="T31" fmla="*/ 192 h 493"/>
              <a:gd name="T32" fmla="*/ 0 w 416"/>
              <a:gd name="T33" fmla="*/ 194 h 493"/>
              <a:gd name="T34" fmla="*/ 26 w 416"/>
              <a:gd name="T35" fmla="*/ 204 h 493"/>
              <a:gd name="T36" fmla="*/ 47 w 416"/>
              <a:gd name="T37" fmla="*/ 220 h 493"/>
              <a:gd name="T38" fmla="*/ 64 w 416"/>
              <a:gd name="T39" fmla="*/ 238 h 493"/>
              <a:gd name="T40" fmla="*/ 72 w 416"/>
              <a:gd name="T41" fmla="*/ 260 h 493"/>
              <a:gd name="T42" fmla="*/ 76 w 416"/>
              <a:gd name="T43" fmla="*/ 277 h 493"/>
              <a:gd name="T44" fmla="*/ 76 w 416"/>
              <a:gd name="T45" fmla="*/ 293 h 493"/>
              <a:gd name="T46" fmla="*/ 73 w 416"/>
              <a:gd name="T47" fmla="*/ 311 h 493"/>
              <a:gd name="T48" fmla="*/ 67 w 416"/>
              <a:gd name="T49" fmla="*/ 330 h 493"/>
              <a:gd name="T50" fmla="*/ 70 w 416"/>
              <a:gd name="T51" fmla="*/ 333 h 493"/>
              <a:gd name="T52" fmla="*/ 77 w 416"/>
              <a:gd name="T53" fmla="*/ 349 h 493"/>
              <a:gd name="T54" fmla="*/ 94 w 416"/>
              <a:gd name="T55" fmla="*/ 361 h 493"/>
              <a:gd name="T56" fmla="*/ 114 w 416"/>
              <a:gd name="T57" fmla="*/ 371 h 493"/>
              <a:gd name="T58" fmla="*/ 132 w 416"/>
              <a:gd name="T59" fmla="*/ 378 h 493"/>
              <a:gd name="T60" fmla="*/ 153 w 416"/>
              <a:gd name="T61" fmla="*/ 383 h 493"/>
              <a:gd name="T62" fmla="*/ 153 w 416"/>
              <a:gd name="T63" fmla="*/ 428 h 493"/>
              <a:gd name="T64" fmla="*/ 153 w 416"/>
              <a:gd name="T65" fmla="*/ 465 h 493"/>
              <a:gd name="T66" fmla="*/ 173 w 416"/>
              <a:gd name="T67" fmla="*/ 473 h 493"/>
              <a:gd name="T68" fmla="*/ 203 w 416"/>
              <a:gd name="T69" fmla="*/ 446 h 493"/>
              <a:gd name="T70" fmla="*/ 249 w 416"/>
              <a:gd name="T71" fmla="*/ 406 h 493"/>
              <a:gd name="T72" fmla="*/ 274 w 416"/>
              <a:gd name="T73" fmla="*/ 385 h 493"/>
              <a:gd name="T74" fmla="*/ 290 w 416"/>
              <a:gd name="T75" fmla="*/ 371 h 493"/>
              <a:gd name="T76" fmla="*/ 317 w 416"/>
              <a:gd name="T77" fmla="*/ 358 h 493"/>
              <a:gd name="T78" fmla="*/ 342 w 416"/>
              <a:gd name="T79" fmla="*/ 341 h 493"/>
              <a:gd name="T80" fmla="*/ 364 w 416"/>
              <a:gd name="T81" fmla="*/ 321 h 493"/>
              <a:gd name="T82" fmla="*/ 383 w 416"/>
              <a:gd name="T83" fmla="*/ 299 h 493"/>
              <a:gd name="T84" fmla="*/ 397 w 416"/>
              <a:gd name="T85" fmla="*/ 276 h 493"/>
              <a:gd name="T86" fmla="*/ 408 w 416"/>
              <a:gd name="T87" fmla="*/ 249 h 493"/>
              <a:gd name="T88" fmla="*/ 415 w 416"/>
              <a:gd name="T89" fmla="*/ 222 h 493"/>
              <a:gd name="T90" fmla="*/ 416 w 416"/>
              <a:gd name="T91" fmla="*/ 192 h 493"/>
              <a:gd name="T92" fmla="*/ 412 w 416"/>
              <a:gd name="T93" fmla="*/ 154 h 493"/>
              <a:gd name="T94" fmla="*/ 400 w 416"/>
              <a:gd name="T95" fmla="*/ 117 h 493"/>
              <a:gd name="T96" fmla="*/ 381 w 416"/>
              <a:gd name="T97" fmla="*/ 85 h 493"/>
              <a:gd name="T98" fmla="*/ 355 w 416"/>
              <a:gd name="T99" fmla="*/ 57 h 493"/>
              <a:gd name="T100" fmla="*/ 324 w 416"/>
              <a:gd name="T101" fmla="*/ 33 h 493"/>
              <a:gd name="T102" fmla="*/ 289 w 416"/>
              <a:gd name="T103" fmla="*/ 15 h 493"/>
              <a:gd name="T104" fmla="*/ 251 w 416"/>
              <a:gd name="T105" fmla="*/ 3 h 493"/>
              <a:gd name="T106" fmla="*/ 208 w 416"/>
              <a:gd name="T107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6" h="493">
                <a:moveTo>
                  <a:pt x="339" y="221"/>
                </a:moveTo>
                <a:lnTo>
                  <a:pt x="291" y="221"/>
                </a:lnTo>
                <a:lnTo>
                  <a:pt x="291" y="173"/>
                </a:lnTo>
                <a:lnTo>
                  <a:pt x="339" y="173"/>
                </a:lnTo>
                <a:lnTo>
                  <a:pt x="339" y="221"/>
                </a:lnTo>
                <a:close/>
                <a:moveTo>
                  <a:pt x="242" y="221"/>
                </a:moveTo>
                <a:lnTo>
                  <a:pt x="195" y="221"/>
                </a:lnTo>
                <a:lnTo>
                  <a:pt x="195" y="173"/>
                </a:lnTo>
                <a:lnTo>
                  <a:pt x="242" y="173"/>
                </a:lnTo>
                <a:lnTo>
                  <a:pt x="242" y="221"/>
                </a:lnTo>
                <a:close/>
                <a:moveTo>
                  <a:pt x="147" y="221"/>
                </a:moveTo>
                <a:lnTo>
                  <a:pt x="99" y="221"/>
                </a:lnTo>
                <a:lnTo>
                  <a:pt x="99" y="173"/>
                </a:lnTo>
                <a:lnTo>
                  <a:pt x="147" y="173"/>
                </a:lnTo>
                <a:lnTo>
                  <a:pt x="147" y="221"/>
                </a:lnTo>
                <a:close/>
                <a:moveTo>
                  <a:pt x="208" y="0"/>
                </a:moveTo>
                <a:lnTo>
                  <a:pt x="186" y="1"/>
                </a:lnTo>
                <a:lnTo>
                  <a:pt x="166" y="3"/>
                </a:lnTo>
                <a:lnTo>
                  <a:pt x="146" y="8"/>
                </a:lnTo>
                <a:lnTo>
                  <a:pt x="127" y="15"/>
                </a:lnTo>
                <a:lnTo>
                  <a:pt x="109" y="23"/>
                </a:lnTo>
                <a:lnTo>
                  <a:pt x="92" y="33"/>
                </a:lnTo>
                <a:lnTo>
                  <a:pt x="76" y="44"/>
                </a:lnTo>
                <a:lnTo>
                  <a:pt x="61" y="57"/>
                </a:lnTo>
                <a:lnTo>
                  <a:pt x="47" y="70"/>
                </a:lnTo>
                <a:lnTo>
                  <a:pt x="35" y="85"/>
                </a:lnTo>
                <a:lnTo>
                  <a:pt x="25" y="101"/>
                </a:lnTo>
                <a:lnTo>
                  <a:pt x="16" y="117"/>
                </a:lnTo>
                <a:lnTo>
                  <a:pt x="9" y="135"/>
                </a:lnTo>
                <a:lnTo>
                  <a:pt x="4" y="153"/>
                </a:lnTo>
                <a:lnTo>
                  <a:pt x="1" y="173"/>
                </a:lnTo>
                <a:lnTo>
                  <a:pt x="0" y="192"/>
                </a:lnTo>
                <a:lnTo>
                  <a:pt x="0" y="192"/>
                </a:lnTo>
                <a:lnTo>
                  <a:pt x="0" y="194"/>
                </a:lnTo>
                <a:lnTo>
                  <a:pt x="14" y="198"/>
                </a:lnTo>
                <a:lnTo>
                  <a:pt x="26" y="204"/>
                </a:lnTo>
                <a:lnTo>
                  <a:pt x="38" y="211"/>
                </a:lnTo>
                <a:lnTo>
                  <a:pt x="47" y="220"/>
                </a:lnTo>
                <a:lnTo>
                  <a:pt x="57" y="228"/>
                </a:lnTo>
                <a:lnTo>
                  <a:pt x="64" y="238"/>
                </a:lnTo>
                <a:lnTo>
                  <a:pt x="69" y="248"/>
                </a:lnTo>
                <a:lnTo>
                  <a:pt x="72" y="260"/>
                </a:lnTo>
                <a:lnTo>
                  <a:pt x="74" y="268"/>
                </a:lnTo>
                <a:lnTo>
                  <a:pt x="76" y="277"/>
                </a:lnTo>
                <a:lnTo>
                  <a:pt x="76" y="285"/>
                </a:lnTo>
                <a:lnTo>
                  <a:pt x="76" y="293"/>
                </a:lnTo>
                <a:lnTo>
                  <a:pt x="74" y="303"/>
                </a:lnTo>
                <a:lnTo>
                  <a:pt x="73" y="311"/>
                </a:lnTo>
                <a:lnTo>
                  <a:pt x="71" y="321"/>
                </a:lnTo>
                <a:lnTo>
                  <a:pt x="67" y="330"/>
                </a:lnTo>
                <a:lnTo>
                  <a:pt x="69" y="332"/>
                </a:lnTo>
                <a:lnTo>
                  <a:pt x="70" y="333"/>
                </a:lnTo>
                <a:lnTo>
                  <a:pt x="73" y="341"/>
                </a:lnTo>
                <a:lnTo>
                  <a:pt x="77" y="349"/>
                </a:lnTo>
                <a:lnTo>
                  <a:pt x="85" y="355"/>
                </a:lnTo>
                <a:lnTo>
                  <a:pt x="94" y="361"/>
                </a:lnTo>
                <a:lnTo>
                  <a:pt x="104" y="366"/>
                </a:lnTo>
                <a:lnTo>
                  <a:pt x="114" y="371"/>
                </a:lnTo>
                <a:lnTo>
                  <a:pt x="123" y="374"/>
                </a:lnTo>
                <a:lnTo>
                  <a:pt x="132" y="378"/>
                </a:lnTo>
                <a:lnTo>
                  <a:pt x="142" y="380"/>
                </a:lnTo>
                <a:lnTo>
                  <a:pt x="153" y="383"/>
                </a:lnTo>
                <a:lnTo>
                  <a:pt x="153" y="403"/>
                </a:lnTo>
                <a:lnTo>
                  <a:pt x="153" y="428"/>
                </a:lnTo>
                <a:lnTo>
                  <a:pt x="153" y="449"/>
                </a:lnTo>
                <a:lnTo>
                  <a:pt x="153" y="465"/>
                </a:lnTo>
                <a:lnTo>
                  <a:pt x="153" y="493"/>
                </a:lnTo>
                <a:lnTo>
                  <a:pt x="173" y="473"/>
                </a:lnTo>
                <a:lnTo>
                  <a:pt x="185" y="462"/>
                </a:lnTo>
                <a:lnTo>
                  <a:pt x="203" y="446"/>
                </a:lnTo>
                <a:lnTo>
                  <a:pt x="227" y="427"/>
                </a:lnTo>
                <a:lnTo>
                  <a:pt x="249" y="406"/>
                </a:lnTo>
                <a:lnTo>
                  <a:pt x="262" y="395"/>
                </a:lnTo>
                <a:lnTo>
                  <a:pt x="274" y="385"/>
                </a:lnTo>
                <a:lnTo>
                  <a:pt x="284" y="377"/>
                </a:lnTo>
                <a:lnTo>
                  <a:pt x="290" y="371"/>
                </a:lnTo>
                <a:lnTo>
                  <a:pt x="304" y="365"/>
                </a:lnTo>
                <a:lnTo>
                  <a:pt x="317" y="358"/>
                </a:lnTo>
                <a:lnTo>
                  <a:pt x="330" y="349"/>
                </a:lnTo>
                <a:lnTo>
                  <a:pt x="342" y="341"/>
                </a:lnTo>
                <a:lnTo>
                  <a:pt x="353" y="332"/>
                </a:lnTo>
                <a:lnTo>
                  <a:pt x="364" y="321"/>
                </a:lnTo>
                <a:lnTo>
                  <a:pt x="373" y="310"/>
                </a:lnTo>
                <a:lnTo>
                  <a:pt x="383" y="299"/>
                </a:lnTo>
                <a:lnTo>
                  <a:pt x="390" y="288"/>
                </a:lnTo>
                <a:lnTo>
                  <a:pt x="397" y="276"/>
                </a:lnTo>
                <a:lnTo>
                  <a:pt x="403" y="263"/>
                </a:lnTo>
                <a:lnTo>
                  <a:pt x="408" y="249"/>
                </a:lnTo>
                <a:lnTo>
                  <a:pt x="411" y="235"/>
                </a:lnTo>
                <a:lnTo>
                  <a:pt x="415" y="222"/>
                </a:lnTo>
                <a:lnTo>
                  <a:pt x="416" y="208"/>
                </a:lnTo>
                <a:lnTo>
                  <a:pt x="416" y="192"/>
                </a:lnTo>
                <a:lnTo>
                  <a:pt x="416" y="173"/>
                </a:lnTo>
                <a:lnTo>
                  <a:pt x="412" y="154"/>
                </a:lnTo>
                <a:lnTo>
                  <a:pt x="408" y="135"/>
                </a:lnTo>
                <a:lnTo>
                  <a:pt x="400" y="117"/>
                </a:lnTo>
                <a:lnTo>
                  <a:pt x="391" y="101"/>
                </a:lnTo>
                <a:lnTo>
                  <a:pt x="381" y="85"/>
                </a:lnTo>
                <a:lnTo>
                  <a:pt x="368" y="70"/>
                </a:lnTo>
                <a:lnTo>
                  <a:pt x="355" y="57"/>
                </a:lnTo>
                <a:lnTo>
                  <a:pt x="341" y="44"/>
                </a:lnTo>
                <a:lnTo>
                  <a:pt x="324" y="33"/>
                </a:lnTo>
                <a:lnTo>
                  <a:pt x="308" y="23"/>
                </a:lnTo>
                <a:lnTo>
                  <a:pt x="289" y="15"/>
                </a:lnTo>
                <a:lnTo>
                  <a:pt x="270" y="8"/>
                </a:lnTo>
                <a:lnTo>
                  <a:pt x="251" y="3"/>
                </a:lnTo>
                <a:lnTo>
                  <a:pt x="229" y="1"/>
                </a:lnTo>
                <a:lnTo>
                  <a:pt x="2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9F3A9244-576D-0385-B2F5-870CA3FD6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8" y="707076"/>
            <a:ext cx="5803483" cy="274530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51E8A8-BA36-0C82-836D-162391AC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06" y="3636558"/>
            <a:ext cx="5994902" cy="2838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98479-E701-A95B-EB8F-688987B7F948}"/>
              </a:ext>
            </a:extLst>
          </p:cNvPr>
          <p:cNvSpPr txBox="1"/>
          <p:nvPr/>
        </p:nvSpPr>
        <p:spPr>
          <a:xfrm>
            <a:off x="7854442" y="1499946"/>
            <a:ext cx="129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Home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Entry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BFC0FD-BA28-C72E-0BD6-514CF7CFC43E}"/>
              </a:ext>
            </a:extLst>
          </p:cNvPr>
          <p:cNvCxnSpPr/>
          <p:nvPr/>
        </p:nvCxnSpPr>
        <p:spPr>
          <a:xfrm>
            <a:off x="4629776" y="5279920"/>
            <a:ext cx="856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797041-1BE8-907F-E395-298B37786163}"/>
              </a:ext>
            </a:extLst>
          </p:cNvPr>
          <p:cNvSpPr txBox="1"/>
          <p:nvPr/>
        </p:nvSpPr>
        <p:spPr>
          <a:xfrm>
            <a:off x="2235880" y="4822723"/>
            <a:ext cx="2310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feedback display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in local storage</a:t>
            </a: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Contact 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847BCA-E063-10E8-2D3D-A8D8761CC9BB}"/>
              </a:ext>
            </a:extLst>
          </p:cNvPr>
          <p:cNvCxnSpPr/>
          <p:nvPr/>
        </p:nvCxnSpPr>
        <p:spPr>
          <a:xfrm flipH="1">
            <a:off x="6613128" y="1823111"/>
            <a:ext cx="957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8DA3-4418-E51B-F7E4-095DDB74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5EC6F-F26C-8022-0D94-613C954A5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28156" y="522898"/>
            <a:ext cx="44638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6E5297-5B11-C0E0-345E-58AB0290D460}"/>
              </a:ext>
            </a:extLst>
          </p:cNvPr>
          <p:cNvSpPr txBox="1">
            <a:spLocks/>
          </p:cNvSpPr>
          <p:nvPr/>
        </p:nvSpPr>
        <p:spPr>
          <a:xfrm>
            <a:off x="317091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4B419-4624-ADC5-829B-6046EFE09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506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1F126B-2DF6-D5EB-F75C-EA54F4DAEA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973C6A48-B01C-E370-1A83-C64AD91B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73585"/>
            <a:ext cx="6140169" cy="2907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61F24A-EBCF-D14A-B888-22CD28C49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71" y="3759855"/>
            <a:ext cx="6171329" cy="2907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2879C-4EF1-B2FD-CA42-7094B7784460}"/>
              </a:ext>
            </a:extLst>
          </p:cNvPr>
          <p:cNvSpPr txBox="1"/>
          <p:nvPr/>
        </p:nvSpPr>
        <p:spPr>
          <a:xfrm>
            <a:off x="1543662" y="5132441"/>
            <a:ext cx="258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write feedback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F75C3F-1618-81C6-3F05-E16694BE16BA}"/>
              </a:ext>
            </a:extLst>
          </p:cNvPr>
          <p:cNvCxnSpPr/>
          <p:nvPr/>
        </p:nvCxnSpPr>
        <p:spPr>
          <a:xfrm>
            <a:off x="4493342" y="5348748"/>
            <a:ext cx="747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157F52-DC11-EB0A-8985-751D68CBE4C8}"/>
              </a:ext>
            </a:extLst>
          </p:cNvPr>
          <p:cNvSpPr txBox="1"/>
          <p:nvPr/>
        </p:nvSpPr>
        <p:spPr>
          <a:xfrm>
            <a:off x="7728156" y="1642778"/>
            <a:ext cx="310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Top 5 rankers for each subject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   Stored in local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63F923-C344-6A18-3108-77F662898268}"/>
              </a:ext>
            </a:extLst>
          </p:cNvPr>
          <p:cNvCxnSpPr>
            <a:cxnSpLocks/>
          </p:cNvCxnSpPr>
          <p:nvPr/>
        </p:nvCxnSpPr>
        <p:spPr>
          <a:xfrm flipH="1">
            <a:off x="6743424" y="2065577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150</TotalTime>
  <Words>1131</Words>
  <Application>Microsoft Office PowerPoint</Application>
  <PresentationFormat>Widescreen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 Display</vt:lpstr>
      <vt:lpstr>Arial</vt:lpstr>
      <vt:lpstr>Calibri</vt:lpstr>
      <vt:lpstr>Century Gothic</vt:lpstr>
      <vt:lpstr>Segoe UI</vt:lpstr>
      <vt:lpstr>Segoe UI Light</vt:lpstr>
      <vt:lpstr>Office Theme</vt:lpstr>
      <vt:lpstr>CAPSTONE PROJECT Knowledge Quest – The Ultimate Quiz</vt:lpstr>
      <vt:lpstr>Project analysis slide 2</vt:lpstr>
      <vt:lpstr>Project analysis slide 3</vt:lpstr>
      <vt:lpstr>Project analysis slide 4</vt:lpstr>
      <vt:lpstr>Project analysis slide 11</vt:lpstr>
      <vt:lpstr>Project analysis slide 5</vt:lpstr>
      <vt:lpstr>Project analysis slide 6</vt:lpstr>
      <vt:lpstr>Project analysis slide 7</vt:lpstr>
      <vt:lpstr>Project analysis slide 11</vt:lpstr>
      <vt:lpstr>Project analysis slide 8</vt:lpstr>
      <vt:lpstr>Project analysis slide 11</vt:lpstr>
      <vt:lpstr>Project analysis slide 11</vt:lpstr>
      <vt:lpstr>Project analysis slide 10</vt:lpstr>
      <vt:lpstr>PowerPoint Presentation</vt:lpstr>
      <vt:lpstr>Project analysis slide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Ravinder Chillela</dc:creator>
  <cp:lastModifiedBy>Ravinder Chillela</cp:lastModifiedBy>
  <cp:revision>1</cp:revision>
  <dcterms:created xsi:type="dcterms:W3CDTF">2025-10-02T01:22:24Z</dcterms:created>
  <dcterms:modified xsi:type="dcterms:W3CDTF">2025-10-02T11:15:08Z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