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9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128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2145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47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2586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7295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808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101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7190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6141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600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205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9140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662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940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9829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3384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683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13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581191" y="3877167"/>
            <a:ext cx="92367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lang="en-US" sz="2000" b="1" spc="-75">
                <a:solidFill>
                  <a:srgbClr val="FFFFFF"/>
                </a:solidFill>
                <a:latin typeface="Arial"/>
                <a:cs typeface="Arial"/>
              </a:rPr>
              <a:t>Ravindhiranath.N- (2021303706)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2760980"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 AC Tech-Chemical Engineering   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204634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1433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Gill Sans MT</vt:lpstr>
      <vt:lpstr>Söhne</vt:lpstr>
      <vt:lpstr>TimesNewRomanPSMT</vt:lpstr>
      <vt:lpstr>Wingdings 3</vt:lpstr>
      <vt:lpstr>Ion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Vishanth</dc:creator>
  <cp:lastModifiedBy>DEEPAN A S</cp:lastModifiedBy>
  <cp:revision>834</cp:revision>
  <dcterms:created xsi:type="dcterms:W3CDTF">2024-04-01T16:53:49Z</dcterms:created>
  <dcterms:modified xsi:type="dcterms:W3CDTF">2024-04-30T18:12:08Z</dcterms:modified>
</cp:coreProperties>
</file>