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261" r:id="rId6"/>
    <p:sldId id="262" r:id="rId7"/>
    <p:sldId id="263" r:id="rId8"/>
    <p:sldId id="260" r:id="rId9"/>
    <p:sldId id="269" r:id="rId10"/>
    <p:sldId id="270" r:id="rId11"/>
    <p:sldId id="271" r:id="rId12"/>
    <p:sldId id="272" r:id="rId13"/>
    <p:sldId id="268" r:id="rId14"/>
    <p:sldId id="267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049" autoAdjust="0"/>
  </p:normalViewPr>
  <p:slideViewPr>
    <p:cSldViewPr snapToGrid="0">
      <p:cViewPr varScale="1">
        <p:scale>
          <a:sx n="70" d="100"/>
          <a:sy n="70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68C1-E772-4C22-A494-04DD6418206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0CD5-467B-43B9-8392-0A1ECEEEAB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1C80-BE92-EA47-A391-7DAF7D21005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F300-9326-F048-95F5-149D956CED4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71" y="732233"/>
            <a:ext cx="11054953" cy="5482829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Science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18CS605 / Mini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8;p13"/>
          <p:cNvSpPr txBox="1"/>
          <p:nvPr/>
        </p:nvSpPr>
        <p:spPr>
          <a:xfrm>
            <a:off x="2409190" y="3115310"/>
            <a:ext cx="7756525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STUDENT FEEDBACK SYSTEM</a:t>
            </a:r>
            <a:endParaRPr sz="28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448" y="4183767"/>
            <a:ext cx="6098976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Team Members:</a:t>
            </a:r>
            <a:endParaRPr lang="en-IN" sz="2000" b="1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K.M. Dinesh. (1921014)</a:t>
            </a:r>
            <a:endParaRPr lang="en-IN"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S. </a:t>
            </a:r>
            <a:r>
              <a:rPr lang="en-IN" sz="2000" dirty="0" err="1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Ravindhranath</a:t>
            </a: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. (1921037)</a:t>
            </a:r>
            <a:endParaRPr lang="en-IN"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R. Vikram. (1921052)</a:t>
            </a:r>
            <a:endParaRPr lang="en-IN"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  <p:sp>
        <p:nvSpPr>
          <p:cNvPr id="4" name="Google Shape;57;p13"/>
          <p:cNvSpPr txBox="1"/>
          <p:nvPr/>
        </p:nvSpPr>
        <p:spPr>
          <a:xfrm>
            <a:off x="6810600" y="4183767"/>
            <a:ext cx="5381400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Team Guide:</a:t>
            </a:r>
            <a:endParaRPr lang="en-IN" sz="2000" b="1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u="sng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Dr. C. </a:t>
            </a: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Rani, M.E., </a:t>
            </a:r>
            <a:r>
              <a:rPr lang="en-IN" sz="2000" dirty="0" err="1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Ph.D</a:t>
            </a:r>
            <a:r>
              <a:rPr lang="en-IN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.,</a:t>
            </a:r>
            <a:endParaRPr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Assistant Professor,</a:t>
            </a:r>
            <a:endParaRPr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Computer Science and Engineering</a:t>
            </a:r>
            <a:r>
              <a:rPr lang="en-IN" alt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Dept</a:t>
            </a:r>
            <a:r>
              <a:rPr 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,</a:t>
            </a:r>
            <a:endParaRPr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Government College of Engineering, Salem</a:t>
            </a:r>
            <a:r>
              <a:rPr lang="en-IN" altLang="en-GB" sz="20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.</a:t>
            </a:r>
            <a:endParaRPr lang="en-IN" altLang="en-GB" sz="20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641527" y="445887"/>
            <a:ext cx="10185891" cy="9995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32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Government College Of Engineering, Salem-11.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29285" y="463550"/>
            <a:ext cx="977900" cy="1171575"/>
          </a:xfrm>
          <a:prstGeom prst="rect">
            <a:avLst/>
          </a:prstGeom>
          <a:ln>
            <a:noFill/>
          </a:ln>
        </p:spPr>
      </p:pic>
      <p:sp>
        <p:nvSpPr>
          <p:cNvPr id="8" name="TextBox 8"/>
          <p:cNvSpPr txBox="1"/>
          <p:nvPr/>
        </p:nvSpPr>
        <p:spPr>
          <a:xfrm>
            <a:off x="9575456" y="94413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 : </a:t>
            </a:r>
            <a:r>
              <a:rPr lang="en-IN" altLang="en-US" dirty="0"/>
              <a:t>22</a:t>
            </a:r>
            <a:r>
              <a:rPr lang="en-US" dirty="0"/>
              <a:t>.06.2022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ASSESMENT MODULE FOR STUDENTS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3262" t="-1" r="10012" b="53781"/>
          <a:stretch>
            <a:fillRect/>
          </a:stretch>
        </p:blipFill>
        <p:spPr>
          <a:xfrm>
            <a:off x="3536807" y="963505"/>
            <a:ext cx="2884627" cy="4930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699" r="13510" b="52963"/>
          <a:stretch>
            <a:fillRect/>
          </a:stretch>
        </p:blipFill>
        <p:spPr>
          <a:xfrm>
            <a:off x="6547323" y="963505"/>
            <a:ext cx="2794721" cy="493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933" y="893866"/>
            <a:ext cx="2584367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67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CATEGORY WISE RESULTS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Bar chart&#10;&#10;Description automatically generated with low confidenc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27100"/>
            <a:ext cx="7924800" cy="4978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results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964" y="1577381"/>
            <a:ext cx="8674471" cy="398291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>
            <a:normAutofit fontScale="90000"/>
          </a:bodyPr>
          <a:lstStyle/>
          <a:p>
            <a:r>
              <a:rPr lang="en-US" sz="311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and Techniques Used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5064125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avaScript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28760" y="9461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981950" y="4635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22"/>
          <p:cNvSpPr txBox="1">
            <a:spLocks noGrp="1"/>
          </p:cNvSpPr>
          <p:nvPr>
            <p:ph idx="1"/>
          </p:nvPr>
        </p:nvSpPr>
        <p:spPr>
          <a:xfrm>
            <a:off x="303609" y="517922"/>
            <a:ext cx="11050191" cy="56590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en-IN" sz="480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Thank you !</a:t>
            </a:r>
            <a:endParaRPr lang="en-IN" sz="480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SzPts val="990"/>
              <a:buFontTx/>
            </a:pPr>
            <a:r>
              <a:rPr lang="en-IN" sz="32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OBJECTIVE</a:t>
            </a:r>
            <a:br>
              <a:rPr lang="en-IN" sz="32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</a:br>
            <a:endParaRPr lang="en-IN" sz="32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70" t="14309" r="848" b="1634"/>
          <a:stretch>
            <a:fillRect/>
          </a:stretch>
        </p:blipFill>
        <p:spPr>
          <a:xfrm>
            <a:off x="8023225" y="1395730"/>
            <a:ext cx="3490595" cy="4831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70" y="1394893"/>
            <a:ext cx="7366819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is the valuable information that will be used to make important decisions.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is important more important because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analyse the past activities and 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the progress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more helpful.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 our phone needs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periodically likewise without feedback 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cannot be upgraded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SzPts val="990"/>
              <a:buFontTx/>
            </a:pPr>
            <a:r>
              <a:rPr lang="en-IN" sz="32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ABSTRACT</a:t>
            </a:r>
            <a:endParaRPr lang="en-IN" sz="32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  <p:sp>
        <p:nvSpPr>
          <p:cNvPr id="2" name="Content Placeholder 2"/>
          <p:cNvSpPr txBox="1"/>
          <p:nvPr/>
        </p:nvSpPr>
        <p:spPr>
          <a:xfrm>
            <a:off x="648929" y="1189703"/>
            <a:ext cx="11185882" cy="498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“Web-based student feedback system ” is developed to collect the feedback from the students using a responsive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this mini project is, that there is permanent storage medium for storing the responses. Which are used for the future improvements in the progress.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feedback from various students, The overall responses are summarised using two-dimensional bar graph. In this graph the admin can view the overall performance of the academic staff’s.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810" y="1199535"/>
            <a:ext cx="10515600" cy="55395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this mini project is to collect the feedback in easier and quick manner. </a:t>
            </a:r>
            <a:endParaRPr lang="en-I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be more user-friendly and the students can be easily use this website and give their responses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 project is grouped into four phases.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Front view implementation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Backend completion.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 Storing the responses in </a:t>
            </a:r>
            <a:r>
              <a:rPr lang="en-I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 Providing overall responses.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SzPts val="990"/>
              <a:buFontTx/>
            </a:pPr>
            <a:r>
              <a:rPr lang="en-IN" sz="32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INTRODUCTION</a:t>
            </a:r>
            <a:endParaRPr lang="en-IN" sz="32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there is lack of </a:t>
            </a: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User-Interface, also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feedback</a:t>
            </a: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using excel file and </a:t>
            </a: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storage of that responses 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overall responses are not easier to analyse since it involves lot of manual 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online medium to store the overall data, because it has no permanent storage databases.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IN" sz="32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EXISTING SYSTEM</a:t>
            </a:r>
            <a:endParaRPr lang="en-IN" sz="32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new proposed system there is an advantage that, the students are able to give their feedback responses using online mode.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students can easily give their responses in website, and they       can communicate with the website using rich user interfaces.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feedback collected from these websites are transferred to the cloud databases to store permanently.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SzPts val="990"/>
              <a:buFontTx/>
            </a:pPr>
            <a:r>
              <a:rPr lang="en-IN" sz="322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PROPOSED SYSTEM</a:t>
            </a:r>
            <a:endParaRPr lang="en-IN" sz="322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43815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12464" y="321081"/>
            <a:ext cx="54955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931" y="1048542"/>
            <a:ext cx="5495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/>
          <a:srcRect l="6000" r="6211" b="13649"/>
          <a:stretch>
            <a:fillRect/>
          </a:stretch>
        </p:blipFill>
        <p:spPr>
          <a:xfrm>
            <a:off x="673769" y="1834423"/>
            <a:ext cx="10703293" cy="4658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MOBILE VIEW OF LOGIN MODULE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6421" y="105163"/>
            <a:ext cx="2752354" cy="6545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FOR OVERALL SUBJECTS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2515" y="635268"/>
            <a:ext cx="7257920" cy="5419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WPS Presentation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Roboto</vt:lpstr>
      <vt:lpstr>Calibri</vt:lpstr>
      <vt:lpstr>Microsoft YaHei</vt:lpstr>
      <vt:lpstr>Arial Unicode MS</vt:lpstr>
      <vt:lpstr>Calibri Light</vt:lpstr>
      <vt:lpstr>Algerian</vt:lpstr>
      <vt:lpstr>Office Theme</vt:lpstr>
      <vt:lpstr>PowerPoint 演示文稿</vt:lpstr>
      <vt:lpstr>OBJECTIVE </vt:lpstr>
      <vt:lpstr>ABSTRACT</vt:lpstr>
      <vt:lpstr>INTRODUCTION</vt:lpstr>
      <vt:lpstr>LITERATURE SURVERY</vt:lpstr>
      <vt:lpstr>PROPOSED SYSTEM</vt:lpstr>
      <vt:lpstr>PowerPoint 演示文稿</vt:lpstr>
      <vt:lpstr>MOBILE VIEW OF LOGIN MODULE</vt:lpstr>
      <vt:lpstr>HOME PAGE FOR OVERALL SUBJECTS</vt:lpstr>
      <vt:lpstr>ASSESMENT MODULE FOR STUDENTS</vt:lpstr>
      <vt:lpstr>CATEGORY WISE RESULTS</vt:lpstr>
      <vt:lpstr>Overall results</vt:lpstr>
      <vt:lpstr>ARCHITECTURE IMPLEMENTATION</vt:lpstr>
      <vt:lpstr>Software  and Techniques Used: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PRABHU1071</cp:lastModifiedBy>
  <cp:revision>44</cp:revision>
  <dcterms:created xsi:type="dcterms:W3CDTF">2022-03-15T04:12:00Z</dcterms:created>
  <dcterms:modified xsi:type="dcterms:W3CDTF">2022-06-21T15:39:38Z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0E62624F0BE74E8098370578A8359B3A</vt:lpwstr>
  </property>
  <property fmtid="{D5CDD505-2E9C-101B-9397-08002B2CF9AE}" pid="3" name="KSOProductBuildVer">
    <vt:lpwstr>1033-11.2.0.11156</vt:lpwstr>
  </property>
</Properties>
</file>