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64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84E32-D24A-4B13-AE88-19A0439DB165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6DFB3D-0D39-4F0E-9DD3-7CC8C657A2CE}">
      <dgm:prSet/>
      <dgm:spPr/>
      <dgm:t>
        <a:bodyPr/>
        <a:lstStyle/>
        <a:p>
          <a:pPr rtl="0"/>
          <a:r>
            <a:rPr lang="en-IN" smtClean="0"/>
            <a:t>The primary being its inability to adapt with the evolving technologies in the job marketing segment. </a:t>
          </a:r>
          <a:endParaRPr lang="en-IN"/>
        </a:p>
      </dgm:t>
    </dgm:pt>
    <dgm:pt modelId="{50059854-78D4-425D-ABA3-CFF3E012EC12}" type="parTrans" cxnId="{9F5C0EED-F9D4-4F9D-A23C-92173E3F86DD}">
      <dgm:prSet/>
      <dgm:spPr/>
      <dgm:t>
        <a:bodyPr/>
        <a:lstStyle/>
        <a:p>
          <a:endParaRPr lang="en-IN"/>
        </a:p>
      </dgm:t>
    </dgm:pt>
    <dgm:pt modelId="{5E5D86EC-7336-493A-8043-C49F33D33DE5}" type="sibTrans" cxnId="{9F5C0EED-F9D4-4F9D-A23C-92173E3F86DD}">
      <dgm:prSet/>
      <dgm:spPr/>
      <dgm:t>
        <a:bodyPr/>
        <a:lstStyle/>
        <a:p>
          <a:endParaRPr lang="en-IN"/>
        </a:p>
      </dgm:t>
    </dgm:pt>
    <dgm:pt modelId="{A34B8FB1-2D06-4B87-9425-4384705830A4}">
      <dgm:prSet/>
      <dgm:spPr/>
      <dgm:t>
        <a:bodyPr/>
        <a:lstStyle/>
        <a:p>
          <a:pPr rtl="0"/>
          <a:r>
            <a:rPr lang="en-IN" smtClean="0"/>
            <a:t>Jobseekers complain that even after submitting their resumes, they are not updated about the status of their applications.</a:t>
          </a:r>
          <a:endParaRPr lang="en-IN"/>
        </a:p>
      </dgm:t>
    </dgm:pt>
    <dgm:pt modelId="{0B28E8D1-BE73-4997-BB8C-8EFE6F7D6DB5}" type="parTrans" cxnId="{4E18E300-9390-452B-823B-0AAD4AB6AF58}">
      <dgm:prSet/>
      <dgm:spPr/>
      <dgm:t>
        <a:bodyPr/>
        <a:lstStyle/>
        <a:p>
          <a:endParaRPr lang="en-IN"/>
        </a:p>
      </dgm:t>
    </dgm:pt>
    <dgm:pt modelId="{8E82922F-1C1D-4B53-AD9D-2FEADD2FB011}" type="sibTrans" cxnId="{4E18E300-9390-452B-823B-0AAD4AB6AF58}">
      <dgm:prSet/>
      <dgm:spPr/>
      <dgm:t>
        <a:bodyPr/>
        <a:lstStyle/>
        <a:p>
          <a:endParaRPr lang="en-IN"/>
        </a:p>
      </dgm:t>
    </dgm:pt>
    <dgm:pt modelId="{0C4C53F2-BAD3-4F04-AED7-67EEFE9E5572}">
      <dgm:prSet/>
      <dgm:spPr/>
      <dgm:t>
        <a:bodyPr/>
        <a:lstStyle/>
        <a:p>
          <a:pPr rtl="0"/>
          <a:r>
            <a:rPr lang="en-IN" smtClean="0"/>
            <a:t>Many vacancies remain unplaced and the number of jobseekers seeking TopJobs services has declined. </a:t>
          </a:r>
          <a:endParaRPr lang="en-IN"/>
        </a:p>
      </dgm:t>
    </dgm:pt>
    <dgm:pt modelId="{91181382-687A-4B0B-BA76-09A5927FC1B4}" type="parTrans" cxnId="{F99EE87E-E493-4C7E-887F-72AD6C296EC3}">
      <dgm:prSet/>
      <dgm:spPr/>
      <dgm:t>
        <a:bodyPr/>
        <a:lstStyle/>
        <a:p>
          <a:endParaRPr lang="en-IN"/>
        </a:p>
      </dgm:t>
    </dgm:pt>
    <dgm:pt modelId="{E62D49A7-B881-409B-9F79-948520BBD62C}" type="sibTrans" cxnId="{F99EE87E-E493-4C7E-887F-72AD6C296EC3}">
      <dgm:prSet/>
      <dgm:spPr/>
      <dgm:t>
        <a:bodyPr/>
        <a:lstStyle/>
        <a:p>
          <a:endParaRPr lang="en-IN"/>
        </a:p>
      </dgm:t>
    </dgm:pt>
    <dgm:pt modelId="{E65F2630-2B9B-41A1-83B0-42DB1A7EE683}" type="pres">
      <dgm:prSet presAssocID="{3AC84E32-D24A-4B13-AE88-19A0439DB165}" presName="linearFlow" presStyleCnt="0">
        <dgm:presLayoutVars>
          <dgm:dir/>
          <dgm:resizeHandles val="exact"/>
        </dgm:presLayoutVars>
      </dgm:prSet>
      <dgm:spPr/>
    </dgm:pt>
    <dgm:pt modelId="{F565B27E-4CFF-4BC7-8F8A-DFA061AA5C44}" type="pres">
      <dgm:prSet presAssocID="{636DFB3D-0D39-4F0E-9DD3-7CC8C657A2CE}" presName="composite" presStyleCnt="0"/>
      <dgm:spPr/>
    </dgm:pt>
    <dgm:pt modelId="{FC6D736F-E153-4014-9345-74000D579560}" type="pres">
      <dgm:prSet presAssocID="{636DFB3D-0D39-4F0E-9DD3-7CC8C657A2CE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IN"/>
        </a:p>
      </dgm:t>
    </dgm:pt>
    <dgm:pt modelId="{CDD8D10C-AAA5-458C-AAE6-ADDDA288B33D}" type="pres">
      <dgm:prSet presAssocID="{636DFB3D-0D39-4F0E-9DD3-7CC8C657A2CE}" presName="txShp" presStyleLbl="node1" presStyleIdx="0" presStyleCnt="3">
        <dgm:presLayoutVars>
          <dgm:bulletEnabled val="1"/>
        </dgm:presLayoutVars>
      </dgm:prSet>
      <dgm:spPr/>
    </dgm:pt>
    <dgm:pt modelId="{F8E0DFD2-EE98-4700-8671-D236981094ED}" type="pres">
      <dgm:prSet presAssocID="{5E5D86EC-7336-493A-8043-C49F33D33DE5}" presName="spacing" presStyleCnt="0"/>
      <dgm:spPr/>
    </dgm:pt>
    <dgm:pt modelId="{2FB7871D-17DB-400C-9816-98D99D82B679}" type="pres">
      <dgm:prSet presAssocID="{A34B8FB1-2D06-4B87-9425-4384705830A4}" presName="composite" presStyleCnt="0"/>
      <dgm:spPr/>
    </dgm:pt>
    <dgm:pt modelId="{BCFB2341-F5DC-4449-8AC1-A3B4CD17FCEF}" type="pres">
      <dgm:prSet presAssocID="{A34B8FB1-2D06-4B87-9425-4384705830A4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1D039439-D02A-4908-9CB0-5360E22A6FEB}" type="pres">
      <dgm:prSet presAssocID="{A34B8FB1-2D06-4B87-9425-4384705830A4}" presName="txShp" presStyleLbl="node1" presStyleIdx="1" presStyleCnt="3">
        <dgm:presLayoutVars>
          <dgm:bulletEnabled val="1"/>
        </dgm:presLayoutVars>
      </dgm:prSet>
      <dgm:spPr/>
    </dgm:pt>
    <dgm:pt modelId="{2728FBC2-FC06-4622-8791-3E220313DE13}" type="pres">
      <dgm:prSet presAssocID="{8E82922F-1C1D-4B53-AD9D-2FEADD2FB011}" presName="spacing" presStyleCnt="0"/>
      <dgm:spPr/>
    </dgm:pt>
    <dgm:pt modelId="{E407076B-C484-4849-AFCF-67A0ED0013C8}" type="pres">
      <dgm:prSet presAssocID="{0C4C53F2-BAD3-4F04-AED7-67EEFE9E5572}" presName="composite" presStyleCnt="0"/>
      <dgm:spPr/>
    </dgm:pt>
    <dgm:pt modelId="{6A09203D-663B-4320-94B8-52AE6134ED11}" type="pres">
      <dgm:prSet presAssocID="{0C4C53F2-BAD3-4F04-AED7-67EEFE9E5572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F3712982-8C97-4104-B004-7CED5C35B75D}" type="pres">
      <dgm:prSet presAssocID="{0C4C53F2-BAD3-4F04-AED7-67EEFE9E5572}" presName="txShp" presStyleLbl="node1" presStyleIdx="2" presStyleCnt="3">
        <dgm:presLayoutVars>
          <dgm:bulletEnabled val="1"/>
        </dgm:presLayoutVars>
      </dgm:prSet>
      <dgm:spPr/>
    </dgm:pt>
  </dgm:ptLst>
  <dgm:cxnLst>
    <dgm:cxn modelId="{F99EE87E-E493-4C7E-887F-72AD6C296EC3}" srcId="{3AC84E32-D24A-4B13-AE88-19A0439DB165}" destId="{0C4C53F2-BAD3-4F04-AED7-67EEFE9E5572}" srcOrd="2" destOrd="0" parTransId="{91181382-687A-4B0B-BA76-09A5927FC1B4}" sibTransId="{E62D49A7-B881-409B-9F79-948520BBD62C}"/>
    <dgm:cxn modelId="{C6237E09-65C3-40F8-A322-E21F42A77BDE}" type="presOf" srcId="{3AC84E32-D24A-4B13-AE88-19A0439DB165}" destId="{E65F2630-2B9B-41A1-83B0-42DB1A7EE683}" srcOrd="0" destOrd="0" presId="urn:microsoft.com/office/officeart/2005/8/layout/vList3"/>
    <dgm:cxn modelId="{4E18E300-9390-452B-823B-0AAD4AB6AF58}" srcId="{3AC84E32-D24A-4B13-AE88-19A0439DB165}" destId="{A34B8FB1-2D06-4B87-9425-4384705830A4}" srcOrd="1" destOrd="0" parTransId="{0B28E8D1-BE73-4997-BB8C-8EFE6F7D6DB5}" sibTransId="{8E82922F-1C1D-4B53-AD9D-2FEADD2FB011}"/>
    <dgm:cxn modelId="{955BC5D3-C41B-4368-86E9-7CE86E83F66F}" type="presOf" srcId="{0C4C53F2-BAD3-4F04-AED7-67EEFE9E5572}" destId="{F3712982-8C97-4104-B004-7CED5C35B75D}" srcOrd="0" destOrd="0" presId="urn:microsoft.com/office/officeart/2005/8/layout/vList3"/>
    <dgm:cxn modelId="{94516765-C637-4551-824E-D3E6351DD68D}" type="presOf" srcId="{636DFB3D-0D39-4F0E-9DD3-7CC8C657A2CE}" destId="{CDD8D10C-AAA5-458C-AAE6-ADDDA288B33D}" srcOrd="0" destOrd="0" presId="urn:microsoft.com/office/officeart/2005/8/layout/vList3"/>
    <dgm:cxn modelId="{9F5C0EED-F9D4-4F9D-A23C-92173E3F86DD}" srcId="{3AC84E32-D24A-4B13-AE88-19A0439DB165}" destId="{636DFB3D-0D39-4F0E-9DD3-7CC8C657A2CE}" srcOrd="0" destOrd="0" parTransId="{50059854-78D4-425D-ABA3-CFF3E012EC12}" sibTransId="{5E5D86EC-7336-493A-8043-C49F33D33DE5}"/>
    <dgm:cxn modelId="{A15A4DF6-D3E4-4C38-8B20-CAF352A8F628}" type="presOf" srcId="{A34B8FB1-2D06-4B87-9425-4384705830A4}" destId="{1D039439-D02A-4908-9CB0-5360E22A6FEB}" srcOrd="0" destOrd="0" presId="urn:microsoft.com/office/officeart/2005/8/layout/vList3"/>
    <dgm:cxn modelId="{32EB6633-E1BD-4E09-B5E9-C7CA9F999516}" type="presParOf" srcId="{E65F2630-2B9B-41A1-83B0-42DB1A7EE683}" destId="{F565B27E-4CFF-4BC7-8F8A-DFA061AA5C44}" srcOrd="0" destOrd="0" presId="urn:microsoft.com/office/officeart/2005/8/layout/vList3"/>
    <dgm:cxn modelId="{AB67559B-58F4-4BE4-8A90-5935A9DEFBED}" type="presParOf" srcId="{F565B27E-4CFF-4BC7-8F8A-DFA061AA5C44}" destId="{FC6D736F-E153-4014-9345-74000D579560}" srcOrd="0" destOrd="0" presId="urn:microsoft.com/office/officeart/2005/8/layout/vList3"/>
    <dgm:cxn modelId="{5CB7013C-37DA-45F8-942E-0E455E5F5020}" type="presParOf" srcId="{F565B27E-4CFF-4BC7-8F8A-DFA061AA5C44}" destId="{CDD8D10C-AAA5-458C-AAE6-ADDDA288B33D}" srcOrd="1" destOrd="0" presId="urn:microsoft.com/office/officeart/2005/8/layout/vList3"/>
    <dgm:cxn modelId="{03D8ED35-0977-46ED-A681-0B8EF11E920F}" type="presParOf" srcId="{E65F2630-2B9B-41A1-83B0-42DB1A7EE683}" destId="{F8E0DFD2-EE98-4700-8671-D236981094ED}" srcOrd="1" destOrd="0" presId="urn:microsoft.com/office/officeart/2005/8/layout/vList3"/>
    <dgm:cxn modelId="{C56A3565-F86F-4585-BB1D-9F8F782216F5}" type="presParOf" srcId="{E65F2630-2B9B-41A1-83B0-42DB1A7EE683}" destId="{2FB7871D-17DB-400C-9816-98D99D82B679}" srcOrd="2" destOrd="0" presId="urn:microsoft.com/office/officeart/2005/8/layout/vList3"/>
    <dgm:cxn modelId="{834377D2-891E-4FB1-B2F8-BE694206F7F2}" type="presParOf" srcId="{2FB7871D-17DB-400C-9816-98D99D82B679}" destId="{BCFB2341-F5DC-4449-8AC1-A3B4CD17FCEF}" srcOrd="0" destOrd="0" presId="urn:microsoft.com/office/officeart/2005/8/layout/vList3"/>
    <dgm:cxn modelId="{8685B17F-024F-4281-AC2A-772F5A580DF9}" type="presParOf" srcId="{2FB7871D-17DB-400C-9816-98D99D82B679}" destId="{1D039439-D02A-4908-9CB0-5360E22A6FEB}" srcOrd="1" destOrd="0" presId="urn:microsoft.com/office/officeart/2005/8/layout/vList3"/>
    <dgm:cxn modelId="{7E514FC6-C7B7-4E32-A974-0D1E45C56629}" type="presParOf" srcId="{E65F2630-2B9B-41A1-83B0-42DB1A7EE683}" destId="{2728FBC2-FC06-4622-8791-3E220313DE13}" srcOrd="3" destOrd="0" presId="urn:microsoft.com/office/officeart/2005/8/layout/vList3"/>
    <dgm:cxn modelId="{53D19939-1CAD-46C8-9476-65D34E31DFE3}" type="presParOf" srcId="{E65F2630-2B9B-41A1-83B0-42DB1A7EE683}" destId="{E407076B-C484-4849-AFCF-67A0ED0013C8}" srcOrd="4" destOrd="0" presId="urn:microsoft.com/office/officeart/2005/8/layout/vList3"/>
    <dgm:cxn modelId="{80BA7A9A-A043-476D-B06D-0E4427DE9E8C}" type="presParOf" srcId="{E407076B-C484-4849-AFCF-67A0ED0013C8}" destId="{6A09203D-663B-4320-94B8-52AE6134ED11}" srcOrd="0" destOrd="0" presId="urn:microsoft.com/office/officeart/2005/8/layout/vList3"/>
    <dgm:cxn modelId="{36AA9C79-0A45-41B5-A7C5-6A4A9777A807}" type="presParOf" srcId="{E407076B-C484-4849-AFCF-67A0ED0013C8}" destId="{F3712982-8C97-4104-B004-7CED5C35B75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D564A-A3B7-4241-BAD1-C72A8D3A838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8A9222E-E5F3-4B59-A878-E704F72FA068}">
      <dgm:prSet/>
      <dgm:spPr/>
      <dgm:t>
        <a:bodyPr/>
        <a:lstStyle/>
        <a:p>
          <a:pPr rtl="0"/>
          <a:r>
            <a:rPr lang="en-US" smtClean="0"/>
            <a:t>Administration</a:t>
          </a:r>
          <a:endParaRPr lang="en-IN"/>
        </a:p>
      </dgm:t>
    </dgm:pt>
    <dgm:pt modelId="{54C1245A-768B-4F59-A276-89390093DFAB}" type="parTrans" cxnId="{719A372F-FDFD-4B2D-95BD-3F163CBAC1B7}">
      <dgm:prSet/>
      <dgm:spPr/>
      <dgm:t>
        <a:bodyPr/>
        <a:lstStyle/>
        <a:p>
          <a:endParaRPr lang="en-IN"/>
        </a:p>
      </dgm:t>
    </dgm:pt>
    <dgm:pt modelId="{7B8CD033-B23D-4342-8172-6C69548A1CF9}" type="sibTrans" cxnId="{719A372F-FDFD-4B2D-95BD-3F163CBAC1B7}">
      <dgm:prSet/>
      <dgm:spPr/>
      <dgm:t>
        <a:bodyPr/>
        <a:lstStyle/>
        <a:p>
          <a:endParaRPr lang="en-IN"/>
        </a:p>
      </dgm:t>
    </dgm:pt>
    <dgm:pt modelId="{5F29BE7A-12EF-4129-A907-A83A6DF69773}">
      <dgm:prSet/>
      <dgm:spPr/>
      <dgm:t>
        <a:bodyPr/>
        <a:lstStyle/>
        <a:p>
          <a:pPr rtl="0"/>
          <a:r>
            <a:rPr lang="en-US" smtClean="0"/>
            <a:t>Employer</a:t>
          </a:r>
          <a:endParaRPr lang="en-IN"/>
        </a:p>
      </dgm:t>
    </dgm:pt>
    <dgm:pt modelId="{F1D3136D-89A9-485F-A423-518B74206A46}" type="parTrans" cxnId="{499C53A2-1D4F-4C14-BBFF-F9F9662E538E}">
      <dgm:prSet/>
      <dgm:spPr/>
      <dgm:t>
        <a:bodyPr/>
        <a:lstStyle/>
        <a:p>
          <a:endParaRPr lang="en-IN"/>
        </a:p>
      </dgm:t>
    </dgm:pt>
    <dgm:pt modelId="{078D95F5-6AF1-49F0-AA9D-47CC4F955C00}" type="sibTrans" cxnId="{499C53A2-1D4F-4C14-BBFF-F9F9662E538E}">
      <dgm:prSet/>
      <dgm:spPr/>
      <dgm:t>
        <a:bodyPr/>
        <a:lstStyle/>
        <a:p>
          <a:endParaRPr lang="en-IN"/>
        </a:p>
      </dgm:t>
    </dgm:pt>
    <dgm:pt modelId="{34EA532B-FF19-44D2-9D78-9CF8F7D579B7}">
      <dgm:prSet/>
      <dgm:spPr/>
      <dgm:t>
        <a:bodyPr/>
        <a:lstStyle/>
        <a:p>
          <a:pPr rtl="0"/>
          <a:r>
            <a:rPr lang="en-US" smtClean="0"/>
            <a:t>Jobseeker</a:t>
          </a:r>
          <a:endParaRPr lang="en-IN"/>
        </a:p>
      </dgm:t>
    </dgm:pt>
    <dgm:pt modelId="{1E8FFFFD-F807-4AFE-B00C-CC07E733FCF7}" type="parTrans" cxnId="{0F9FF1FD-774E-4B65-96F9-9F7F769E69F2}">
      <dgm:prSet/>
      <dgm:spPr/>
      <dgm:t>
        <a:bodyPr/>
        <a:lstStyle/>
        <a:p>
          <a:endParaRPr lang="en-IN"/>
        </a:p>
      </dgm:t>
    </dgm:pt>
    <dgm:pt modelId="{9FED4EBB-902A-4D88-B4EE-EED916D41B02}" type="sibTrans" cxnId="{0F9FF1FD-774E-4B65-96F9-9F7F769E69F2}">
      <dgm:prSet/>
      <dgm:spPr/>
      <dgm:t>
        <a:bodyPr/>
        <a:lstStyle/>
        <a:p>
          <a:endParaRPr lang="en-IN"/>
        </a:p>
      </dgm:t>
    </dgm:pt>
    <dgm:pt modelId="{D55475AA-276D-438B-A84D-6A6A3E3FA1FD}" type="pres">
      <dgm:prSet presAssocID="{790D564A-A3B7-4241-BAD1-C72A8D3A8382}" presName="Name0" presStyleCnt="0">
        <dgm:presLayoutVars>
          <dgm:dir/>
          <dgm:animLvl val="lvl"/>
          <dgm:resizeHandles val="exact"/>
        </dgm:presLayoutVars>
      </dgm:prSet>
      <dgm:spPr/>
    </dgm:pt>
    <dgm:pt modelId="{07508D13-28C0-458B-BF58-4577F9966FF9}" type="pres">
      <dgm:prSet presAssocID="{98A9222E-E5F3-4B59-A878-E704F72FA068}" presName="linNode" presStyleCnt="0"/>
      <dgm:spPr/>
    </dgm:pt>
    <dgm:pt modelId="{5C320299-636A-48D4-98D4-4A98C09B5868}" type="pres">
      <dgm:prSet presAssocID="{98A9222E-E5F3-4B59-A878-E704F72FA06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7A3AEA4-F925-4D44-AF66-A9047C036BF6}" type="pres">
      <dgm:prSet presAssocID="{7B8CD033-B23D-4342-8172-6C69548A1CF9}" presName="sp" presStyleCnt="0"/>
      <dgm:spPr/>
    </dgm:pt>
    <dgm:pt modelId="{E73C4993-69EE-4529-BC15-79B56908FF30}" type="pres">
      <dgm:prSet presAssocID="{5F29BE7A-12EF-4129-A907-A83A6DF69773}" presName="linNode" presStyleCnt="0"/>
      <dgm:spPr/>
    </dgm:pt>
    <dgm:pt modelId="{2512D102-3D61-4FBC-895C-03DA4A5F32C1}" type="pres">
      <dgm:prSet presAssocID="{5F29BE7A-12EF-4129-A907-A83A6DF6977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0A00FA8-56EB-4094-ACDC-A9091DB35C53}" type="pres">
      <dgm:prSet presAssocID="{078D95F5-6AF1-49F0-AA9D-47CC4F955C00}" presName="sp" presStyleCnt="0"/>
      <dgm:spPr/>
    </dgm:pt>
    <dgm:pt modelId="{5AEEF46E-E422-4384-B80E-A54F3B1D8F3F}" type="pres">
      <dgm:prSet presAssocID="{34EA532B-FF19-44D2-9D78-9CF8F7D579B7}" presName="linNode" presStyleCnt="0"/>
      <dgm:spPr/>
    </dgm:pt>
    <dgm:pt modelId="{0D8B4AAE-67C3-4094-8A90-1AE1EF1E8A0C}" type="pres">
      <dgm:prSet presAssocID="{34EA532B-FF19-44D2-9D78-9CF8F7D579B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99C53A2-1D4F-4C14-BBFF-F9F9662E538E}" srcId="{790D564A-A3B7-4241-BAD1-C72A8D3A8382}" destId="{5F29BE7A-12EF-4129-A907-A83A6DF69773}" srcOrd="1" destOrd="0" parTransId="{F1D3136D-89A9-485F-A423-518B74206A46}" sibTransId="{078D95F5-6AF1-49F0-AA9D-47CC4F955C00}"/>
    <dgm:cxn modelId="{F7B7709E-BFAD-4F19-8DE1-509C712E7FD3}" type="presOf" srcId="{5F29BE7A-12EF-4129-A907-A83A6DF69773}" destId="{2512D102-3D61-4FBC-895C-03DA4A5F32C1}" srcOrd="0" destOrd="0" presId="urn:microsoft.com/office/officeart/2005/8/layout/vList5"/>
    <dgm:cxn modelId="{08E55BAE-CE2F-4723-B0F2-ED0DBE4370AE}" type="presOf" srcId="{34EA532B-FF19-44D2-9D78-9CF8F7D579B7}" destId="{0D8B4AAE-67C3-4094-8A90-1AE1EF1E8A0C}" srcOrd="0" destOrd="0" presId="urn:microsoft.com/office/officeart/2005/8/layout/vList5"/>
    <dgm:cxn modelId="{333EFB78-65C5-49CF-8A6F-9A3A10666A00}" type="presOf" srcId="{98A9222E-E5F3-4B59-A878-E704F72FA068}" destId="{5C320299-636A-48D4-98D4-4A98C09B5868}" srcOrd="0" destOrd="0" presId="urn:microsoft.com/office/officeart/2005/8/layout/vList5"/>
    <dgm:cxn modelId="{0F9FF1FD-774E-4B65-96F9-9F7F769E69F2}" srcId="{790D564A-A3B7-4241-BAD1-C72A8D3A8382}" destId="{34EA532B-FF19-44D2-9D78-9CF8F7D579B7}" srcOrd="2" destOrd="0" parTransId="{1E8FFFFD-F807-4AFE-B00C-CC07E733FCF7}" sibTransId="{9FED4EBB-902A-4D88-B4EE-EED916D41B02}"/>
    <dgm:cxn modelId="{719A372F-FDFD-4B2D-95BD-3F163CBAC1B7}" srcId="{790D564A-A3B7-4241-BAD1-C72A8D3A8382}" destId="{98A9222E-E5F3-4B59-A878-E704F72FA068}" srcOrd="0" destOrd="0" parTransId="{54C1245A-768B-4F59-A276-89390093DFAB}" sibTransId="{7B8CD033-B23D-4342-8172-6C69548A1CF9}"/>
    <dgm:cxn modelId="{BBF97AF2-1186-4A3F-A508-04DA58E6F917}" type="presOf" srcId="{790D564A-A3B7-4241-BAD1-C72A8D3A8382}" destId="{D55475AA-276D-438B-A84D-6A6A3E3FA1FD}" srcOrd="0" destOrd="0" presId="urn:microsoft.com/office/officeart/2005/8/layout/vList5"/>
    <dgm:cxn modelId="{18FC31FB-9388-4076-BB60-59F1AE4797D5}" type="presParOf" srcId="{D55475AA-276D-438B-A84D-6A6A3E3FA1FD}" destId="{07508D13-28C0-458B-BF58-4577F9966FF9}" srcOrd="0" destOrd="0" presId="urn:microsoft.com/office/officeart/2005/8/layout/vList5"/>
    <dgm:cxn modelId="{C4B6047E-20B9-4D1B-B7B0-3A11F3F04402}" type="presParOf" srcId="{07508D13-28C0-458B-BF58-4577F9966FF9}" destId="{5C320299-636A-48D4-98D4-4A98C09B5868}" srcOrd="0" destOrd="0" presId="urn:microsoft.com/office/officeart/2005/8/layout/vList5"/>
    <dgm:cxn modelId="{2E29E690-2661-446E-B1EC-4BF90B6A6050}" type="presParOf" srcId="{D55475AA-276D-438B-A84D-6A6A3E3FA1FD}" destId="{07A3AEA4-F925-4D44-AF66-A9047C036BF6}" srcOrd="1" destOrd="0" presId="urn:microsoft.com/office/officeart/2005/8/layout/vList5"/>
    <dgm:cxn modelId="{2CDAED56-AFEF-4DB9-A767-3280AB3055A9}" type="presParOf" srcId="{D55475AA-276D-438B-A84D-6A6A3E3FA1FD}" destId="{E73C4993-69EE-4529-BC15-79B56908FF30}" srcOrd="2" destOrd="0" presId="urn:microsoft.com/office/officeart/2005/8/layout/vList5"/>
    <dgm:cxn modelId="{E89E3D62-47C5-445C-A54C-7EEB9A72FE65}" type="presParOf" srcId="{E73C4993-69EE-4529-BC15-79B56908FF30}" destId="{2512D102-3D61-4FBC-895C-03DA4A5F32C1}" srcOrd="0" destOrd="0" presId="urn:microsoft.com/office/officeart/2005/8/layout/vList5"/>
    <dgm:cxn modelId="{1A2F2B11-44FD-4F4F-A839-BC3E4259B7C4}" type="presParOf" srcId="{D55475AA-276D-438B-A84D-6A6A3E3FA1FD}" destId="{80A00FA8-56EB-4094-ACDC-A9091DB35C53}" srcOrd="3" destOrd="0" presId="urn:microsoft.com/office/officeart/2005/8/layout/vList5"/>
    <dgm:cxn modelId="{D989AD6D-2A4A-40A2-B32F-47F855AEADCA}" type="presParOf" srcId="{D55475AA-276D-438B-A84D-6A6A3E3FA1FD}" destId="{5AEEF46E-E422-4384-B80E-A54F3B1D8F3F}" srcOrd="4" destOrd="0" presId="urn:microsoft.com/office/officeart/2005/8/layout/vList5"/>
    <dgm:cxn modelId="{890E62A2-32E0-4D0F-909F-C8DB2C5809CC}" type="presParOf" srcId="{5AEEF46E-E422-4384-B80E-A54F3B1D8F3F}" destId="{0D8B4AAE-67C3-4094-8A90-1AE1EF1E8A0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8D10C-AAA5-458C-AAE6-ADDDA288B33D}">
      <dsp:nvSpPr>
        <dsp:cNvPr id="0" name=""/>
        <dsp:cNvSpPr/>
      </dsp:nvSpPr>
      <dsp:spPr>
        <a:xfrm rot="10800000">
          <a:off x="1692784" y="1710"/>
          <a:ext cx="5472684" cy="12573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4436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The primary being its inability to adapt with the evolving technologies in the job marketing segment. </a:t>
          </a:r>
          <a:endParaRPr lang="en-IN" sz="1800" kern="1200"/>
        </a:p>
      </dsp:txBody>
      <dsp:txXfrm rot="10800000">
        <a:off x="2007110" y="1710"/>
        <a:ext cx="5158358" cy="1257304"/>
      </dsp:txXfrm>
    </dsp:sp>
    <dsp:sp modelId="{FC6D736F-E153-4014-9345-74000D579560}">
      <dsp:nvSpPr>
        <dsp:cNvPr id="0" name=""/>
        <dsp:cNvSpPr/>
      </dsp:nvSpPr>
      <dsp:spPr>
        <a:xfrm>
          <a:off x="1064131" y="1710"/>
          <a:ext cx="1257304" cy="125730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039439-D02A-4908-9CB0-5360E22A6FEB}">
      <dsp:nvSpPr>
        <dsp:cNvPr id="0" name=""/>
        <dsp:cNvSpPr/>
      </dsp:nvSpPr>
      <dsp:spPr>
        <a:xfrm rot="10800000">
          <a:off x="1692784" y="1634329"/>
          <a:ext cx="5472684" cy="12573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4436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Jobseekers complain that even after submitting their resumes, they are not updated about the status of their applications.</a:t>
          </a:r>
          <a:endParaRPr lang="en-IN" sz="1800" kern="1200"/>
        </a:p>
      </dsp:txBody>
      <dsp:txXfrm rot="10800000">
        <a:off x="2007110" y="1634329"/>
        <a:ext cx="5158358" cy="1257304"/>
      </dsp:txXfrm>
    </dsp:sp>
    <dsp:sp modelId="{BCFB2341-F5DC-4449-8AC1-A3B4CD17FCEF}">
      <dsp:nvSpPr>
        <dsp:cNvPr id="0" name=""/>
        <dsp:cNvSpPr/>
      </dsp:nvSpPr>
      <dsp:spPr>
        <a:xfrm>
          <a:off x="1064131" y="1634329"/>
          <a:ext cx="1257304" cy="125730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712982-8C97-4104-B004-7CED5C35B75D}">
      <dsp:nvSpPr>
        <dsp:cNvPr id="0" name=""/>
        <dsp:cNvSpPr/>
      </dsp:nvSpPr>
      <dsp:spPr>
        <a:xfrm rot="10800000">
          <a:off x="1692784" y="3266948"/>
          <a:ext cx="5472684" cy="12573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4436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Many vacancies remain unplaced and the number of jobseekers seeking TopJobs services has declined. </a:t>
          </a:r>
          <a:endParaRPr lang="en-IN" sz="1800" kern="1200"/>
        </a:p>
      </dsp:txBody>
      <dsp:txXfrm rot="10800000">
        <a:off x="2007110" y="3266948"/>
        <a:ext cx="5158358" cy="1257304"/>
      </dsp:txXfrm>
    </dsp:sp>
    <dsp:sp modelId="{6A09203D-663B-4320-94B8-52AE6134ED11}">
      <dsp:nvSpPr>
        <dsp:cNvPr id="0" name=""/>
        <dsp:cNvSpPr/>
      </dsp:nvSpPr>
      <dsp:spPr>
        <a:xfrm>
          <a:off x="1064131" y="3266948"/>
          <a:ext cx="1257304" cy="125730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20299-636A-48D4-98D4-4A98C09B5868}">
      <dsp:nvSpPr>
        <dsp:cNvPr id="0" name=""/>
        <dsp:cNvSpPr/>
      </dsp:nvSpPr>
      <dsp:spPr>
        <a:xfrm>
          <a:off x="2633471" y="2209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Administration</a:t>
          </a:r>
          <a:endParaRPr lang="en-IN" sz="2800" kern="1200"/>
        </a:p>
      </dsp:txBody>
      <dsp:txXfrm>
        <a:off x="2704672" y="73410"/>
        <a:ext cx="2820254" cy="1316160"/>
      </dsp:txXfrm>
    </dsp:sp>
    <dsp:sp modelId="{2512D102-3D61-4FBC-895C-03DA4A5F32C1}">
      <dsp:nvSpPr>
        <dsp:cNvPr id="0" name=""/>
        <dsp:cNvSpPr/>
      </dsp:nvSpPr>
      <dsp:spPr>
        <a:xfrm>
          <a:off x="2633471" y="153370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Employer</a:t>
          </a:r>
          <a:endParaRPr lang="en-IN" sz="2800" kern="1200"/>
        </a:p>
      </dsp:txBody>
      <dsp:txXfrm>
        <a:off x="2704672" y="1604901"/>
        <a:ext cx="2820254" cy="1316160"/>
      </dsp:txXfrm>
    </dsp:sp>
    <dsp:sp modelId="{0D8B4AAE-67C3-4094-8A90-1AE1EF1E8A0C}">
      <dsp:nvSpPr>
        <dsp:cNvPr id="0" name=""/>
        <dsp:cNvSpPr/>
      </dsp:nvSpPr>
      <dsp:spPr>
        <a:xfrm>
          <a:off x="2633471" y="306519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Jobseeker</a:t>
          </a:r>
          <a:endParaRPr lang="en-IN" sz="2800" kern="1200"/>
        </a:p>
      </dsp:txBody>
      <dsp:txXfrm>
        <a:off x="2704672" y="3136391"/>
        <a:ext cx="2820254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270D87-A204-48C2-A143-7001CB060BFE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BD76C23-4504-4365-B804-B89F9032C1A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265264"/>
            <a:ext cx="4608512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  <a:latin typeface="Bell MT" pitchFamily="18" charset="0"/>
              </a:rPr>
              <a:t>Top Jobs</a:t>
            </a:r>
            <a:endParaRPr lang="en-IN" sz="8000" dirty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5006296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Submitted By,</a:t>
            </a:r>
          </a:p>
          <a:p>
            <a:r>
              <a:rPr lang="en-US" b="1" dirty="0" smtClean="0"/>
              <a:t>	</a:t>
            </a:r>
            <a:r>
              <a:rPr lang="en-US" b="1" dirty="0" err="1" smtClean="0">
                <a:solidFill>
                  <a:schemeClr val="bg2"/>
                </a:solidFill>
              </a:rPr>
              <a:t>Ravindra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Thalari</a:t>
            </a:r>
            <a:endParaRPr lang="en-IN" dirty="0" smtClean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b="1" dirty="0" err="1" smtClean="0">
                <a:solidFill>
                  <a:schemeClr val="bg2"/>
                </a:solidFill>
              </a:rPr>
              <a:t>Manikandan</a:t>
            </a:r>
            <a:r>
              <a:rPr lang="en-US" b="1" dirty="0" smtClean="0">
                <a:solidFill>
                  <a:schemeClr val="bg2"/>
                </a:solidFill>
              </a:rPr>
              <a:t> S</a:t>
            </a:r>
            <a:endParaRPr lang="en-IN" dirty="0" smtClean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b="1" dirty="0" err="1" smtClean="0">
                <a:solidFill>
                  <a:schemeClr val="bg2"/>
                </a:solidFill>
              </a:rPr>
              <a:t>Ashwidha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Subair</a:t>
            </a:r>
            <a:endParaRPr lang="en-IN" dirty="0" smtClean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b="1" dirty="0" err="1" smtClean="0">
                <a:solidFill>
                  <a:schemeClr val="bg2"/>
                </a:solidFill>
              </a:rPr>
              <a:t>Jaishal</a:t>
            </a:r>
            <a:r>
              <a:rPr lang="en-US" b="1" dirty="0" smtClean="0">
                <a:solidFill>
                  <a:schemeClr val="bg2"/>
                </a:solidFill>
              </a:rPr>
              <a:t> Jamal 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4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Agenda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Tools and Technology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sz="4000" dirty="0" smtClean="0"/>
              <a:t>Problem Statement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1683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0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Proposed System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utomate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process of posting jobs by employers and applying for jobs by jobseekers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Employer and Jobseeker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must register with the application and agree with the terms and conditions of using the application. 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will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 a comprehensive platform supported by a social networking infrastructure where both employers and jobseekers can interact with one another.</a:t>
            </a:r>
            <a:endParaRPr lang="en-IN" sz="1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3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Modules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574654"/>
              </p:ext>
            </p:extLst>
          </p:nvPr>
        </p:nvGraphicFramePr>
        <p:xfrm>
          <a:off x="467544" y="19888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9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Tools and Technology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sz="21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Operating System: Windows 10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IDE: Eclipse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Frameworks and APIs: Spring boot, Hibernate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Database: MySQL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Service: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web services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Browser: Chrome or Firefox or Internet Explorer 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IN" sz="21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Processor: Intel core i7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Processor speed: 3.40 GHz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RAM: 8 GB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35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Class Diagram</a:t>
            </a:r>
            <a:endParaRPr lang="en-IN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943600" cy="39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9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k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7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104</TotalTime>
  <Words>189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PowerPoint Presentation</vt:lpstr>
      <vt:lpstr>Agenda </vt:lpstr>
      <vt:lpstr>Problem Statement</vt:lpstr>
      <vt:lpstr>Proposed System </vt:lpstr>
      <vt:lpstr>Modules</vt:lpstr>
      <vt:lpstr>Tools and Technology </vt:lpstr>
      <vt:lpstr>Class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TopJobs</dc:title>
  <dc:creator>USER</dc:creator>
  <cp:lastModifiedBy>USER</cp:lastModifiedBy>
  <cp:revision>9</cp:revision>
  <dcterms:created xsi:type="dcterms:W3CDTF">2021-08-27T02:49:21Z</dcterms:created>
  <dcterms:modified xsi:type="dcterms:W3CDTF">2021-08-27T04:34:07Z</dcterms:modified>
</cp:coreProperties>
</file>