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9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8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2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6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3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9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8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DDF88-6C20-9F42-9DA6-38B21348D892}" type="datetimeFigureOut"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F8F8E-0541-244C-A9C5-9A42970A0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of Interactive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Understand the nature of Simpson's Paradox</a:t>
            </a:r>
          </a:p>
          <a:p>
            <a:pPr lvl="1"/>
            <a:r>
              <a:rPr lang="en-US"/>
              <a:t>Why do smokers die less than non smokers in this dataset?</a:t>
            </a:r>
          </a:p>
          <a:p>
            <a:r>
              <a:rPr lang="en-US"/>
              <a:t>Interactive goal: Show the effects of age on death</a:t>
            </a:r>
          </a:p>
          <a:p>
            <a:pPr lvl="1"/>
            <a:r>
              <a:rPr lang="en-US"/>
              <a:t>Slider is mapped to age and allows dynamic filtering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3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4-04 at 12.1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52440"/>
            <a:ext cx="7807739" cy="5021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 you smoke, you're more likely to be alive...????</a:t>
            </a:r>
          </a:p>
        </p:txBody>
      </p:sp>
    </p:spTree>
    <p:extLst>
      <p:ext uri="{BB962C8B-B14F-4D97-AF65-F5344CB8AC3E}">
        <p14:creationId xmlns:p14="http://schemas.microsoft.com/office/powerpoint/2010/main" val="236239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4-04 at 12.18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5" y="279400"/>
            <a:ext cx="8191500" cy="2235200"/>
          </a:xfrm>
          <a:prstGeom prst="rect">
            <a:avLst/>
          </a:prstGeom>
        </p:spPr>
      </p:pic>
      <p:pic>
        <p:nvPicPr>
          <p:cNvPr id="5" name="Picture 4" descr="Screen Shot 2018-04-04 at 12.18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5" y="2371035"/>
            <a:ext cx="4092554" cy="3887304"/>
          </a:xfrm>
          <a:prstGeom prst="rect">
            <a:avLst/>
          </a:prstGeom>
        </p:spPr>
      </p:pic>
      <p:pic>
        <p:nvPicPr>
          <p:cNvPr id="6" name="Picture 5" descr="Screen Shot 2018-04-04 at 12.18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674" y="2384099"/>
            <a:ext cx="4083326" cy="387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3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Feedback from beginners was very positive</a:t>
            </a:r>
          </a:p>
          <a:p>
            <a:r>
              <a:rPr lang="en-US"/>
              <a:t>Feedback from researchers was not</a:t>
            </a:r>
          </a:p>
        </p:txBody>
      </p:sp>
    </p:spTree>
    <p:extLst>
      <p:ext uri="{BB962C8B-B14F-4D97-AF65-F5344CB8AC3E}">
        <p14:creationId xmlns:p14="http://schemas.microsoft.com/office/powerpoint/2010/main" val="406875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71</Words>
  <Application>Microsoft Macintosh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Goal of Interactive Visualization</vt:lpstr>
      <vt:lpstr>If you smoke, you're more likely to be alive...????</vt:lpstr>
      <vt:lpstr>PowerPoint Presentation</vt:lpstr>
      <vt:lpstr>Lessons Learned</vt:lpstr>
    </vt:vector>
  </TitlesOfParts>
  <Company>Biospiral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Laderas</dc:creator>
  <cp:lastModifiedBy>Ted Laderas</cp:lastModifiedBy>
  <cp:revision>4</cp:revision>
  <dcterms:created xsi:type="dcterms:W3CDTF">2018-04-04T19:18:51Z</dcterms:created>
  <dcterms:modified xsi:type="dcterms:W3CDTF">2018-04-04T19:31:05Z</dcterms:modified>
</cp:coreProperties>
</file>