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11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DF88-6C20-9F42-9DA6-38B21348D892}" type="datetimeFigureOut"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8F8E-0541-244C-A9C5-9A42970A0E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9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DF88-6C20-9F42-9DA6-38B21348D892}" type="datetimeFigureOut"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8F8E-0541-244C-A9C5-9A42970A0E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8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DF88-6C20-9F42-9DA6-38B21348D892}" type="datetimeFigureOut"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8F8E-0541-244C-A9C5-9A42970A0E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1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DF88-6C20-9F42-9DA6-38B21348D892}" type="datetimeFigureOut"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8F8E-0541-244C-A9C5-9A42970A0E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2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DF88-6C20-9F42-9DA6-38B21348D892}" type="datetimeFigureOut"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8F8E-0541-244C-A9C5-9A42970A0E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DF88-6C20-9F42-9DA6-38B21348D892}" type="datetimeFigureOut"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8F8E-0541-244C-A9C5-9A42970A0E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6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DF88-6C20-9F42-9DA6-38B21348D892}" type="datetimeFigureOut">
              <a:t>4/4/18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8F8E-0541-244C-A9C5-9A42970A0E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3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DF88-6C20-9F42-9DA6-38B21348D892}" type="datetimeFigureOut">
              <a:t>4/4/18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8F8E-0541-244C-A9C5-9A42970A0E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3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DF88-6C20-9F42-9DA6-38B21348D892}" type="datetimeFigureOut">
              <a:t>4/4/18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8F8E-0541-244C-A9C5-9A42970A0E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9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DF88-6C20-9F42-9DA6-38B21348D892}" type="datetimeFigureOut"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8F8E-0541-244C-A9C5-9A42970A0E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8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DF88-6C20-9F42-9DA6-38B21348D892}" type="datetimeFigureOut"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8F8E-0541-244C-A9C5-9A42970A0E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3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DDF88-6C20-9F42-9DA6-38B21348D892}" type="datetimeFigureOut"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F8F8E-0541-244C-A9C5-9A42970A0E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5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4-04 at 12.17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52440"/>
            <a:ext cx="7807739" cy="502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9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4-04 at 12.18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5" y="279400"/>
            <a:ext cx="8191500" cy="2235200"/>
          </a:xfrm>
          <a:prstGeom prst="rect">
            <a:avLst/>
          </a:prstGeom>
        </p:spPr>
      </p:pic>
      <p:pic>
        <p:nvPicPr>
          <p:cNvPr id="5" name="Picture 4" descr="Screen Shot 2018-04-04 at 12.18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15" y="2371035"/>
            <a:ext cx="4092554" cy="3887304"/>
          </a:xfrm>
          <a:prstGeom prst="rect">
            <a:avLst/>
          </a:prstGeom>
        </p:spPr>
      </p:pic>
      <p:pic>
        <p:nvPicPr>
          <p:cNvPr id="6" name="Picture 5" descr="Screen Shot 2018-04-04 at 12.18.2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674" y="2384099"/>
            <a:ext cx="4083326" cy="387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3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Biospiral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 Laderas</dc:creator>
  <cp:lastModifiedBy>Ted Laderas</cp:lastModifiedBy>
  <cp:revision>1</cp:revision>
  <dcterms:created xsi:type="dcterms:W3CDTF">2018-04-04T19:18:51Z</dcterms:created>
  <dcterms:modified xsi:type="dcterms:W3CDTF">2018-04-04T19:22:17Z</dcterms:modified>
</cp:coreProperties>
</file>