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>
      <p:cViewPr varScale="1">
        <p:scale>
          <a:sx n="68" d="100"/>
          <a:sy n="68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6361398-8C19-446F-B024-630F62DEBC30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B26B73-879E-438A-A95E-58982D433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shaswatd673/delhi-neighborhood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57400"/>
            <a:ext cx="6172200" cy="2286000"/>
          </a:xfrm>
        </p:spPr>
        <p:txBody>
          <a:bodyPr/>
          <a:lstStyle/>
          <a:p>
            <a:pPr algn="ctr"/>
            <a:r>
              <a:rPr lang="en-US" dirty="0" smtClean="0"/>
              <a:t>Capstone Project – The Battle of Neighborhoods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Introduction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Project aim to create an analysis of features for a people migrating to Delhi to search a best neighborhood as a comparative analysis between neighborhoods.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 smtClean="0">
                <a:latin typeface="Calibri" pitchFamily="34" charset="0"/>
              </a:rPr>
              <a:t>Purpose </a:t>
            </a:r>
            <a:endParaRPr lang="en-US" sz="7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7467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help people in exploring better facilities around their neighborhood. </a:t>
            </a:r>
          </a:p>
          <a:p>
            <a:r>
              <a:rPr lang="en-US" dirty="0" smtClean="0"/>
              <a:t> help people making smart choice in selecting their neighborhood in Delhi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Data Selection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862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Data Link :</a:t>
            </a:r>
            <a:r>
              <a:rPr lang="en-US" u="sng" dirty="0" smtClean="0">
                <a:hlinkClick r:id="rId2"/>
              </a:rPr>
              <a:t>https://www.kaggle.com/shaswatd673/delhi-neighborhood-data</a:t>
            </a:r>
            <a:endParaRPr lang="en-US" dirty="0" smtClean="0"/>
          </a:p>
          <a:p>
            <a:r>
              <a:rPr lang="en-US" dirty="0" smtClean="0"/>
              <a:t>we will use </a:t>
            </a:r>
            <a:r>
              <a:rPr lang="en-US" dirty="0" err="1" smtClean="0"/>
              <a:t>delhi</a:t>
            </a:r>
            <a:r>
              <a:rPr lang="en-US" dirty="0" smtClean="0"/>
              <a:t> Dataset consisting of </a:t>
            </a:r>
            <a:r>
              <a:rPr lang="en-US" dirty="0" err="1" smtClean="0"/>
              <a:t>neighborhoods,latitude</a:t>
            </a:r>
            <a:r>
              <a:rPr lang="en-US" dirty="0" smtClean="0"/>
              <a:t> and longitude.</a:t>
            </a:r>
          </a:p>
          <a:p>
            <a:endParaRPr lang="en-US" dirty="0"/>
          </a:p>
        </p:txBody>
      </p:sp>
      <p:pic>
        <p:nvPicPr>
          <p:cNvPr id="1026" name="Picture 2" descr="C:\Users\Rahuli\Desktop\capstone\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981200"/>
            <a:ext cx="43434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alibri" pitchFamily="34" charset="0"/>
              </a:rPr>
              <a:t>Map of </a:t>
            </a:r>
            <a:r>
              <a:rPr lang="en-US" sz="7200" dirty="0" err="1" smtClean="0">
                <a:latin typeface="Calibri" pitchFamily="34" charset="0"/>
              </a:rPr>
              <a:t>delhi</a:t>
            </a:r>
            <a:endParaRPr lang="en-US" sz="7200" dirty="0">
              <a:latin typeface="Calibri" pitchFamily="34" charset="0"/>
            </a:endParaRPr>
          </a:p>
        </p:txBody>
      </p:sp>
      <p:pic>
        <p:nvPicPr>
          <p:cNvPr id="17410" name="Picture 2" descr="C:\Users\Rahuli\Desktop\capstone\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077200" cy="498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7467600" cy="16764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latin typeface="Calibri" pitchFamily="34" charset="0"/>
              </a:rPr>
              <a:t/>
            </a:r>
            <a:br>
              <a:rPr lang="en-US" sz="7200" b="1" dirty="0" smtClean="0">
                <a:latin typeface="Calibri" pitchFamily="34" charset="0"/>
              </a:rPr>
            </a:br>
            <a:r>
              <a:rPr lang="en-US" sz="7200" b="1" dirty="0" smtClean="0">
                <a:latin typeface="Calibri" pitchFamily="34" charset="0"/>
              </a:rPr>
              <a:t>Results </a:t>
            </a:r>
            <a:r>
              <a:rPr lang="en-US" sz="7200" b="1" dirty="0" smtClean="0">
                <a:latin typeface="Calibri" pitchFamily="34" charset="0"/>
              </a:rPr>
              <a:t>Section</a:t>
            </a:r>
            <a:br>
              <a:rPr lang="en-US" sz="7200" b="1" dirty="0" smtClean="0">
                <a:latin typeface="Calibri" pitchFamily="34" charset="0"/>
              </a:rPr>
            </a:br>
            <a:endParaRPr lang="en-US" sz="7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 of Clusters in Delhi</a:t>
            </a:r>
            <a:endParaRPr lang="en-US" dirty="0"/>
          </a:p>
        </p:txBody>
      </p:sp>
      <p:pic>
        <p:nvPicPr>
          <p:cNvPr id="4" name="Picture 3" descr="C:\Users\Rahuli\Desktop\capstone\map of cluster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7724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Average Housing Price by Clusters in Delhi</a:t>
            </a:r>
            <a:endParaRPr lang="en-US" dirty="0"/>
          </a:p>
        </p:txBody>
      </p:sp>
      <p:pic>
        <p:nvPicPr>
          <p:cNvPr id="5" name="Picture 4" descr="C:\Users\Rahuli\Desktop\capstone\downloa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alibri" pitchFamily="34" charset="0"/>
              </a:rPr>
              <a:t>Conclusion</a:t>
            </a:r>
            <a:endParaRPr lang="en-US" sz="72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project, using k-means cluster algorithm I separated the neighborhood into 10(Ten) different clusters and for 163 different </a:t>
            </a:r>
            <a:r>
              <a:rPr lang="en-US" dirty="0" err="1" smtClean="0"/>
              <a:t>lattitude</a:t>
            </a:r>
            <a:r>
              <a:rPr lang="en-US" dirty="0" smtClean="0"/>
              <a:t> and </a:t>
            </a:r>
            <a:r>
              <a:rPr lang="en-US" dirty="0" err="1" smtClean="0"/>
              <a:t>logitude</a:t>
            </a:r>
            <a:r>
              <a:rPr lang="en-US" dirty="0" smtClean="0"/>
              <a:t> from dataset, which have very-similar neighborhoods around them. Using the charts above results presented to a particular neighborhood based on average house prices have been made.</a:t>
            </a:r>
          </a:p>
          <a:p>
            <a:r>
              <a:rPr lang="en-US" dirty="0" smtClean="0"/>
              <a:t>This Capstone project can be continued for making it more precise in terms to find best house in </a:t>
            </a:r>
            <a:r>
              <a:rPr lang="en-US" dirty="0" smtClean="0"/>
              <a:t>Delhi. </a:t>
            </a:r>
            <a:r>
              <a:rPr lang="en-US" dirty="0" smtClean="0"/>
              <a:t>Best means on the basis of all required things(daily needs or things we need to live a better life) around and also in terms of cost effective.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196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Capstone Project – The Battle of Neighborhoods </vt:lpstr>
      <vt:lpstr>Introduction </vt:lpstr>
      <vt:lpstr>Purpose </vt:lpstr>
      <vt:lpstr>Data Selection</vt:lpstr>
      <vt:lpstr>Map of delhi</vt:lpstr>
      <vt:lpstr> Results Section </vt:lpstr>
      <vt:lpstr>Map of Clusters in Delhi</vt:lpstr>
      <vt:lpstr>Average Housing Price by Clusters in Delhi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2</cp:revision>
  <dcterms:created xsi:type="dcterms:W3CDTF">2020-07-20T09:14:39Z</dcterms:created>
  <dcterms:modified xsi:type="dcterms:W3CDTF">2020-07-20T09:34:25Z</dcterms:modified>
</cp:coreProperties>
</file>