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3"/>
  </p:notesMasterIdLst>
  <p:sldIdLst>
    <p:sldId id="256" r:id="rId2"/>
    <p:sldId id="257" r:id="rId3"/>
    <p:sldId id="259" r:id="rId4"/>
    <p:sldId id="260" r:id="rId5"/>
    <p:sldId id="285" r:id="rId6"/>
    <p:sldId id="287" r:id="rId7"/>
    <p:sldId id="288" r:id="rId8"/>
    <p:sldId id="286" r:id="rId9"/>
    <p:sldId id="283" r:id="rId10"/>
    <p:sldId id="269" r:id="rId11"/>
    <p:sldId id="282" r:id="rId12"/>
  </p:sldIdLst>
  <p:sldSz cx="9144000" cy="5143500" type="screen16x9"/>
  <p:notesSz cx="6858000" cy="9144000"/>
  <p:embeddedFontLst>
    <p:embeddedFont>
      <p:font typeface="Josefin Sans" pitchFamily="2" charset="0"/>
      <p:regular r:id="rId14"/>
      <p:bold r:id="rId15"/>
      <p:italic r:id="rId16"/>
      <p:boldItalic r:id="rId17"/>
    </p:embeddedFont>
    <p:embeddedFont>
      <p:font typeface="Open Sans" panose="020B0606030504020204" pitchFamily="34" charset="0"/>
      <p:regular r:id="rId18"/>
      <p:bold r:id="rId19"/>
      <p:italic r:id="rId20"/>
      <p:boldItalic r:id="rId21"/>
    </p:embeddedFont>
    <p:embeddedFont>
      <p:font typeface="Patrick Hand" panose="00000500000000000000" pitchFamily="2" charset="0"/>
      <p:regular r:id="rId22"/>
    </p:embeddedFont>
    <p:embeddedFont>
      <p:font typeface="Roboto Condensed Light" panose="02000000000000000000" pitchFamily="2"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9AA0A6"/>
          </p15:clr>
        </p15:guide>
        <p15:guide id="2" orient="horz" pos="337">
          <p15:clr>
            <a:srgbClr val="9AA0A6"/>
          </p15:clr>
        </p15:guide>
        <p15:guide id="3" orient="horz" pos="290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A91E27-0849-4094-B923-541D3E48B053}" v="1" dt="2023-06-14T09:18:10.207"/>
  </p1510:revLst>
</p1510:revInfo>
</file>

<file path=ppt/tableStyles.xml><?xml version="1.0" encoding="utf-8"?>
<a:tblStyleLst xmlns:a="http://schemas.openxmlformats.org/drawingml/2006/main" def="{450B7CFA-9651-466A-9FA4-6B3BA2DCAD72}">
  <a:tblStyle styleId="{450B7CFA-9651-466A-9FA4-6B3BA2DCAD7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pos="2880"/>
        <p:guide orient="horz" pos="337"/>
        <p:guide orient="horz" pos="290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Rajbhar" userId="0f67eaef7525b5e7" providerId="LiveId" clId="{BDA91E27-0849-4094-B923-541D3E48B053}"/>
    <pc:docChg chg="undo custSel delSld modSld">
      <pc:chgData name="Sachin Rajbhar" userId="0f67eaef7525b5e7" providerId="LiveId" clId="{BDA91E27-0849-4094-B923-541D3E48B053}" dt="2023-06-14T17:09:19.095" v="96" actId="20577"/>
      <pc:docMkLst>
        <pc:docMk/>
      </pc:docMkLst>
      <pc:sldChg chg="modSp mod">
        <pc:chgData name="Sachin Rajbhar" userId="0f67eaef7525b5e7" providerId="LiveId" clId="{BDA91E27-0849-4094-B923-541D3E48B053}" dt="2023-06-14T17:06:12.453" v="63" actId="20577"/>
        <pc:sldMkLst>
          <pc:docMk/>
          <pc:sldMk cId="0" sldId="283"/>
        </pc:sldMkLst>
        <pc:spChg chg="mod">
          <ac:chgData name="Sachin Rajbhar" userId="0f67eaef7525b5e7" providerId="LiveId" clId="{BDA91E27-0849-4094-B923-541D3E48B053}" dt="2023-06-14T17:06:12.453" v="63" actId="20577"/>
          <ac:spMkLst>
            <pc:docMk/>
            <pc:sldMk cId="0" sldId="283"/>
            <ac:spMk id="2531" creationId="{00000000-0000-0000-0000-000000000000}"/>
          </ac:spMkLst>
        </pc:spChg>
      </pc:sldChg>
      <pc:sldChg chg="modSp mod">
        <pc:chgData name="Sachin Rajbhar" userId="0f67eaef7525b5e7" providerId="LiveId" clId="{BDA91E27-0849-4094-B923-541D3E48B053}" dt="2023-06-14T17:09:19.095" v="96" actId="20577"/>
        <pc:sldMkLst>
          <pc:docMk/>
          <pc:sldMk cId="2527481819" sldId="285"/>
        </pc:sldMkLst>
        <pc:spChg chg="mod">
          <ac:chgData name="Sachin Rajbhar" userId="0f67eaef7525b5e7" providerId="LiveId" clId="{BDA91E27-0849-4094-B923-541D3E48B053}" dt="2023-06-14T17:09:19.095" v="96" actId="20577"/>
          <ac:spMkLst>
            <pc:docMk/>
            <pc:sldMk cId="2527481819" sldId="285"/>
            <ac:spMk id="3" creationId="{ACF101D6-A7DE-7FE6-AF93-E26F625B45E7}"/>
          </ac:spMkLst>
        </pc:spChg>
      </pc:sldChg>
      <pc:sldChg chg="modSp mod">
        <pc:chgData name="Sachin Rajbhar" userId="0f67eaef7525b5e7" providerId="LiveId" clId="{BDA91E27-0849-4094-B923-541D3E48B053}" dt="2023-06-14T09:16:09.223" v="17" actId="20577"/>
        <pc:sldMkLst>
          <pc:docMk/>
          <pc:sldMk cId="2645411033" sldId="286"/>
        </pc:sldMkLst>
        <pc:spChg chg="mod">
          <ac:chgData name="Sachin Rajbhar" userId="0f67eaef7525b5e7" providerId="LiveId" clId="{BDA91E27-0849-4094-B923-541D3E48B053}" dt="2023-06-14T09:16:09.223" v="17" actId="20577"/>
          <ac:spMkLst>
            <pc:docMk/>
            <pc:sldMk cId="2645411033" sldId="286"/>
            <ac:spMk id="3" creationId="{9A4E0E33-BC3A-08EF-B6FC-2DEDF9CFDD47}"/>
          </ac:spMkLst>
        </pc:spChg>
      </pc:sldChg>
      <pc:sldChg chg="addSp modSp mod">
        <pc:chgData name="Sachin Rajbhar" userId="0f67eaef7525b5e7" providerId="LiveId" clId="{BDA91E27-0849-4094-B923-541D3E48B053}" dt="2023-06-14T09:18:30.631" v="51" actId="1076"/>
        <pc:sldMkLst>
          <pc:docMk/>
          <pc:sldMk cId="3350564129" sldId="288"/>
        </pc:sldMkLst>
        <pc:spChg chg="add mod">
          <ac:chgData name="Sachin Rajbhar" userId="0f67eaef7525b5e7" providerId="LiveId" clId="{BDA91E27-0849-4094-B923-541D3E48B053}" dt="2023-06-14T09:18:30.631" v="51" actId="1076"/>
          <ac:spMkLst>
            <pc:docMk/>
            <pc:sldMk cId="3350564129" sldId="288"/>
            <ac:spMk id="3" creationId="{9A1FD5B2-7DF1-F414-7C56-755FFC4C67A9}"/>
          </ac:spMkLst>
        </pc:spChg>
      </pc:sldChg>
      <pc:sldChg chg="del">
        <pc:chgData name="Sachin Rajbhar" userId="0f67eaef7525b5e7" providerId="LiveId" clId="{BDA91E27-0849-4094-B923-541D3E48B053}" dt="2023-06-14T09:16:33.588" v="18" actId="47"/>
        <pc:sldMkLst>
          <pc:docMk/>
          <pc:sldMk cId="935545551"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9"/>
        <p:cNvGrpSpPr/>
        <p:nvPr/>
      </p:nvGrpSpPr>
      <p:grpSpPr>
        <a:xfrm>
          <a:off x="0" y="0"/>
          <a:ext cx="0" cy="0"/>
          <a:chOff x="0" y="0"/>
          <a:chExt cx="0" cy="0"/>
        </a:xfrm>
      </p:grpSpPr>
      <p:sp>
        <p:nvSpPr>
          <p:cNvPr id="980" name="Google Shape;980;g916eed8d6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1" name="Google Shape;981;g916eed8d6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8b17b3b75f_0_10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8b17b3b75f_0_10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916eed8d6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916eed8d6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5"/>
        <p:cNvGrpSpPr/>
        <p:nvPr/>
      </p:nvGrpSpPr>
      <p:grpSpPr>
        <a:xfrm>
          <a:off x="0" y="0"/>
          <a:ext cx="0" cy="0"/>
          <a:chOff x="0" y="0"/>
          <a:chExt cx="0" cy="0"/>
        </a:xfrm>
      </p:grpSpPr>
      <p:sp>
        <p:nvSpPr>
          <p:cNvPr id="2266" name="Google Shape;2266;gb63a33390f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7" name="Google Shape;2267;gb63a33390f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1"/>
        <p:cNvGrpSpPr/>
        <p:nvPr/>
      </p:nvGrpSpPr>
      <p:grpSpPr>
        <a:xfrm>
          <a:off x="0" y="0"/>
          <a:ext cx="0" cy="0"/>
          <a:chOff x="0" y="0"/>
          <a:chExt cx="0" cy="0"/>
        </a:xfrm>
      </p:grpSpPr>
      <p:sp>
        <p:nvSpPr>
          <p:cNvPr id="1562" name="Google Shape;1562;gb63a33390f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3" name="Google Shape;1563;gb63a33390f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b63a33390f_0_7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b63a33390f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9400" y="662525"/>
            <a:ext cx="3608400" cy="360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4518275" y="1322300"/>
            <a:ext cx="3876600" cy="18897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6200"/>
              <a:buNone/>
              <a:defRPr sz="6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874675" y="3423800"/>
            <a:ext cx="3163800" cy="73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672070" y="539493"/>
            <a:ext cx="8171502" cy="2913473"/>
            <a:chOff x="748270" y="539493"/>
            <a:chExt cx="8171502" cy="2913473"/>
          </a:xfrm>
        </p:grpSpPr>
        <p:sp>
          <p:nvSpPr>
            <p:cNvPr id="14" name="Google Shape;14;p2"/>
            <p:cNvSpPr/>
            <p:nvPr/>
          </p:nvSpPr>
          <p:spPr>
            <a:xfrm rot="-398654">
              <a:off x="758015" y="743465"/>
              <a:ext cx="285869" cy="185017"/>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5" name="Google Shape;15;p2"/>
            <p:cNvSpPr/>
            <p:nvPr/>
          </p:nvSpPr>
          <p:spPr>
            <a:xfrm rot="1694524">
              <a:off x="864159" y="596111"/>
              <a:ext cx="285858" cy="18503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6" name="Google Shape;16;p2"/>
            <p:cNvSpPr/>
            <p:nvPr/>
          </p:nvSpPr>
          <p:spPr>
            <a:xfrm rot="-831137" flipH="1">
              <a:off x="8278682" y="950949"/>
              <a:ext cx="285866" cy="18503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7" name="Google Shape;17;p2"/>
            <p:cNvSpPr/>
            <p:nvPr/>
          </p:nvSpPr>
          <p:spPr>
            <a:xfrm rot="3971674" flipH="1">
              <a:off x="8452060" y="2549149"/>
              <a:ext cx="285845" cy="18504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8" name="Google Shape;18;p2"/>
            <p:cNvSpPr/>
            <p:nvPr/>
          </p:nvSpPr>
          <p:spPr>
            <a:xfrm rot="-586833">
              <a:off x="8348341" y="3195248"/>
              <a:ext cx="309140" cy="233155"/>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8574029" y="1678570"/>
              <a:ext cx="345743" cy="281058"/>
              <a:chOff x="3892879" y="950703"/>
              <a:chExt cx="345743" cy="281058"/>
            </a:xfrm>
          </p:grpSpPr>
          <p:sp>
            <p:nvSpPr>
              <p:cNvPr id="20" name="Google Shape;20;p2"/>
              <p:cNvSpPr/>
              <p:nvPr/>
            </p:nvSpPr>
            <p:spPr>
              <a:xfrm>
                <a:off x="3892879" y="950703"/>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003118" y="1028656"/>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rot="1122035">
              <a:off x="4285454" y="767600"/>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
    <p:spTree>
      <p:nvGrpSpPr>
        <p:cNvPr id="1" name="Shape 811"/>
        <p:cNvGrpSpPr/>
        <p:nvPr/>
      </p:nvGrpSpPr>
      <p:grpSpPr>
        <a:xfrm>
          <a:off x="0" y="0"/>
          <a:ext cx="0" cy="0"/>
          <a:chOff x="0" y="0"/>
          <a:chExt cx="0" cy="0"/>
        </a:xfrm>
      </p:grpSpPr>
      <p:grpSp>
        <p:nvGrpSpPr>
          <p:cNvPr id="812" name="Google Shape;812;p31"/>
          <p:cNvGrpSpPr/>
          <p:nvPr/>
        </p:nvGrpSpPr>
        <p:grpSpPr>
          <a:xfrm>
            <a:off x="7253408" y="211539"/>
            <a:ext cx="1515439" cy="1748904"/>
            <a:chOff x="7253408" y="211539"/>
            <a:chExt cx="1515439" cy="1748904"/>
          </a:xfrm>
        </p:grpSpPr>
        <p:sp>
          <p:nvSpPr>
            <p:cNvPr id="813" name="Google Shape;813;p31"/>
            <p:cNvSpPr/>
            <p:nvPr/>
          </p:nvSpPr>
          <p:spPr>
            <a:xfrm rot="1122035">
              <a:off x="8267046" y="1683880"/>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1"/>
            <p:cNvSpPr/>
            <p:nvPr/>
          </p:nvSpPr>
          <p:spPr>
            <a:xfrm rot="-6500105" flipH="1">
              <a:off x="7274846" y="895390"/>
              <a:ext cx="266333" cy="17237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15" name="Google Shape;815;p31"/>
            <p:cNvSpPr/>
            <p:nvPr/>
          </p:nvSpPr>
          <p:spPr>
            <a:xfrm rot="4740224" flipH="1">
              <a:off x="8525674" y="408795"/>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16" name="Google Shape;816;p31"/>
            <p:cNvSpPr/>
            <p:nvPr/>
          </p:nvSpPr>
          <p:spPr>
            <a:xfrm rot="10029471" flipH="1">
              <a:off x="8446557" y="108146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817" name="Google Shape;817;p31"/>
            <p:cNvGrpSpPr/>
            <p:nvPr/>
          </p:nvGrpSpPr>
          <p:grpSpPr>
            <a:xfrm>
              <a:off x="7734836" y="211539"/>
              <a:ext cx="662112" cy="1322579"/>
              <a:chOff x="6933061" y="1619764"/>
              <a:chExt cx="662112" cy="1322579"/>
            </a:xfrm>
          </p:grpSpPr>
          <p:sp>
            <p:nvSpPr>
              <p:cNvPr id="818" name="Google Shape;818;p31"/>
              <p:cNvSpPr/>
              <p:nvPr/>
            </p:nvSpPr>
            <p:spPr>
              <a:xfrm>
                <a:off x="7047855" y="1924771"/>
                <a:ext cx="533585" cy="803253"/>
              </a:xfrm>
              <a:custGeom>
                <a:avLst/>
                <a:gdLst/>
                <a:ahLst/>
                <a:cxnLst/>
                <a:rect l="l" t="t" r="r" b="b"/>
                <a:pathLst>
                  <a:path w="18742" h="28214" extrusionOk="0">
                    <a:moveTo>
                      <a:pt x="11211" y="1"/>
                    </a:moveTo>
                    <a:cubicBezTo>
                      <a:pt x="9211" y="1"/>
                      <a:pt x="8936" y="1293"/>
                      <a:pt x="8936" y="1293"/>
                    </a:cubicBezTo>
                    <a:lnTo>
                      <a:pt x="230" y="23746"/>
                    </a:lnTo>
                    <a:lnTo>
                      <a:pt x="0" y="24341"/>
                    </a:lnTo>
                    <a:cubicBezTo>
                      <a:pt x="3556" y="28191"/>
                      <a:pt x="8857" y="28213"/>
                      <a:pt x="8979" y="28213"/>
                    </a:cubicBezTo>
                    <a:cubicBezTo>
                      <a:pt x="8981" y="28213"/>
                      <a:pt x="8982" y="28213"/>
                      <a:pt x="8982" y="28213"/>
                    </a:cubicBezTo>
                    <a:lnTo>
                      <a:pt x="9257" y="27526"/>
                    </a:lnTo>
                    <a:lnTo>
                      <a:pt x="18238" y="4798"/>
                    </a:lnTo>
                    <a:cubicBezTo>
                      <a:pt x="18238" y="4798"/>
                      <a:pt x="18742" y="3332"/>
                      <a:pt x="16611" y="1842"/>
                    </a:cubicBezTo>
                    <a:cubicBezTo>
                      <a:pt x="15901" y="1384"/>
                      <a:pt x="15168" y="995"/>
                      <a:pt x="14389" y="720"/>
                    </a:cubicBezTo>
                    <a:cubicBezTo>
                      <a:pt x="13701" y="445"/>
                      <a:pt x="12991" y="239"/>
                      <a:pt x="12258" y="101"/>
                    </a:cubicBezTo>
                    <a:cubicBezTo>
                      <a:pt x="11865" y="31"/>
                      <a:pt x="11518" y="1"/>
                      <a:pt x="1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1"/>
              <p:cNvSpPr/>
              <p:nvPr/>
            </p:nvSpPr>
            <p:spPr>
              <a:xfrm>
                <a:off x="6933061" y="2589507"/>
                <a:ext cx="463150" cy="205496"/>
              </a:xfrm>
              <a:custGeom>
                <a:avLst/>
                <a:gdLst/>
                <a:ahLst/>
                <a:cxnLst/>
                <a:rect l="l" t="t" r="r" b="b"/>
                <a:pathLst>
                  <a:path w="16268" h="7218" extrusionOk="0">
                    <a:moveTo>
                      <a:pt x="1582" y="0"/>
                    </a:moveTo>
                    <a:cubicBezTo>
                      <a:pt x="818" y="0"/>
                      <a:pt x="209" y="171"/>
                      <a:pt x="229" y="718"/>
                    </a:cubicBezTo>
                    <a:cubicBezTo>
                      <a:pt x="229" y="718"/>
                      <a:pt x="0" y="1543"/>
                      <a:pt x="4926" y="3972"/>
                    </a:cubicBezTo>
                    <a:cubicBezTo>
                      <a:pt x="6049" y="4499"/>
                      <a:pt x="7400" y="5117"/>
                      <a:pt x="9096" y="5851"/>
                    </a:cubicBezTo>
                    <a:cubicBezTo>
                      <a:pt x="9439" y="5988"/>
                      <a:pt x="9966" y="6171"/>
                      <a:pt x="10562" y="6355"/>
                    </a:cubicBezTo>
                    <a:cubicBezTo>
                      <a:pt x="11932" y="6776"/>
                      <a:pt x="13736" y="7217"/>
                      <a:pt x="14897" y="7217"/>
                    </a:cubicBezTo>
                    <a:cubicBezTo>
                      <a:pt x="15504" y="7217"/>
                      <a:pt x="15936" y="7097"/>
                      <a:pt x="16038" y="6790"/>
                    </a:cubicBezTo>
                    <a:cubicBezTo>
                      <a:pt x="16038" y="6790"/>
                      <a:pt x="16267" y="5599"/>
                      <a:pt x="13289" y="4178"/>
                    </a:cubicBezTo>
                    <a:lnTo>
                      <a:pt x="13014" y="4865"/>
                    </a:lnTo>
                    <a:cubicBezTo>
                      <a:pt x="13014" y="4865"/>
                      <a:pt x="13013" y="4865"/>
                      <a:pt x="13011" y="4865"/>
                    </a:cubicBezTo>
                    <a:cubicBezTo>
                      <a:pt x="12889" y="4865"/>
                      <a:pt x="7588" y="4843"/>
                      <a:pt x="4032" y="993"/>
                    </a:cubicBezTo>
                    <a:lnTo>
                      <a:pt x="4262" y="398"/>
                    </a:lnTo>
                    <a:cubicBezTo>
                      <a:pt x="3751" y="270"/>
                      <a:pt x="2543" y="0"/>
                      <a:pt x="1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1"/>
              <p:cNvSpPr/>
              <p:nvPr/>
            </p:nvSpPr>
            <p:spPr>
              <a:xfrm>
                <a:off x="7212871" y="2183770"/>
                <a:ext cx="263575" cy="108528"/>
              </a:xfrm>
              <a:custGeom>
                <a:avLst/>
                <a:gdLst/>
                <a:ahLst/>
                <a:cxnLst/>
                <a:rect l="l" t="t" r="r" b="b"/>
                <a:pathLst>
                  <a:path w="9258" h="3812" extrusionOk="0">
                    <a:moveTo>
                      <a:pt x="468" y="0"/>
                    </a:moveTo>
                    <a:cubicBezTo>
                      <a:pt x="257" y="0"/>
                      <a:pt x="120" y="27"/>
                      <a:pt x="70" y="77"/>
                    </a:cubicBezTo>
                    <a:lnTo>
                      <a:pt x="1" y="283"/>
                    </a:lnTo>
                    <a:cubicBezTo>
                      <a:pt x="688" y="833"/>
                      <a:pt x="1948" y="1612"/>
                      <a:pt x="4240" y="2552"/>
                    </a:cubicBezTo>
                    <a:cubicBezTo>
                      <a:pt x="5843" y="3170"/>
                      <a:pt x="7516" y="3583"/>
                      <a:pt x="9234" y="3812"/>
                    </a:cubicBezTo>
                    <a:lnTo>
                      <a:pt x="9257" y="3697"/>
                    </a:lnTo>
                    <a:cubicBezTo>
                      <a:pt x="9005" y="3056"/>
                      <a:pt x="7539" y="2231"/>
                      <a:pt x="4217" y="925"/>
                    </a:cubicBezTo>
                    <a:cubicBezTo>
                      <a:pt x="2515" y="265"/>
                      <a:pt x="1130" y="0"/>
                      <a:pt x="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1"/>
              <p:cNvSpPr/>
              <p:nvPr/>
            </p:nvSpPr>
            <p:spPr>
              <a:xfrm>
                <a:off x="7047855" y="2191827"/>
                <a:ext cx="427278" cy="536204"/>
              </a:xfrm>
              <a:custGeom>
                <a:avLst/>
                <a:gdLst/>
                <a:ahLst/>
                <a:cxnLst/>
                <a:rect l="l" t="t" r="r" b="b"/>
                <a:pathLst>
                  <a:path w="15008" h="18834" extrusionOk="0">
                    <a:moveTo>
                      <a:pt x="5797" y="0"/>
                    </a:moveTo>
                    <a:lnTo>
                      <a:pt x="0" y="14961"/>
                    </a:lnTo>
                    <a:cubicBezTo>
                      <a:pt x="3556" y="18811"/>
                      <a:pt x="8857" y="18833"/>
                      <a:pt x="8979" y="18833"/>
                    </a:cubicBezTo>
                    <a:cubicBezTo>
                      <a:pt x="8981" y="18833"/>
                      <a:pt x="8982" y="18833"/>
                      <a:pt x="8982" y="18833"/>
                    </a:cubicBezTo>
                    <a:lnTo>
                      <a:pt x="15007" y="3529"/>
                    </a:lnTo>
                    <a:cubicBezTo>
                      <a:pt x="13312" y="3300"/>
                      <a:pt x="11639" y="2887"/>
                      <a:pt x="10036" y="2269"/>
                    </a:cubicBezTo>
                    <a:cubicBezTo>
                      <a:pt x="7744" y="1329"/>
                      <a:pt x="6484" y="573"/>
                      <a:pt x="5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1"/>
              <p:cNvSpPr/>
              <p:nvPr/>
            </p:nvSpPr>
            <p:spPr>
              <a:xfrm>
                <a:off x="7396821" y="1870705"/>
                <a:ext cx="140272" cy="106535"/>
              </a:xfrm>
              <a:custGeom>
                <a:avLst/>
                <a:gdLst/>
                <a:ahLst/>
                <a:cxnLst/>
                <a:rect l="l" t="t" r="r" b="b"/>
                <a:pathLst>
                  <a:path w="4927" h="3742" extrusionOk="0">
                    <a:moveTo>
                      <a:pt x="1681" y="1"/>
                    </a:moveTo>
                    <a:cubicBezTo>
                      <a:pt x="1338" y="1"/>
                      <a:pt x="1051" y="68"/>
                      <a:pt x="872" y="236"/>
                    </a:cubicBezTo>
                    <a:cubicBezTo>
                      <a:pt x="528" y="557"/>
                      <a:pt x="161" y="1473"/>
                      <a:pt x="1" y="2000"/>
                    </a:cubicBezTo>
                    <a:cubicBezTo>
                      <a:pt x="711" y="2138"/>
                      <a:pt x="1444" y="2344"/>
                      <a:pt x="2132" y="2619"/>
                    </a:cubicBezTo>
                    <a:cubicBezTo>
                      <a:pt x="2911" y="2894"/>
                      <a:pt x="3644" y="3283"/>
                      <a:pt x="4331" y="3741"/>
                    </a:cubicBezTo>
                    <a:cubicBezTo>
                      <a:pt x="4583" y="3169"/>
                      <a:pt x="4927" y="2298"/>
                      <a:pt x="4881" y="1794"/>
                    </a:cubicBezTo>
                    <a:cubicBezTo>
                      <a:pt x="4812" y="1267"/>
                      <a:pt x="4262" y="786"/>
                      <a:pt x="3575" y="465"/>
                    </a:cubicBezTo>
                    <a:cubicBezTo>
                      <a:pt x="3300" y="328"/>
                      <a:pt x="3025" y="236"/>
                      <a:pt x="2727" y="144"/>
                    </a:cubicBezTo>
                    <a:cubicBezTo>
                      <a:pt x="2356" y="57"/>
                      <a:pt x="1995" y="1"/>
                      <a:pt x="1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1"/>
              <p:cNvSpPr/>
              <p:nvPr/>
            </p:nvSpPr>
            <p:spPr>
              <a:xfrm>
                <a:off x="7049819" y="2702565"/>
                <a:ext cx="183973" cy="193140"/>
              </a:xfrm>
              <a:custGeom>
                <a:avLst/>
                <a:gdLst/>
                <a:ahLst/>
                <a:cxnLst/>
                <a:rect l="l" t="t" r="r" b="b"/>
                <a:pathLst>
                  <a:path w="6462" h="6784" extrusionOk="0">
                    <a:moveTo>
                      <a:pt x="848" y="1"/>
                    </a:moveTo>
                    <a:lnTo>
                      <a:pt x="115" y="4537"/>
                    </a:lnTo>
                    <a:lnTo>
                      <a:pt x="0" y="5270"/>
                    </a:lnTo>
                    <a:cubicBezTo>
                      <a:pt x="1145" y="6236"/>
                      <a:pt x="2598" y="6783"/>
                      <a:pt x="4101" y="6783"/>
                    </a:cubicBezTo>
                    <a:cubicBezTo>
                      <a:pt x="4131" y="6783"/>
                      <a:pt x="4162" y="6783"/>
                      <a:pt x="4193" y="6783"/>
                    </a:cubicBezTo>
                    <a:lnTo>
                      <a:pt x="4422" y="6301"/>
                    </a:lnTo>
                    <a:lnTo>
                      <a:pt x="6461" y="2384"/>
                    </a:lnTo>
                    <a:cubicBezTo>
                      <a:pt x="5865" y="2200"/>
                      <a:pt x="5338" y="2017"/>
                      <a:pt x="5018" y="1880"/>
                    </a:cubicBezTo>
                    <a:cubicBezTo>
                      <a:pt x="3322" y="1146"/>
                      <a:pt x="1948" y="528"/>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1"/>
              <p:cNvSpPr/>
              <p:nvPr/>
            </p:nvSpPr>
            <p:spPr>
              <a:xfrm>
                <a:off x="6973461" y="2819836"/>
                <a:ext cx="267504" cy="122506"/>
              </a:xfrm>
              <a:custGeom>
                <a:avLst/>
                <a:gdLst/>
                <a:ahLst/>
                <a:cxnLst/>
                <a:rect l="l" t="t" r="r" b="b"/>
                <a:pathLst>
                  <a:path w="9396" h="4303" extrusionOk="0">
                    <a:moveTo>
                      <a:pt x="704" y="1"/>
                    </a:moveTo>
                    <a:cubicBezTo>
                      <a:pt x="285" y="1"/>
                      <a:pt x="1" y="115"/>
                      <a:pt x="47" y="441"/>
                    </a:cubicBezTo>
                    <a:cubicBezTo>
                      <a:pt x="185" y="1472"/>
                      <a:pt x="3415" y="2916"/>
                      <a:pt x="4446" y="3191"/>
                    </a:cubicBezTo>
                    <a:cubicBezTo>
                      <a:pt x="4446" y="3191"/>
                      <a:pt x="7094" y="4303"/>
                      <a:pt x="8475" y="4303"/>
                    </a:cubicBezTo>
                    <a:cubicBezTo>
                      <a:pt x="8911" y="4303"/>
                      <a:pt x="9220" y="4192"/>
                      <a:pt x="9281" y="3901"/>
                    </a:cubicBezTo>
                    <a:cubicBezTo>
                      <a:pt x="9395" y="3351"/>
                      <a:pt x="8204" y="2664"/>
                      <a:pt x="7104" y="2182"/>
                    </a:cubicBezTo>
                    <a:lnTo>
                      <a:pt x="6875" y="2641"/>
                    </a:lnTo>
                    <a:cubicBezTo>
                      <a:pt x="6816" y="2642"/>
                      <a:pt x="6756" y="2643"/>
                      <a:pt x="6697" y="2643"/>
                    </a:cubicBezTo>
                    <a:cubicBezTo>
                      <a:pt x="5225" y="2643"/>
                      <a:pt x="3805" y="2099"/>
                      <a:pt x="2682" y="1151"/>
                    </a:cubicBezTo>
                    <a:lnTo>
                      <a:pt x="2797" y="418"/>
                    </a:lnTo>
                    <a:cubicBezTo>
                      <a:pt x="2213" y="242"/>
                      <a:pt x="1315" y="1"/>
                      <a:pt x="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1"/>
              <p:cNvSpPr/>
              <p:nvPr/>
            </p:nvSpPr>
            <p:spPr>
              <a:xfrm>
                <a:off x="7474460" y="1619764"/>
                <a:ext cx="120713" cy="264202"/>
              </a:xfrm>
              <a:custGeom>
                <a:avLst/>
                <a:gdLst/>
                <a:ahLst/>
                <a:cxnLst/>
                <a:rect l="l" t="t" r="r" b="b"/>
                <a:pathLst>
                  <a:path w="4240" h="9280" extrusionOk="0">
                    <a:moveTo>
                      <a:pt x="4239" y="0"/>
                    </a:moveTo>
                    <a:cubicBezTo>
                      <a:pt x="2841" y="2108"/>
                      <a:pt x="779" y="7057"/>
                      <a:pt x="0" y="8981"/>
                    </a:cubicBezTo>
                    <a:cubicBezTo>
                      <a:pt x="298" y="9050"/>
                      <a:pt x="573" y="9142"/>
                      <a:pt x="848" y="9279"/>
                    </a:cubicBezTo>
                    <a:cubicBezTo>
                      <a:pt x="2612" y="5041"/>
                      <a:pt x="4239" y="0"/>
                      <a:pt x="4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6" name="Google Shape;826;p31"/>
              <p:cNvGrpSpPr/>
              <p:nvPr/>
            </p:nvGrpSpPr>
            <p:grpSpPr>
              <a:xfrm>
                <a:off x="7258538" y="2052890"/>
                <a:ext cx="294869" cy="580974"/>
                <a:chOff x="3454938" y="1923315"/>
                <a:chExt cx="294869" cy="580974"/>
              </a:xfrm>
            </p:grpSpPr>
            <p:sp>
              <p:nvSpPr>
                <p:cNvPr id="827" name="Google Shape;827;p31"/>
                <p:cNvSpPr/>
                <p:nvPr/>
              </p:nvSpPr>
              <p:spPr>
                <a:xfrm>
                  <a:off x="3649991" y="1923315"/>
                  <a:ext cx="99816" cy="47089"/>
                </a:xfrm>
                <a:custGeom>
                  <a:avLst/>
                  <a:gdLst/>
                  <a:ahLst/>
                  <a:cxnLst/>
                  <a:rect l="l" t="t" r="r" b="b"/>
                  <a:pathLst>
                    <a:path w="3506" h="1654" extrusionOk="0">
                      <a:moveTo>
                        <a:pt x="95" y="0"/>
                      </a:moveTo>
                      <a:cubicBezTo>
                        <a:pt x="49" y="0"/>
                        <a:pt x="23" y="8"/>
                        <a:pt x="23" y="23"/>
                      </a:cubicBezTo>
                      <a:cubicBezTo>
                        <a:pt x="0" y="69"/>
                        <a:pt x="206" y="138"/>
                        <a:pt x="527" y="275"/>
                      </a:cubicBezTo>
                      <a:cubicBezTo>
                        <a:pt x="848" y="413"/>
                        <a:pt x="1283" y="596"/>
                        <a:pt x="1764" y="825"/>
                      </a:cubicBezTo>
                      <a:cubicBezTo>
                        <a:pt x="2246" y="1054"/>
                        <a:pt x="2658" y="1260"/>
                        <a:pt x="2979" y="1421"/>
                      </a:cubicBezTo>
                      <a:cubicBezTo>
                        <a:pt x="3246" y="1565"/>
                        <a:pt x="3421" y="1653"/>
                        <a:pt x="3487" y="1653"/>
                      </a:cubicBezTo>
                      <a:cubicBezTo>
                        <a:pt x="3495" y="1653"/>
                        <a:pt x="3501" y="1652"/>
                        <a:pt x="3506" y="1650"/>
                      </a:cubicBezTo>
                      <a:cubicBezTo>
                        <a:pt x="3506" y="1627"/>
                        <a:pt x="3368" y="1467"/>
                        <a:pt x="3070" y="1237"/>
                      </a:cubicBezTo>
                      <a:cubicBezTo>
                        <a:pt x="2314" y="733"/>
                        <a:pt x="1467" y="344"/>
                        <a:pt x="596" y="92"/>
                      </a:cubicBezTo>
                      <a:cubicBezTo>
                        <a:pt x="367" y="31"/>
                        <a:pt x="18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1"/>
                <p:cNvSpPr/>
                <p:nvPr/>
              </p:nvSpPr>
              <p:spPr>
                <a:xfrm>
                  <a:off x="3668241" y="1973338"/>
                  <a:ext cx="67218" cy="31943"/>
                </a:xfrm>
                <a:custGeom>
                  <a:avLst/>
                  <a:gdLst/>
                  <a:ahLst/>
                  <a:cxnLst/>
                  <a:rect l="l" t="t" r="r" b="b"/>
                  <a:pathLst>
                    <a:path w="2361" h="1122" extrusionOk="0">
                      <a:moveTo>
                        <a:pt x="53" y="0"/>
                      </a:moveTo>
                      <a:cubicBezTo>
                        <a:pt x="38" y="0"/>
                        <a:pt x="28" y="3"/>
                        <a:pt x="24" y="7"/>
                      </a:cubicBezTo>
                      <a:cubicBezTo>
                        <a:pt x="1" y="76"/>
                        <a:pt x="505" y="374"/>
                        <a:pt x="1123" y="672"/>
                      </a:cubicBezTo>
                      <a:cubicBezTo>
                        <a:pt x="1655" y="947"/>
                        <a:pt x="2119" y="1121"/>
                        <a:pt x="2268" y="1121"/>
                      </a:cubicBezTo>
                      <a:cubicBezTo>
                        <a:pt x="2292" y="1121"/>
                        <a:pt x="2308" y="1117"/>
                        <a:pt x="2315" y="1107"/>
                      </a:cubicBezTo>
                      <a:cubicBezTo>
                        <a:pt x="2361" y="1061"/>
                        <a:pt x="1857" y="741"/>
                        <a:pt x="1238" y="443"/>
                      </a:cubicBezTo>
                      <a:cubicBezTo>
                        <a:pt x="662" y="175"/>
                        <a:pt x="179"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1"/>
                <p:cNvSpPr/>
                <p:nvPr/>
              </p:nvSpPr>
              <p:spPr>
                <a:xfrm>
                  <a:off x="3620638" y="1995061"/>
                  <a:ext cx="99816" cy="47061"/>
                </a:xfrm>
                <a:custGeom>
                  <a:avLst/>
                  <a:gdLst/>
                  <a:ahLst/>
                  <a:cxnLst/>
                  <a:rect l="l" t="t" r="r" b="b"/>
                  <a:pathLst>
                    <a:path w="3506" h="1653" extrusionOk="0">
                      <a:moveTo>
                        <a:pt x="72" y="0"/>
                      </a:moveTo>
                      <a:cubicBezTo>
                        <a:pt x="26" y="0"/>
                        <a:pt x="0" y="8"/>
                        <a:pt x="0" y="23"/>
                      </a:cubicBezTo>
                      <a:cubicBezTo>
                        <a:pt x="0" y="46"/>
                        <a:pt x="184" y="138"/>
                        <a:pt x="504" y="275"/>
                      </a:cubicBezTo>
                      <a:cubicBezTo>
                        <a:pt x="825" y="413"/>
                        <a:pt x="1260" y="596"/>
                        <a:pt x="1742" y="825"/>
                      </a:cubicBezTo>
                      <a:cubicBezTo>
                        <a:pt x="2223" y="1054"/>
                        <a:pt x="2658" y="1261"/>
                        <a:pt x="2956" y="1421"/>
                      </a:cubicBezTo>
                      <a:cubicBezTo>
                        <a:pt x="3249" y="1547"/>
                        <a:pt x="3427" y="1653"/>
                        <a:pt x="3473" y="1653"/>
                      </a:cubicBezTo>
                      <a:cubicBezTo>
                        <a:pt x="3478" y="1653"/>
                        <a:pt x="3481" y="1652"/>
                        <a:pt x="3483" y="1650"/>
                      </a:cubicBezTo>
                      <a:cubicBezTo>
                        <a:pt x="3506" y="1627"/>
                        <a:pt x="3345" y="1444"/>
                        <a:pt x="3070" y="1238"/>
                      </a:cubicBezTo>
                      <a:cubicBezTo>
                        <a:pt x="2681" y="986"/>
                        <a:pt x="2291" y="756"/>
                        <a:pt x="1856" y="573"/>
                      </a:cubicBezTo>
                      <a:cubicBezTo>
                        <a:pt x="1444" y="390"/>
                        <a:pt x="1008" y="207"/>
                        <a:pt x="573" y="92"/>
                      </a:cubicBezTo>
                      <a:cubicBezTo>
                        <a:pt x="344" y="31"/>
                        <a:pt x="16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1"/>
                <p:cNvSpPr/>
                <p:nvPr/>
              </p:nvSpPr>
              <p:spPr>
                <a:xfrm>
                  <a:off x="3638233" y="2044885"/>
                  <a:ext cx="67218" cy="32114"/>
                </a:xfrm>
                <a:custGeom>
                  <a:avLst/>
                  <a:gdLst/>
                  <a:ahLst/>
                  <a:cxnLst/>
                  <a:rect l="l" t="t" r="r" b="b"/>
                  <a:pathLst>
                    <a:path w="2361" h="1128" extrusionOk="0">
                      <a:moveTo>
                        <a:pt x="86" y="0"/>
                      </a:moveTo>
                      <a:cubicBezTo>
                        <a:pt x="64" y="0"/>
                        <a:pt x="50" y="5"/>
                        <a:pt x="47" y="15"/>
                      </a:cubicBezTo>
                      <a:cubicBezTo>
                        <a:pt x="1" y="83"/>
                        <a:pt x="505" y="381"/>
                        <a:pt x="1124" y="679"/>
                      </a:cubicBezTo>
                      <a:cubicBezTo>
                        <a:pt x="1681" y="938"/>
                        <a:pt x="2152" y="1128"/>
                        <a:pt x="2296" y="1128"/>
                      </a:cubicBezTo>
                      <a:cubicBezTo>
                        <a:pt x="2318" y="1128"/>
                        <a:pt x="2332" y="1123"/>
                        <a:pt x="2338" y="1114"/>
                      </a:cubicBezTo>
                      <a:cubicBezTo>
                        <a:pt x="2361" y="1046"/>
                        <a:pt x="1880" y="748"/>
                        <a:pt x="1238" y="450"/>
                      </a:cubicBezTo>
                      <a:cubicBezTo>
                        <a:pt x="707" y="174"/>
                        <a:pt x="226" y="0"/>
                        <a:pt x="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1"/>
                <p:cNvSpPr/>
                <p:nvPr/>
              </p:nvSpPr>
              <p:spPr>
                <a:xfrm>
                  <a:off x="3592594" y="2068772"/>
                  <a:ext cx="99816" cy="47289"/>
                </a:xfrm>
                <a:custGeom>
                  <a:avLst/>
                  <a:gdLst/>
                  <a:ahLst/>
                  <a:cxnLst/>
                  <a:rect l="l" t="t" r="r" b="b"/>
                  <a:pathLst>
                    <a:path w="3506" h="1661" extrusionOk="0">
                      <a:moveTo>
                        <a:pt x="95" y="0"/>
                      </a:moveTo>
                      <a:cubicBezTo>
                        <a:pt x="48" y="0"/>
                        <a:pt x="23" y="8"/>
                        <a:pt x="23" y="23"/>
                      </a:cubicBezTo>
                      <a:cubicBezTo>
                        <a:pt x="0" y="69"/>
                        <a:pt x="206" y="161"/>
                        <a:pt x="527" y="275"/>
                      </a:cubicBezTo>
                      <a:cubicBezTo>
                        <a:pt x="848" y="413"/>
                        <a:pt x="1283" y="596"/>
                        <a:pt x="1764" y="825"/>
                      </a:cubicBezTo>
                      <a:cubicBezTo>
                        <a:pt x="2245" y="1054"/>
                        <a:pt x="2658" y="1261"/>
                        <a:pt x="2979" y="1421"/>
                      </a:cubicBezTo>
                      <a:cubicBezTo>
                        <a:pt x="3231" y="1557"/>
                        <a:pt x="3402" y="1660"/>
                        <a:pt x="3461" y="1660"/>
                      </a:cubicBezTo>
                      <a:cubicBezTo>
                        <a:pt x="3472" y="1660"/>
                        <a:pt x="3479" y="1657"/>
                        <a:pt x="3483" y="1650"/>
                      </a:cubicBezTo>
                      <a:cubicBezTo>
                        <a:pt x="3505" y="1627"/>
                        <a:pt x="3368" y="1467"/>
                        <a:pt x="3070" y="1261"/>
                      </a:cubicBezTo>
                      <a:cubicBezTo>
                        <a:pt x="2681" y="1009"/>
                        <a:pt x="2291" y="779"/>
                        <a:pt x="1879" y="596"/>
                      </a:cubicBezTo>
                      <a:cubicBezTo>
                        <a:pt x="1466" y="390"/>
                        <a:pt x="1031" y="230"/>
                        <a:pt x="596" y="92"/>
                      </a:cubicBezTo>
                      <a:cubicBezTo>
                        <a:pt x="367" y="31"/>
                        <a:pt x="188"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1"/>
                <p:cNvSpPr/>
                <p:nvPr/>
              </p:nvSpPr>
              <p:spPr>
                <a:xfrm>
                  <a:off x="3610844" y="2119251"/>
                  <a:ext cx="67218" cy="31943"/>
                </a:xfrm>
                <a:custGeom>
                  <a:avLst/>
                  <a:gdLst/>
                  <a:ahLst/>
                  <a:cxnLst/>
                  <a:rect l="l" t="t" r="r" b="b"/>
                  <a:pathLst>
                    <a:path w="2361" h="1122" extrusionOk="0">
                      <a:moveTo>
                        <a:pt x="71" y="0"/>
                      </a:moveTo>
                      <a:cubicBezTo>
                        <a:pt x="46" y="0"/>
                        <a:pt x="30" y="5"/>
                        <a:pt x="23" y="14"/>
                      </a:cubicBezTo>
                      <a:cubicBezTo>
                        <a:pt x="1" y="83"/>
                        <a:pt x="505" y="358"/>
                        <a:pt x="1123" y="679"/>
                      </a:cubicBezTo>
                      <a:cubicBezTo>
                        <a:pt x="1678" y="946"/>
                        <a:pt x="2160" y="1121"/>
                        <a:pt x="2286" y="1121"/>
                      </a:cubicBezTo>
                      <a:cubicBezTo>
                        <a:pt x="2300" y="1121"/>
                        <a:pt x="2310" y="1119"/>
                        <a:pt x="2315" y="1114"/>
                      </a:cubicBezTo>
                      <a:cubicBezTo>
                        <a:pt x="2360" y="1045"/>
                        <a:pt x="1856" y="725"/>
                        <a:pt x="1238" y="427"/>
                      </a:cubicBezTo>
                      <a:cubicBezTo>
                        <a:pt x="687" y="171"/>
                        <a:pt x="221"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1"/>
                <p:cNvSpPr/>
                <p:nvPr/>
              </p:nvSpPr>
              <p:spPr>
                <a:xfrm>
                  <a:off x="3563241" y="2140945"/>
                  <a:ext cx="99816" cy="47317"/>
                </a:xfrm>
                <a:custGeom>
                  <a:avLst/>
                  <a:gdLst/>
                  <a:ahLst/>
                  <a:cxnLst/>
                  <a:rect l="l" t="t" r="r" b="b"/>
                  <a:pathLst>
                    <a:path w="3506" h="1662" extrusionOk="0">
                      <a:moveTo>
                        <a:pt x="37" y="0"/>
                      </a:moveTo>
                      <a:cubicBezTo>
                        <a:pt x="13" y="0"/>
                        <a:pt x="0" y="3"/>
                        <a:pt x="0" y="9"/>
                      </a:cubicBezTo>
                      <a:cubicBezTo>
                        <a:pt x="0" y="54"/>
                        <a:pt x="183" y="146"/>
                        <a:pt x="504" y="283"/>
                      </a:cubicBezTo>
                      <a:cubicBezTo>
                        <a:pt x="825" y="421"/>
                        <a:pt x="1260" y="604"/>
                        <a:pt x="1741" y="833"/>
                      </a:cubicBezTo>
                      <a:cubicBezTo>
                        <a:pt x="2222" y="1062"/>
                        <a:pt x="2635" y="1269"/>
                        <a:pt x="2956" y="1429"/>
                      </a:cubicBezTo>
                      <a:cubicBezTo>
                        <a:pt x="3249" y="1555"/>
                        <a:pt x="3427" y="1661"/>
                        <a:pt x="3473" y="1661"/>
                      </a:cubicBezTo>
                      <a:cubicBezTo>
                        <a:pt x="3477" y="1661"/>
                        <a:pt x="3481" y="1660"/>
                        <a:pt x="3483" y="1658"/>
                      </a:cubicBezTo>
                      <a:cubicBezTo>
                        <a:pt x="3505" y="1612"/>
                        <a:pt x="3345" y="1452"/>
                        <a:pt x="3070" y="1246"/>
                      </a:cubicBezTo>
                      <a:cubicBezTo>
                        <a:pt x="2291" y="742"/>
                        <a:pt x="1443" y="352"/>
                        <a:pt x="573" y="100"/>
                      </a:cubicBezTo>
                      <a:cubicBezTo>
                        <a:pt x="310" y="30"/>
                        <a:pt x="11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1"/>
                <p:cNvSpPr/>
                <p:nvPr/>
              </p:nvSpPr>
              <p:spPr>
                <a:xfrm>
                  <a:off x="3580836" y="2190371"/>
                  <a:ext cx="67218" cy="32114"/>
                </a:xfrm>
                <a:custGeom>
                  <a:avLst/>
                  <a:gdLst/>
                  <a:ahLst/>
                  <a:cxnLst/>
                  <a:rect l="l" t="t" r="r" b="b"/>
                  <a:pathLst>
                    <a:path w="2361" h="1128" extrusionOk="0">
                      <a:moveTo>
                        <a:pt x="81" y="1"/>
                      </a:moveTo>
                      <a:cubicBezTo>
                        <a:pt x="61" y="1"/>
                        <a:pt x="49" y="5"/>
                        <a:pt x="46" y="14"/>
                      </a:cubicBezTo>
                      <a:cubicBezTo>
                        <a:pt x="1" y="83"/>
                        <a:pt x="505" y="380"/>
                        <a:pt x="1123" y="678"/>
                      </a:cubicBezTo>
                      <a:cubicBezTo>
                        <a:pt x="1655" y="954"/>
                        <a:pt x="2136" y="1128"/>
                        <a:pt x="2275" y="1128"/>
                      </a:cubicBezTo>
                      <a:cubicBezTo>
                        <a:pt x="2298" y="1128"/>
                        <a:pt x="2311" y="1123"/>
                        <a:pt x="2315" y="1114"/>
                      </a:cubicBezTo>
                      <a:cubicBezTo>
                        <a:pt x="2361"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1"/>
                <p:cNvSpPr/>
                <p:nvPr/>
              </p:nvSpPr>
              <p:spPr>
                <a:xfrm>
                  <a:off x="3542343" y="2205090"/>
                  <a:ext cx="99844" cy="47089"/>
                </a:xfrm>
                <a:custGeom>
                  <a:avLst/>
                  <a:gdLst/>
                  <a:ahLst/>
                  <a:cxnLst/>
                  <a:rect l="l" t="t" r="r" b="b"/>
                  <a:pathLst>
                    <a:path w="3507" h="1654" extrusionOk="0">
                      <a:moveTo>
                        <a:pt x="83" y="1"/>
                      </a:moveTo>
                      <a:cubicBezTo>
                        <a:pt x="37" y="1"/>
                        <a:pt x="9" y="9"/>
                        <a:pt x="1" y="24"/>
                      </a:cubicBezTo>
                      <a:cubicBezTo>
                        <a:pt x="1" y="70"/>
                        <a:pt x="184" y="138"/>
                        <a:pt x="505" y="276"/>
                      </a:cubicBezTo>
                      <a:cubicBezTo>
                        <a:pt x="826" y="413"/>
                        <a:pt x="1284" y="597"/>
                        <a:pt x="1742" y="826"/>
                      </a:cubicBezTo>
                      <a:cubicBezTo>
                        <a:pt x="2223" y="1055"/>
                        <a:pt x="2659" y="1261"/>
                        <a:pt x="2956" y="1421"/>
                      </a:cubicBezTo>
                      <a:cubicBezTo>
                        <a:pt x="3244" y="1565"/>
                        <a:pt x="3422" y="1654"/>
                        <a:pt x="3471" y="1654"/>
                      </a:cubicBezTo>
                      <a:cubicBezTo>
                        <a:pt x="3477" y="1654"/>
                        <a:pt x="3481" y="1653"/>
                        <a:pt x="3483" y="1650"/>
                      </a:cubicBezTo>
                      <a:cubicBezTo>
                        <a:pt x="3506" y="1628"/>
                        <a:pt x="3369" y="1444"/>
                        <a:pt x="3071" y="1261"/>
                      </a:cubicBezTo>
                      <a:cubicBezTo>
                        <a:pt x="2682" y="986"/>
                        <a:pt x="2292" y="780"/>
                        <a:pt x="1880" y="574"/>
                      </a:cubicBezTo>
                      <a:cubicBezTo>
                        <a:pt x="1444" y="390"/>
                        <a:pt x="1032" y="230"/>
                        <a:pt x="574" y="93"/>
                      </a:cubicBezTo>
                      <a:cubicBezTo>
                        <a:pt x="345" y="31"/>
                        <a:pt x="177"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1"/>
                <p:cNvSpPr/>
                <p:nvPr/>
              </p:nvSpPr>
              <p:spPr>
                <a:xfrm>
                  <a:off x="3559967" y="2254942"/>
                  <a:ext cx="67218" cy="32143"/>
                </a:xfrm>
                <a:custGeom>
                  <a:avLst/>
                  <a:gdLst/>
                  <a:ahLst/>
                  <a:cxnLst/>
                  <a:rect l="l" t="t" r="r" b="b"/>
                  <a:pathLst>
                    <a:path w="2361" h="1129" extrusionOk="0">
                      <a:moveTo>
                        <a:pt x="81" y="1"/>
                      </a:moveTo>
                      <a:cubicBezTo>
                        <a:pt x="61" y="1"/>
                        <a:pt x="49" y="5"/>
                        <a:pt x="46" y="14"/>
                      </a:cubicBezTo>
                      <a:cubicBezTo>
                        <a:pt x="1" y="83"/>
                        <a:pt x="505" y="381"/>
                        <a:pt x="1146" y="678"/>
                      </a:cubicBezTo>
                      <a:cubicBezTo>
                        <a:pt x="1678" y="954"/>
                        <a:pt x="2141" y="1128"/>
                        <a:pt x="2291" y="1128"/>
                      </a:cubicBezTo>
                      <a:cubicBezTo>
                        <a:pt x="2315" y="1128"/>
                        <a:pt x="2331" y="1123"/>
                        <a:pt x="2337" y="1114"/>
                      </a:cubicBezTo>
                      <a:cubicBezTo>
                        <a:pt x="2360"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1"/>
                <p:cNvSpPr/>
                <p:nvPr/>
              </p:nvSpPr>
              <p:spPr>
                <a:xfrm>
                  <a:off x="3512335" y="2276609"/>
                  <a:ext cx="100499" cy="47317"/>
                </a:xfrm>
                <a:custGeom>
                  <a:avLst/>
                  <a:gdLst/>
                  <a:ahLst/>
                  <a:cxnLst/>
                  <a:rect l="l" t="t" r="r" b="b"/>
                  <a:pathLst>
                    <a:path w="3530" h="1662" extrusionOk="0">
                      <a:moveTo>
                        <a:pt x="61" y="1"/>
                      </a:moveTo>
                      <a:cubicBezTo>
                        <a:pt x="37" y="1"/>
                        <a:pt x="24" y="4"/>
                        <a:pt x="24" y="9"/>
                      </a:cubicBezTo>
                      <a:cubicBezTo>
                        <a:pt x="1" y="55"/>
                        <a:pt x="207" y="147"/>
                        <a:pt x="528" y="284"/>
                      </a:cubicBezTo>
                      <a:cubicBezTo>
                        <a:pt x="849" y="422"/>
                        <a:pt x="1284" y="605"/>
                        <a:pt x="1765" y="834"/>
                      </a:cubicBezTo>
                      <a:cubicBezTo>
                        <a:pt x="2246" y="1063"/>
                        <a:pt x="2659" y="1269"/>
                        <a:pt x="2979" y="1430"/>
                      </a:cubicBezTo>
                      <a:cubicBezTo>
                        <a:pt x="3252" y="1555"/>
                        <a:pt x="3428" y="1662"/>
                        <a:pt x="3491" y="1662"/>
                      </a:cubicBezTo>
                      <a:cubicBezTo>
                        <a:pt x="3497" y="1662"/>
                        <a:pt x="3502" y="1661"/>
                        <a:pt x="3506" y="1659"/>
                      </a:cubicBezTo>
                      <a:cubicBezTo>
                        <a:pt x="3529" y="1636"/>
                        <a:pt x="3369" y="1475"/>
                        <a:pt x="3071" y="1246"/>
                      </a:cubicBezTo>
                      <a:cubicBezTo>
                        <a:pt x="2705" y="994"/>
                        <a:pt x="2292" y="765"/>
                        <a:pt x="1880" y="582"/>
                      </a:cubicBezTo>
                      <a:cubicBezTo>
                        <a:pt x="1467" y="399"/>
                        <a:pt x="1032" y="215"/>
                        <a:pt x="597" y="101"/>
                      </a:cubicBezTo>
                      <a:cubicBezTo>
                        <a:pt x="334" y="31"/>
                        <a:pt x="138"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1"/>
                <p:cNvSpPr/>
                <p:nvPr/>
              </p:nvSpPr>
              <p:spPr>
                <a:xfrm>
                  <a:off x="3530613" y="2326660"/>
                  <a:ext cx="67218" cy="32143"/>
                </a:xfrm>
                <a:custGeom>
                  <a:avLst/>
                  <a:gdLst/>
                  <a:ahLst/>
                  <a:cxnLst/>
                  <a:rect l="l" t="t" r="r" b="b"/>
                  <a:pathLst>
                    <a:path w="2361" h="1129" extrusionOk="0">
                      <a:moveTo>
                        <a:pt x="71" y="1"/>
                      </a:moveTo>
                      <a:cubicBezTo>
                        <a:pt x="46" y="1"/>
                        <a:pt x="30" y="6"/>
                        <a:pt x="23" y="15"/>
                      </a:cubicBezTo>
                      <a:cubicBezTo>
                        <a:pt x="0" y="84"/>
                        <a:pt x="505" y="382"/>
                        <a:pt x="1123" y="680"/>
                      </a:cubicBezTo>
                      <a:cubicBezTo>
                        <a:pt x="1661" y="939"/>
                        <a:pt x="2129" y="1128"/>
                        <a:pt x="2273" y="1128"/>
                      </a:cubicBezTo>
                      <a:cubicBezTo>
                        <a:pt x="2294" y="1128"/>
                        <a:pt x="2309" y="1124"/>
                        <a:pt x="2315" y="1115"/>
                      </a:cubicBezTo>
                      <a:cubicBezTo>
                        <a:pt x="2360" y="1046"/>
                        <a:pt x="1856" y="726"/>
                        <a:pt x="1238" y="428"/>
                      </a:cubicBezTo>
                      <a:cubicBezTo>
                        <a:pt x="687" y="172"/>
                        <a:pt x="22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1"/>
                <p:cNvSpPr/>
                <p:nvPr/>
              </p:nvSpPr>
              <p:spPr>
                <a:xfrm>
                  <a:off x="3484946" y="2350576"/>
                  <a:ext cx="99844" cy="47260"/>
                </a:xfrm>
                <a:custGeom>
                  <a:avLst/>
                  <a:gdLst/>
                  <a:ahLst/>
                  <a:cxnLst/>
                  <a:rect l="l" t="t" r="r" b="b"/>
                  <a:pathLst>
                    <a:path w="3507" h="1660" extrusionOk="0">
                      <a:moveTo>
                        <a:pt x="76" y="1"/>
                      </a:moveTo>
                      <a:cubicBezTo>
                        <a:pt x="34" y="1"/>
                        <a:pt x="8" y="8"/>
                        <a:pt x="1" y="23"/>
                      </a:cubicBezTo>
                      <a:cubicBezTo>
                        <a:pt x="1" y="69"/>
                        <a:pt x="184" y="138"/>
                        <a:pt x="505" y="275"/>
                      </a:cubicBezTo>
                      <a:cubicBezTo>
                        <a:pt x="826" y="412"/>
                        <a:pt x="1261" y="596"/>
                        <a:pt x="1742" y="825"/>
                      </a:cubicBezTo>
                      <a:cubicBezTo>
                        <a:pt x="2223" y="1054"/>
                        <a:pt x="2658" y="1283"/>
                        <a:pt x="2956" y="1421"/>
                      </a:cubicBezTo>
                      <a:cubicBezTo>
                        <a:pt x="3229" y="1557"/>
                        <a:pt x="3402" y="1660"/>
                        <a:pt x="3462" y="1660"/>
                      </a:cubicBezTo>
                      <a:cubicBezTo>
                        <a:pt x="3473" y="1660"/>
                        <a:pt x="3480" y="1657"/>
                        <a:pt x="3483" y="1650"/>
                      </a:cubicBezTo>
                      <a:cubicBezTo>
                        <a:pt x="3506" y="1627"/>
                        <a:pt x="3346" y="1466"/>
                        <a:pt x="3071" y="1260"/>
                      </a:cubicBezTo>
                      <a:cubicBezTo>
                        <a:pt x="2681" y="1008"/>
                        <a:pt x="2292" y="779"/>
                        <a:pt x="1857" y="596"/>
                      </a:cubicBezTo>
                      <a:cubicBezTo>
                        <a:pt x="1444" y="390"/>
                        <a:pt x="1009" y="229"/>
                        <a:pt x="573" y="115"/>
                      </a:cubicBezTo>
                      <a:cubicBezTo>
                        <a:pt x="339" y="36"/>
                        <a:pt x="168"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1"/>
                <p:cNvSpPr/>
                <p:nvPr/>
              </p:nvSpPr>
              <p:spPr>
                <a:xfrm>
                  <a:off x="3502570" y="2401026"/>
                  <a:ext cx="67218" cy="31943"/>
                </a:xfrm>
                <a:custGeom>
                  <a:avLst/>
                  <a:gdLst/>
                  <a:ahLst/>
                  <a:cxnLst/>
                  <a:rect l="l" t="t" r="r" b="b"/>
                  <a:pathLst>
                    <a:path w="2361" h="1122" extrusionOk="0">
                      <a:moveTo>
                        <a:pt x="86" y="1"/>
                      </a:moveTo>
                      <a:cubicBezTo>
                        <a:pt x="63" y="1"/>
                        <a:pt x="49" y="5"/>
                        <a:pt x="46" y="15"/>
                      </a:cubicBezTo>
                      <a:cubicBezTo>
                        <a:pt x="0" y="61"/>
                        <a:pt x="504" y="359"/>
                        <a:pt x="1123" y="680"/>
                      </a:cubicBezTo>
                      <a:cubicBezTo>
                        <a:pt x="1699" y="947"/>
                        <a:pt x="2182" y="1122"/>
                        <a:pt x="2308" y="1122"/>
                      </a:cubicBezTo>
                      <a:cubicBezTo>
                        <a:pt x="2323" y="1122"/>
                        <a:pt x="2333" y="1120"/>
                        <a:pt x="2337" y="1115"/>
                      </a:cubicBezTo>
                      <a:cubicBezTo>
                        <a:pt x="2360" y="1046"/>
                        <a:pt x="1879" y="725"/>
                        <a:pt x="1238" y="428"/>
                      </a:cubicBezTo>
                      <a:cubicBezTo>
                        <a:pt x="707" y="172"/>
                        <a:pt x="226" y="1"/>
                        <a:pt x="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1"/>
                <p:cNvSpPr/>
                <p:nvPr/>
              </p:nvSpPr>
              <p:spPr>
                <a:xfrm>
                  <a:off x="3454938" y="2422322"/>
                  <a:ext cx="99844" cy="47089"/>
                </a:xfrm>
                <a:custGeom>
                  <a:avLst/>
                  <a:gdLst/>
                  <a:ahLst/>
                  <a:cxnLst/>
                  <a:rect l="l" t="t" r="r" b="b"/>
                  <a:pathLst>
                    <a:path w="3507" h="1654" extrusionOk="0">
                      <a:moveTo>
                        <a:pt x="96" y="0"/>
                      </a:moveTo>
                      <a:cubicBezTo>
                        <a:pt x="49" y="0"/>
                        <a:pt x="24" y="8"/>
                        <a:pt x="24" y="23"/>
                      </a:cubicBezTo>
                      <a:cubicBezTo>
                        <a:pt x="1" y="69"/>
                        <a:pt x="207" y="138"/>
                        <a:pt x="528" y="275"/>
                      </a:cubicBezTo>
                      <a:cubicBezTo>
                        <a:pt x="848" y="413"/>
                        <a:pt x="1284" y="596"/>
                        <a:pt x="1765" y="825"/>
                      </a:cubicBezTo>
                      <a:cubicBezTo>
                        <a:pt x="2246" y="1054"/>
                        <a:pt x="2658" y="1260"/>
                        <a:pt x="2979" y="1421"/>
                      </a:cubicBezTo>
                      <a:cubicBezTo>
                        <a:pt x="3247" y="1565"/>
                        <a:pt x="3422" y="1653"/>
                        <a:pt x="3471" y="1653"/>
                      </a:cubicBezTo>
                      <a:cubicBezTo>
                        <a:pt x="3477" y="1653"/>
                        <a:pt x="3481" y="1652"/>
                        <a:pt x="3483" y="1650"/>
                      </a:cubicBezTo>
                      <a:cubicBezTo>
                        <a:pt x="3506" y="1627"/>
                        <a:pt x="3369" y="1467"/>
                        <a:pt x="3071" y="1238"/>
                      </a:cubicBezTo>
                      <a:cubicBezTo>
                        <a:pt x="2315" y="733"/>
                        <a:pt x="1467" y="344"/>
                        <a:pt x="596" y="92"/>
                      </a:cubicBezTo>
                      <a:cubicBezTo>
                        <a:pt x="367" y="31"/>
                        <a:pt x="18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1"/>
                <p:cNvSpPr/>
                <p:nvPr/>
              </p:nvSpPr>
              <p:spPr>
                <a:xfrm>
                  <a:off x="3473216" y="2472345"/>
                  <a:ext cx="67218" cy="31943"/>
                </a:xfrm>
                <a:custGeom>
                  <a:avLst/>
                  <a:gdLst/>
                  <a:ahLst/>
                  <a:cxnLst/>
                  <a:rect l="l" t="t" r="r" b="b"/>
                  <a:pathLst>
                    <a:path w="2361" h="1122" extrusionOk="0">
                      <a:moveTo>
                        <a:pt x="69" y="1"/>
                      </a:moveTo>
                      <a:cubicBezTo>
                        <a:pt x="56" y="1"/>
                        <a:pt x="48" y="3"/>
                        <a:pt x="46" y="7"/>
                      </a:cubicBezTo>
                      <a:cubicBezTo>
                        <a:pt x="0" y="76"/>
                        <a:pt x="504" y="374"/>
                        <a:pt x="1123" y="672"/>
                      </a:cubicBezTo>
                      <a:cubicBezTo>
                        <a:pt x="1674" y="947"/>
                        <a:pt x="2141" y="1122"/>
                        <a:pt x="2290" y="1122"/>
                      </a:cubicBezTo>
                      <a:cubicBezTo>
                        <a:pt x="2315" y="1122"/>
                        <a:pt x="2331" y="1117"/>
                        <a:pt x="2337" y="1107"/>
                      </a:cubicBezTo>
                      <a:cubicBezTo>
                        <a:pt x="2360" y="1061"/>
                        <a:pt x="1879" y="741"/>
                        <a:pt x="1238" y="443"/>
                      </a:cubicBezTo>
                      <a:cubicBezTo>
                        <a:pt x="682" y="176"/>
                        <a:pt x="18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43" name="Google Shape;843;p31"/>
            <p:cNvGrpSpPr/>
            <p:nvPr/>
          </p:nvGrpSpPr>
          <p:grpSpPr>
            <a:xfrm>
              <a:off x="7253408" y="403294"/>
              <a:ext cx="309215" cy="272430"/>
              <a:chOff x="3890683" y="1390057"/>
              <a:chExt cx="309215" cy="272430"/>
            </a:xfrm>
          </p:grpSpPr>
          <p:sp>
            <p:nvSpPr>
              <p:cNvPr id="844" name="Google Shape;844;p31"/>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1"/>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1"/>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
    <p:spTree>
      <p:nvGrpSpPr>
        <p:cNvPr id="1" name="Shape 847"/>
        <p:cNvGrpSpPr/>
        <p:nvPr/>
      </p:nvGrpSpPr>
      <p:grpSpPr>
        <a:xfrm>
          <a:off x="0" y="0"/>
          <a:ext cx="0" cy="0"/>
          <a:chOff x="0" y="0"/>
          <a:chExt cx="0" cy="0"/>
        </a:xfrm>
      </p:grpSpPr>
      <p:sp>
        <p:nvSpPr>
          <p:cNvPr id="848" name="Google Shape;848;p32"/>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32"/>
          <p:cNvGrpSpPr/>
          <p:nvPr/>
        </p:nvGrpSpPr>
        <p:grpSpPr>
          <a:xfrm>
            <a:off x="289783" y="196654"/>
            <a:ext cx="8564433" cy="991162"/>
            <a:chOff x="289783" y="120454"/>
            <a:chExt cx="8564433" cy="991162"/>
          </a:xfrm>
        </p:grpSpPr>
        <p:grpSp>
          <p:nvGrpSpPr>
            <p:cNvPr id="850" name="Google Shape;850;p32"/>
            <p:cNvGrpSpPr/>
            <p:nvPr/>
          </p:nvGrpSpPr>
          <p:grpSpPr>
            <a:xfrm>
              <a:off x="7966381" y="248525"/>
              <a:ext cx="887836" cy="797746"/>
              <a:chOff x="7489364" y="509783"/>
              <a:chExt cx="887836" cy="797746"/>
            </a:xfrm>
          </p:grpSpPr>
          <p:sp>
            <p:nvSpPr>
              <p:cNvPr id="851" name="Google Shape;851;p32"/>
              <p:cNvSpPr/>
              <p:nvPr/>
            </p:nvSpPr>
            <p:spPr>
              <a:xfrm rot="-4474676" flipH="1">
                <a:off x="7474692" y="574888"/>
                <a:ext cx="266334"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852" name="Google Shape;852;p32"/>
              <p:cNvSpPr/>
              <p:nvPr/>
            </p:nvSpPr>
            <p:spPr>
              <a:xfrm rot="3394681" flipH="1">
                <a:off x="8122893" y="1017214"/>
                <a:ext cx="178026" cy="27859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nvGrpSpPr>
              <p:cNvPr id="853" name="Google Shape;853;p32"/>
              <p:cNvGrpSpPr/>
              <p:nvPr/>
            </p:nvGrpSpPr>
            <p:grpSpPr>
              <a:xfrm rot="925227">
                <a:off x="7850885" y="737370"/>
                <a:ext cx="309215" cy="272430"/>
                <a:chOff x="3890683" y="1390057"/>
                <a:chExt cx="309215" cy="272430"/>
              </a:xfrm>
            </p:grpSpPr>
            <p:sp>
              <p:nvSpPr>
                <p:cNvPr id="854" name="Google Shape;854;p32"/>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2"/>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2"/>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57" name="Google Shape;857;p32"/>
            <p:cNvGrpSpPr/>
            <p:nvPr/>
          </p:nvGrpSpPr>
          <p:grpSpPr>
            <a:xfrm rot="-2700000">
              <a:off x="302471" y="398071"/>
              <a:ext cx="965787" cy="435928"/>
              <a:chOff x="900397" y="784127"/>
              <a:chExt cx="965796" cy="435933"/>
            </a:xfrm>
          </p:grpSpPr>
          <p:sp>
            <p:nvSpPr>
              <p:cNvPr id="858" name="Google Shape;858;p32"/>
              <p:cNvSpPr/>
              <p:nvPr/>
            </p:nvSpPr>
            <p:spPr>
              <a:xfrm rot="956724">
                <a:off x="1228693" y="822106"/>
                <a:ext cx="309152" cy="233165"/>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2"/>
              <p:cNvSpPr/>
              <p:nvPr/>
            </p:nvSpPr>
            <p:spPr>
              <a:xfrm rot="10029471" flipH="1">
                <a:off x="1584057" y="94416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60" name="Google Shape;860;p32"/>
              <p:cNvSpPr/>
              <p:nvPr/>
            </p:nvSpPr>
            <p:spPr>
              <a:xfrm rot="-10029471">
                <a:off x="916232" y="102021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CUSTOM_9_1_1_1">
    <p:spTree>
      <p:nvGrpSpPr>
        <p:cNvPr id="1" name="Shape 861"/>
        <p:cNvGrpSpPr/>
        <p:nvPr/>
      </p:nvGrpSpPr>
      <p:grpSpPr>
        <a:xfrm>
          <a:off x="0" y="0"/>
          <a:ext cx="0" cy="0"/>
          <a:chOff x="0" y="0"/>
          <a:chExt cx="0" cy="0"/>
        </a:xfrm>
      </p:grpSpPr>
      <p:grpSp>
        <p:nvGrpSpPr>
          <p:cNvPr id="862" name="Google Shape;862;p33"/>
          <p:cNvGrpSpPr/>
          <p:nvPr/>
        </p:nvGrpSpPr>
        <p:grpSpPr>
          <a:xfrm flipH="1">
            <a:off x="325400" y="243280"/>
            <a:ext cx="8493200" cy="4656939"/>
            <a:chOff x="342229" y="310413"/>
            <a:chExt cx="8493200" cy="4656939"/>
          </a:xfrm>
        </p:grpSpPr>
        <p:grpSp>
          <p:nvGrpSpPr>
            <p:cNvPr id="863" name="Google Shape;863;p33"/>
            <p:cNvGrpSpPr/>
            <p:nvPr/>
          </p:nvGrpSpPr>
          <p:grpSpPr>
            <a:xfrm>
              <a:off x="7068466" y="310413"/>
              <a:ext cx="1766962" cy="1663821"/>
              <a:chOff x="7220866" y="310413"/>
              <a:chExt cx="1766962" cy="1663821"/>
            </a:xfrm>
          </p:grpSpPr>
          <p:grpSp>
            <p:nvGrpSpPr>
              <p:cNvPr id="864" name="Google Shape;864;p33"/>
              <p:cNvGrpSpPr/>
              <p:nvPr/>
            </p:nvGrpSpPr>
            <p:grpSpPr>
              <a:xfrm>
                <a:off x="7855428" y="310413"/>
                <a:ext cx="1132401" cy="1124818"/>
                <a:chOff x="2399528" y="668550"/>
                <a:chExt cx="1132401" cy="1124818"/>
              </a:xfrm>
            </p:grpSpPr>
            <p:sp>
              <p:nvSpPr>
                <p:cNvPr id="865" name="Google Shape;865;p33"/>
                <p:cNvSpPr/>
                <p:nvPr/>
              </p:nvSpPr>
              <p:spPr>
                <a:xfrm>
                  <a:off x="2520187" y="668550"/>
                  <a:ext cx="68527" cy="64371"/>
                </a:xfrm>
                <a:custGeom>
                  <a:avLst/>
                  <a:gdLst/>
                  <a:ahLst/>
                  <a:cxnLst/>
                  <a:rect l="l" t="t" r="r" b="b"/>
                  <a:pathLst>
                    <a:path w="2407" h="2261" extrusionOk="0">
                      <a:moveTo>
                        <a:pt x="924" y="1"/>
                      </a:moveTo>
                      <a:cubicBezTo>
                        <a:pt x="594" y="1"/>
                        <a:pt x="316" y="73"/>
                        <a:pt x="230" y="174"/>
                      </a:cubicBezTo>
                      <a:cubicBezTo>
                        <a:pt x="70" y="357"/>
                        <a:pt x="1" y="1961"/>
                        <a:pt x="253" y="2076"/>
                      </a:cubicBezTo>
                      <a:cubicBezTo>
                        <a:pt x="596" y="2204"/>
                        <a:pt x="904" y="2261"/>
                        <a:pt x="1172" y="2261"/>
                      </a:cubicBezTo>
                      <a:cubicBezTo>
                        <a:pt x="1960" y="2261"/>
                        <a:pt x="2407" y="1769"/>
                        <a:pt x="2407" y="1136"/>
                      </a:cubicBezTo>
                      <a:cubicBezTo>
                        <a:pt x="2407" y="274"/>
                        <a:pt x="1567" y="1"/>
                        <a:pt x="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3"/>
                <p:cNvSpPr/>
                <p:nvPr/>
              </p:nvSpPr>
              <p:spPr>
                <a:xfrm>
                  <a:off x="2575648" y="1086074"/>
                  <a:ext cx="186564" cy="140841"/>
                </a:xfrm>
                <a:custGeom>
                  <a:avLst/>
                  <a:gdLst/>
                  <a:ahLst/>
                  <a:cxnLst/>
                  <a:rect l="l" t="t" r="r" b="b"/>
                  <a:pathLst>
                    <a:path w="6553" h="4947" extrusionOk="0">
                      <a:moveTo>
                        <a:pt x="3277" y="1"/>
                      </a:moveTo>
                      <a:cubicBezTo>
                        <a:pt x="2807" y="1"/>
                        <a:pt x="2337" y="12"/>
                        <a:pt x="1879" y="35"/>
                      </a:cubicBezTo>
                      <a:cubicBezTo>
                        <a:pt x="825" y="81"/>
                        <a:pt x="161" y="356"/>
                        <a:pt x="92" y="1639"/>
                      </a:cubicBezTo>
                      <a:cubicBezTo>
                        <a:pt x="0" y="2738"/>
                        <a:pt x="321" y="3976"/>
                        <a:pt x="1306" y="4526"/>
                      </a:cubicBezTo>
                      <a:cubicBezTo>
                        <a:pt x="1827" y="4806"/>
                        <a:pt x="2419" y="4947"/>
                        <a:pt x="3019" y="4947"/>
                      </a:cubicBezTo>
                      <a:cubicBezTo>
                        <a:pt x="3105" y="4947"/>
                        <a:pt x="3191" y="4944"/>
                        <a:pt x="3277" y="4938"/>
                      </a:cubicBezTo>
                      <a:cubicBezTo>
                        <a:pt x="3363" y="4944"/>
                        <a:pt x="3448" y="4947"/>
                        <a:pt x="3534" y="4947"/>
                      </a:cubicBezTo>
                      <a:cubicBezTo>
                        <a:pt x="4134" y="4947"/>
                        <a:pt x="4726" y="4806"/>
                        <a:pt x="5247" y="4526"/>
                      </a:cubicBezTo>
                      <a:cubicBezTo>
                        <a:pt x="6232" y="3976"/>
                        <a:pt x="6553" y="2738"/>
                        <a:pt x="6484" y="1639"/>
                      </a:cubicBezTo>
                      <a:cubicBezTo>
                        <a:pt x="6393" y="356"/>
                        <a:pt x="5728" y="81"/>
                        <a:pt x="4674" y="35"/>
                      </a:cubicBezTo>
                      <a:cubicBezTo>
                        <a:pt x="4216" y="12"/>
                        <a:pt x="3746" y="1"/>
                        <a:pt x="3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3"/>
                <p:cNvSpPr/>
                <p:nvPr/>
              </p:nvSpPr>
              <p:spPr>
                <a:xfrm>
                  <a:off x="2640874" y="1225353"/>
                  <a:ext cx="891054" cy="558382"/>
                </a:xfrm>
                <a:custGeom>
                  <a:avLst/>
                  <a:gdLst/>
                  <a:ahLst/>
                  <a:cxnLst/>
                  <a:rect l="l" t="t" r="r" b="b"/>
                  <a:pathLst>
                    <a:path w="31298" h="19613" extrusionOk="0">
                      <a:moveTo>
                        <a:pt x="161" y="0"/>
                      </a:moveTo>
                      <a:lnTo>
                        <a:pt x="161" y="0"/>
                      </a:lnTo>
                      <a:cubicBezTo>
                        <a:pt x="0" y="1970"/>
                        <a:pt x="688" y="3918"/>
                        <a:pt x="2040" y="5361"/>
                      </a:cubicBezTo>
                      <a:cubicBezTo>
                        <a:pt x="3744" y="7102"/>
                        <a:pt x="6048" y="8066"/>
                        <a:pt x="8426" y="8066"/>
                      </a:cubicBezTo>
                      <a:cubicBezTo>
                        <a:pt x="9022" y="8066"/>
                        <a:pt x="9622" y="8005"/>
                        <a:pt x="10219" y="7882"/>
                      </a:cubicBezTo>
                      <a:cubicBezTo>
                        <a:pt x="11662" y="7561"/>
                        <a:pt x="13083" y="7148"/>
                        <a:pt x="14457" y="6644"/>
                      </a:cubicBezTo>
                      <a:cubicBezTo>
                        <a:pt x="16680" y="5911"/>
                        <a:pt x="18765" y="5224"/>
                        <a:pt x="21331" y="5155"/>
                      </a:cubicBezTo>
                      <a:cubicBezTo>
                        <a:pt x="21456" y="5150"/>
                        <a:pt x="21581" y="5147"/>
                        <a:pt x="21705" y="5147"/>
                      </a:cubicBezTo>
                      <a:cubicBezTo>
                        <a:pt x="24251" y="5147"/>
                        <a:pt x="26683" y="6256"/>
                        <a:pt x="28365" y="8157"/>
                      </a:cubicBezTo>
                      <a:cubicBezTo>
                        <a:pt x="29648" y="9692"/>
                        <a:pt x="30220" y="11662"/>
                        <a:pt x="29991" y="13655"/>
                      </a:cubicBezTo>
                      <a:cubicBezTo>
                        <a:pt x="29831" y="15511"/>
                        <a:pt x="28640" y="17115"/>
                        <a:pt x="26921" y="17848"/>
                      </a:cubicBezTo>
                      <a:cubicBezTo>
                        <a:pt x="26008" y="18246"/>
                        <a:pt x="25034" y="18447"/>
                        <a:pt x="24065" y="18447"/>
                      </a:cubicBezTo>
                      <a:cubicBezTo>
                        <a:pt x="23139" y="18447"/>
                        <a:pt x="22216" y="18263"/>
                        <a:pt x="21354" y="17894"/>
                      </a:cubicBezTo>
                      <a:cubicBezTo>
                        <a:pt x="21239" y="18100"/>
                        <a:pt x="21125" y="18306"/>
                        <a:pt x="20987" y="18490"/>
                      </a:cubicBezTo>
                      <a:cubicBezTo>
                        <a:pt x="20896" y="18627"/>
                        <a:pt x="20804" y="18742"/>
                        <a:pt x="20712" y="18856"/>
                      </a:cubicBezTo>
                      <a:cubicBezTo>
                        <a:pt x="21789" y="19337"/>
                        <a:pt x="22958" y="19589"/>
                        <a:pt x="24149" y="19612"/>
                      </a:cubicBezTo>
                      <a:cubicBezTo>
                        <a:pt x="25226" y="19612"/>
                        <a:pt x="26326" y="19360"/>
                        <a:pt x="27311" y="18925"/>
                      </a:cubicBezTo>
                      <a:cubicBezTo>
                        <a:pt x="29396" y="18008"/>
                        <a:pt x="30839" y="16038"/>
                        <a:pt x="31045" y="13770"/>
                      </a:cubicBezTo>
                      <a:cubicBezTo>
                        <a:pt x="31297" y="11456"/>
                        <a:pt x="30610" y="9142"/>
                        <a:pt x="29121" y="7378"/>
                      </a:cubicBezTo>
                      <a:cubicBezTo>
                        <a:pt x="27234" y="5206"/>
                        <a:pt x="24529" y="3979"/>
                        <a:pt x="21688" y="3979"/>
                      </a:cubicBezTo>
                      <a:cubicBezTo>
                        <a:pt x="21561" y="3979"/>
                        <a:pt x="21435" y="3982"/>
                        <a:pt x="21308" y="3987"/>
                      </a:cubicBezTo>
                      <a:cubicBezTo>
                        <a:pt x="18582" y="4055"/>
                        <a:pt x="16428" y="4766"/>
                        <a:pt x="14160" y="5522"/>
                      </a:cubicBezTo>
                      <a:cubicBezTo>
                        <a:pt x="12808" y="6003"/>
                        <a:pt x="11410" y="6415"/>
                        <a:pt x="10013" y="6736"/>
                      </a:cubicBezTo>
                      <a:cubicBezTo>
                        <a:pt x="9481" y="6847"/>
                        <a:pt x="8947" y="6901"/>
                        <a:pt x="8417" y="6901"/>
                      </a:cubicBezTo>
                      <a:cubicBezTo>
                        <a:pt x="6321" y="6901"/>
                        <a:pt x="4295" y="6055"/>
                        <a:pt x="2796" y="4537"/>
                      </a:cubicBezTo>
                      <a:cubicBezTo>
                        <a:pt x="1650" y="3322"/>
                        <a:pt x="1077" y="1696"/>
                        <a:pt x="1215" y="46"/>
                      </a:cubicBezTo>
                      <a:lnTo>
                        <a:pt x="986" y="46"/>
                      </a:lnTo>
                      <a:cubicBezTo>
                        <a:pt x="711" y="46"/>
                        <a:pt x="436" y="46"/>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3"/>
                <p:cNvSpPr/>
                <p:nvPr/>
              </p:nvSpPr>
              <p:spPr>
                <a:xfrm>
                  <a:off x="3023037" y="1560284"/>
                  <a:ext cx="261041" cy="233084"/>
                </a:xfrm>
                <a:custGeom>
                  <a:avLst/>
                  <a:gdLst/>
                  <a:ahLst/>
                  <a:cxnLst/>
                  <a:rect l="l" t="t" r="r" b="b"/>
                  <a:pathLst>
                    <a:path w="9169" h="8187" extrusionOk="0">
                      <a:moveTo>
                        <a:pt x="4558" y="0"/>
                      </a:moveTo>
                      <a:cubicBezTo>
                        <a:pt x="2790" y="0"/>
                        <a:pt x="902" y="944"/>
                        <a:pt x="462" y="3564"/>
                      </a:cubicBezTo>
                      <a:cubicBezTo>
                        <a:pt x="1" y="6328"/>
                        <a:pt x="2341" y="8187"/>
                        <a:pt x="4610" y="8187"/>
                      </a:cubicBezTo>
                      <a:cubicBezTo>
                        <a:pt x="5725" y="8187"/>
                        <a:pt x="6824" y="7738"/>
                        <a:pt x="7564" y="6726"/>
                      </a:cubicBezTo>
                      <a:cubicBezTo>
                        <a:pt x="9168" y="4526"/>
                        <a:pt x="7908" y="494"/>
                        <a:pt x="5319" y="58"/>
                      </a:cubicBezTo>
                      <a:cubicBezTo>
                        <a:pt x="5071" y="20"/>
                        <a:pt x="4816" y="0"/>
                        <a:pt x="4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3"/>
                <p:cNvSpPr/>
                <p:nvPr/>
              </p:nvSpPr>
              <p:spPr>
                <a:xfrm>
                  <a:off x="3046041" y="1606947"/>
                  <a:ext cx="176713" cy="145026"/>
                </a:xfrm>
                <a:custGeom>
                  <a:avLst/>
                  <a:gdLst/>
                  <a:ahLst/>
                  <a:cxnLst/>
                  <a:rect l="l" t="t" r="r" b="b"/>
                  <a:pathLst>
                    <a:path w="6207" h="5094" extrusionOk="0">
                      <a:moveTo>
                        <a:pt x="3570" y="1"/>
                      </a:moveTo>
                      <a:cubicBezTo>
                        <a:pt x="1801" y="1"/>
                        <a:pt x="0" y="1718"/>
                        <a:pt x="1578" y="3964"/>
                      </a:cubicBezTo>
                      <a:cubicBezTo>
                        <a:pt x="2110" y="4687"/>
                        <a:pt x="3194" y="5094"/>
                        <a:pt x="3970" y="5094"/>
                      </a:cubicBezTo>
                      <a:cubicBezTo>
                        <a:pt x="4030" y="5094"/>
                        <a:pt x="4088" y="5091"/>
                        <a:pt x="4144" y="5087"/>
                      </a:cubicBezTo>
                      <a:cubicBezTo>
                        <a:pt x="5267" y="4949"/>
                        <a:pt x="6206" y="3414"/>
                        <a:pt x="6000" y="2200"/>
                      </a:cubicBezTo>
                      <a:cubicBezTo>
                        <a:pt x="5722" y="643"/>
                        <a:pt x="4652" y="1"/>
                        <a:pt x="3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3"/>
                <p:cNvSpPr/>
                <p:nvPr/>
              </p:nvSpPr>
              <p:spPr>
                <a:xfrm>
                  <a:off x="2749148" y="670514"/>
                  <a:ext cx="68527" cy="64456"/>
                </a:xfrm>
                <a:custGeom>
                  <a:avLst/>
                  <a:gdLst/>
                  <a:ahLst/>
                  <a:cxnLst/>
                  <a:rect l="l" t="t" r="r" b="b"/>
                  <a:pathLst>
                    <a:path w="2407" h="2264" extrusionOk="0">
                      <a:moveTo>
                        <a:pt x="1483" y="1"/>
                      </a:moveTo>
                      <a:cubicBezTo>
                        <a:pt x="840" y="1"/>
                        <a:pt x="1" y="274"/>
                        <a:pt x="1" y="1136"/>
                      </a:cubicBezTo>
                      <a:cubicBezTo>
                        <a:pt x="1" y="1782"/>
                        <a:pt x="442" y="2264"/>
                        <a:pt x="1222" y="2264"/>
                      </a:cubicBezTo>
                      <a:cubicBezTo>
                        <a:pt x="1493" y="2264"/>
                        <a:pt x="1805" y="2206"/>
                        <a:pt x="2154" y="2076"/>
                      </a:cubicBezTo>
                      <a:cubicBezTo>
                        <a:pt x="2406" y="1961"/>
                        <a:pt x="2315" y="357"/>
                        <a:pt x="2177" y="174"/>
                      </a:cubicBezTo>
                      <a:cubicBezTo>
                        <a:pt x="2092" y="73"/>
                        <a:pt x="1813" y="1"/>
                        <a:pt x="14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3"/>
                <p:cNvSpPr/>
                <p:nvPr/>
              </p:nvSpPr>
              <p:spPr>
                <a:xfrm>
                  <a:off x="2399528" y="684579"/>
                  <a:ext cx="181354" cy="460531"/>
                </a:xfrm>
                <a:custGeom>
                  <a:avLst/>
                  <a:gdLst/>
                  <a:ahLst/>
                  <a:cxnLst/>
                  <a:rect l="l" t="t" r="r" b="b"/>
                  <a:pathLst>
                    <a:path w="6370" h="16176" extrusionOk="0">
                      <a:moveTo>
                        <a:pt x="4330" y="1"/>
                      </a:moveTo>
                      <a:cubicBezTo>
                        <a:pt x="3070" y="161"/>
                        <a:pt x="1283" y="482"/>
                        <a:pt x="756" y="1971"/>
                      </a:cubicBezTo>
                      <a:cubicBezTo>
                        <a:pt x="481" y="2819"/>
                        <a:pt x="321" y="3712"/>
                        <a:pt x="252" y="4606"/>
                      </a:cubicBezTo>
                      <a:cubicBezTo>
                        <a:pt x="69" y="6370"/>
                        <a:pt x="0" y="8111"/>
                        <a:pt x="0" y="9875"/>
                      </a:cubicBezTo>
                      <a:cubicBezTo>
                        <a:pt x="0" y="11548"/>
                        <a:pt x="92" y="13518"/>
                        <a:pt x="1283" y="14756"/>
                      </a:cubicBezTo>
                      <a:cubicBezTo>
                        <a:pt x="2039" y="15580"/>
                        <a:pt x="4583" y="16039"/>
                        <a:pt x="6232" y="16176"/>
                      </a:cubicBezTo>
                      <a:lnTo>
                        <a:pt x="6232" y="15741"/>
                      </a:lnTo>
                      <a:cubicBezTo>
                        <a:pt x="6232" y="15489"/>
                        <a:pt x="6278" y="15260"/>
                        <a:pt x="6370" y="15030"/>
                      </a:cubicBezTo>
                      <a:cubicBezTo>
                        <a:pt x="4720" y="14893"/>
                        <a:pt x="2475" y="14412"/>
                        <a:pt x="2016" y="13931"/>
                      </a:cubicBezTo>
                      <a:lnTo>
                        <a:pt x="2039" y="13908"/>
                      </a:lnTo>
                      <a:cubicBezTo>
                        <a:pt x="1237" y="13083"/>
                        <a:pt x="1192" y="11548"/>
                        <a:pt x="1169" y="10402"/>
                      </a:cubicBezTo>
                      <a:cubicBezTo>
                        <a:pt x="1100" y="8867"/>
                        <a:pt x="1123" y="7355"/>
                        <a:pt x="1237" y="5843"/>
                      </a:cubicBezTo>
                      <a:cubicBezTo>
                        <a:pt x="1329" y="4720"/>
                        <a:pt x="1375" y="3460"/>
                        <a:pt x="1764" y="2406"/>
                      </a:cubicBezTo>
                      <a:cubicBezTo>
                        <a:pt x="2035" y="1657"/>
                        <a:pt x="3119" y="1154"/>
                        <a:pt x="4071" y="1154"/>
                      </a:cubicBezTo>
                      <a:cubicBezTo>
                        <a:pt x="4167" y="1154"/>
                        <a:pt x="4261" y="1159"/>
                        <a:pt x="4353" y="1169"/>
                      </a:cubicBezTo>
                      <a:cubicBezTo>
                        <a:pt x="4330" y="917"/>
                        <a:pt x="4330" y="665"/>
                        <a:pt x="4330" y="390"/>
                      </a:cubicBezTo>
                      <a:lnTo>
                        <a:pt x="4330" y="230"/>
                      </a:lnTo>
                      <a:cubicBezTo>
                        <a:pt x="4330" y="207"/>
                        <a:pt x="4330" y="184"/>
                        <a:pt x="4330" y="161"/>
                      </a:cubicBezTo>
                      <a:lnTo>
                        <a:pt x="4330" y="115"/>
                      </a:lnTo>
                      <a:lnTo>
                        <a:pt x="4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3"/>
                <p:cNvSpPr/>
                <p:nvPr/>
              </p:nvSpPr>
              <p:spPr>
                <a:xfrm>
                  <a:off x="2755668" y="686544"/>
                  <a:ext cx="182037" cy="461186"/>
                </a:xfrm>
                <a:custGeom>
                  <a:avLst/>
                  <a:gdLst/>
                  <a:ahLst/>
                  <a:cxnLst/>
                  <a:rect l="l" t="t" r="r" b="b"/>
                  <a:pathLst>
                    <a:path w="6394" h="16199" extrusionOk="0">
                      <a:moveTo>
                        <a:pt x="2040" y="0"/>
                      </a:moveTo>
                      <a:cubicBezTo>
                        <a:pt x="2040" y="69"/>
                        <a:pt x="2040" y="138"/>
                        <a:pt x="2063" y="184"/>
                      </a:cubicBezTo>
                      <a:cubicBezTo>
                        <a:pt x="2063" y="207"/>
                        <a:pt x="2063" y="207"/>
                        <a:pt x="2063" y="229"/>
                      </a:cubicBezTo>
                      <a:lnTo>
                        <a:pt x="2063" y="413"/>
                      </a:lnTo>
                      <a:cubicBezTo>
                        <a:pt x="2086" y="665"/>
                        <a:pt x="2063" y="917"/>
                        <a:pt x="2040" y="1192"/>
                      </a:cubicBezTo>
                      <a:cubicBezTo>
                        <a:pt x="2147" y="1177"/>
                        <a:pt x="2258" y="1170"/>
                        <a:pt x="2370" y="1170"/>
                      </a:cubicBezTo>
                      <a:cubicBezTo>
                        <a:pt x="3310" y="1170"/>
                        <a:pt x="4363" y="1669"/>
                        <a:pt x="4629" y="2406"/>
                      </a:cubicBezTo>
                      <a:cubicBezTo>
                        <a:pt x="5018" y="3460"/>
                        <a:pt x="5064" y="4720"/>
                        <a:pt x="5156" y="5843"/>
                      </a:cubicBezTo>
                      <a:cubicBezTo>
                        <a:pt x="5270" y="7355"/>
                        <a:pt x="5293" y="8890"/>
                        <a:pt x="5248" y="10402"/>
                      </a:cubicBezTo>
                      <a:cubicBezTo>
                        <a:pt x="5202" y="11548"/>
                        <a:pt x="5156" y="13083"/>
                        <a:pt x="4354" y="13908"/>
                      </a:cubicBezTo>
                      <a:lnTo>
                        <a:pt x="4354" y="13930"/>
                      </a:lnTo>
                      <a:cubicBezTo>
                        <a:pt x="3896" y="14434"/>
                        <a:pt x="1650" y="14893"/>
                        <a:pt x="1" y="15053"/>
                      </a:cubicBezTo>
                      <a:cubicBezTo>
                        <a:pt x="92" y="15259"/>
                        <a:pt x="138" y="15511"/>
                        <a:pt x="138" y="15740"/>
                      </a:cubicBezTo>
                      <a:cubicBezTo>
                        <a:pt x="161" y="15901"/>
                        <a:pt x="161" y="16038"/>
                        <a:pt x="138" y="16199"/>
                      </a:cubicBezTo>
                      <a:cubicBezTo>
                        <a:pt x="1788" y="16038"/>
                        <a:pt x="4331" y="15580"/>
                        <a:pt x="5087" y="14755"/>
                      </a:cubicBezTo>
                      <a:cubicBezTo>
                        <a:pt x="6279" y="13518"/>
                        <a:pt x="6370" y="11548"/>
                        <a:pt x="6370" y="9898"/>
                      </a:cubicBezTo>
                      <a:cubicBezTo>
                        <a:pt x="6393" y="8134"/>
                        <a:pt x="6301" y="6370"/>
                        <a:pt x="6118" y="4628"/>
                      </a:cubicBezTo>
                      <a:cubicBezTo>
                        <a:pt x="6049" y="3712"/>
                        <a:pt x="5889" y="2841"/>
                        <a:pt x="5637" y="1971"/>
                      </a:cubicBezTo>
                      <a:cubicBezTo>
                        <a:pt x="5087" y="504"/>
                        <a:pt x="3300" y="161"/>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3"/>
              <p:cNvGrpSpPr/>
              <p:nvPr/>
            </p:nvGrpSpPr>
            <p:grpSpPr>
              <a:xfrm>
                <a:off x="8248754" y="1693176"/>
                <a:ext cx="345743" cy="281058"/>
                <a:chOff x="4045279" y="974526"/>
                <a:chExt cx="345743" cy="281058"/>
              </a:xfrm>
            </p:grpSpPr>
            <p:sp>
              <p:nvSpPr>
                <p:cNvPr id="874" name="Google Shape;874;p33"/>
                <p:cNvSpPr/>
                <p:nvPr/>
              </p:nvSpPr>
              <p:spPr>
                <a:xfrm>
                  <a:off x="4045279" y="974526"/>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4155518" y="1052479"/>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33"/>
              <p:cNvSpPr/>
              <p:nvPr/>
            </p:nvSpPr>
            <p:spPr>
              <a:xfrm rot="1122035">
                <a:off x="7250084" y="42290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rot="621898" flipH="1">
                <a:off x="7427251" y="895386"/>
                <a:ext cx="266329"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78" name="Google Shape;878;p33"/>
              <p:cNvSpPr/>
              <p:nvPr/>
            </p:nvSpPr>
            <p:spPr>
              <a:xfrm rot="-1471198" flipH="1">
                <a:off x="8618273" y="528419"/>
                <a:ext cx="266325" cy="172391"/>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79" name="Google Shape;879;p33"/>
              <p:cNvSpPr/>
              <p:nvPr/>
            </p:nvSpPr>
            <p:spPr>
              <a:xfrm rot="-7304935" flipH="1">
                <a:off x="8085133" y="1354816"/>
                <a:ext cx="266305" cy="17240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880" name="Google Shape;880;p33"/>
            <p:cNvGrpSpPr/>
            <p:nvPr/>
          </p:nvGrpSpPr>
          <p:grpSpPr>
            <a:xfrm>
              <a:off x="342229" y="3696814"/>
              <a:ext cx="1717123" cy="1270538"/>
              <a:chOff x="7109429" y="197964"/>
              <a:chExt cx="1717123" cy="1270538"/>
            </a:xfrm>
          </p:grpSpPr>
          <p:sp>
            <p:nvSpPr>
              <p:cNvPr id="881" name="Google Shape;881;p33"/>
              <p:cNvSpPr/>
              <p:nvPr/>
            </p:nvSpPr>
            <p:spPr>
              <a:xfrm rot="1122035">
                <a:off x="7138646" y="85155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rot="10604852" flipH="1">
                <a:off x="7563923" y="1288715"/>
                <a:ext cx="266331"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83" name="Google Shape;883;p33"/>
              <p:cNvSpPr/>
              <p:nvPr/>
            </p:nvSpPr>
            <p:spPr>
              <a:xfrm rot="4740224" flipH="1">
                <a:off x="7125174" y="258933"/>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84" name="Google Shape;884;p33"/>
              <p:cNvSpPr/>
              <p:nvPr/>
            </p:nvSpPr>
            <p:spPr>
              <a:xfrm rot="-8099754" flipH="1">
                <a:off x="8538305" y="973408"/>
                <a:ext cx="266300" cy="17240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885" name="Google Shape;885;p33"/>
              <p:cNvGrpSpPr/>
              <p:nvPr/>
            </p:nvGrpSpPr>
            <p:grpSpPr>
              <a:xfrm>
                <a:off x="8237833" y="339919"/>
                <a:ext cx="309215" cy="272430"/>
                <a:chOff x="3890683" y="1390057"/>
                <a:chExt cx="309215" cy="272430"/>
              </a:xfrm>
            </p:grpSpPr>
            <p:sp>
              <p:nvSpPr>
                <p:cNvPr id="886" name="Google Shape;886;p33"/>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3"/>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3"/>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3"/>
              <p:cNvGrpSpPr/>
              <p:nvPr/>
            </p:nvGrpSpPr>
            <p:grpSpPr>
              <a:xfrm flipH="1">
                <a:off x="7617675" y="339921"/>
                <a:ext cx="757996" cy="1065816"/>
                <a:chOff x="1580225" y="1798159"/>
                <a:chExt cx="757996" cy="1065816"/>
              </a:xfrm>
            </p:grpSpPr>
            <p:sp>
              <p:nvSpPr>
                <p:cNvPr id="890" name="Google Shape;890;p33"/>
                <p:cNvSpPr/>
                <p:nvPr/>
              </p:nvSpPr>
              <p:spPr>
                <a:xfrm>
                  <a:off x="2115359" y="1798159"/>
                  <a:ext cx="211931" cy="136087"/>
                </a:xfrm>
                <a:custGeom>
                  <a:avLst/>
                  <a:gdLst/>
                  <a:ahLst/>
                  <a:cxnLst/>
                  <a:rect l="l" t="t" r="r" b="b"/>
                  <a:pathLst>
                    <a:path w="7444" h="4780" extrusionOk="0">
                      <a:moveTo>
                        <a:pt x="1734" y="0"/>
                      </a:moveTo>
                      <a:cubicBezTo>
                        <a:pt x="1412" y="0"/>
                        <a:pt x="1104" y="52"/>
                        <a:pt x="825" y="172"/>
                      </a:cubicBezTo>
                      <a:cubicBezTo>
                        <a:pt x="504" y="310"/>
                        <a:pt x="0" y="310"/>
                        <a:pt x="0" y="1134"/>
                      </a:cubicBezTo>
                      <a:cubicBezTo>
                        <a:pt x="573" y="1845"/>
                        <a:pt x="1558" y="2624"/>
                        <a:pt x="3185" y="3426"/>
                      </a:cubicBezTo>
                      <a:cubicBezTo>
                        <a:pt x="4353" y="4021"/>
                        <a:pt x="5568" y="4480"/>
                        <a:pt x="6851" y="4777"/>
                      </a:cubicBezTo>
                      <a:cubicBezTo>
                        <a:pt x="6857" y="4779"/>
                        <a:pt x="6864" y="4780"/>
                        <a:pt x="6871" y="4780"/>
                      </a:cubicBezTo>
                      <a:cubicBezTo>
                        <a:pt x="7062" y="4780"/>
                        <a:pt x="7444" y="4189"/>
                        <a:pt x="7378" y="3769"/>
                      </a:cubicBezTo>
                      <a:cubicBezTo>
                        <a:pt x="7332" y="3426"/>
                        <a:pt x="7194" y="3105"/>
                        <a:pt x="7011" y="2830"/>
                      </a:cubicBezTo>
                      <a:cubicBezTo>
                        <a:pt x="6530" y="2211"/>
                        <a:pt x="5934" y="1684"/>
                        <a:pt x="5247" y="1272"/>
                      </a:cubicBezTo>
                      <a:cubicBezTo>
                        <a:pt x="4360" y="729"/>
                        <a:pt x="2944"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2089681" y="1826115"/>
                  <a:ext cx="225710" cy="179389"/>
                </a:xfrm>
                <a:custGeom>
                  <a:avLst/>
                  <a:gdLst/>
                  <a:ahLst/>
                  <a:cxnLst/>
                  <a:rect l="l" t="t" r="r" b="b"/>
                  <a:pathLst>
                    <a:path w="7928" h="6301" extrusionOk="0">
                      <a:moveTo>
                        <a:pt x="1100" y="0"/>
                      </a:moveTo>
                      <a:cubicBezTo>
                        <a:pt x="825" y="504"/>
                        <a:pt x="596" y="1031"/>
                        <a:pt x="413" y="1581"/>
                      </a:cubicBezTo>
                      <a:cubicBezTo>
                        <a:pt x="207" y="2108"/>
                        <a:pt x="92" y="2612"/>
                        <a:pt x="0" y="2910"/>
                      </a:cubicBezTo>
                      <a:cubicBezTo>
                        <a:pt x="665" y="3827"/>
                        <a:pt x="2292" y="5430"/>
                        <a:pt x="5934" y="6301"/>
                      </a:cubicBezTo>
                      <a:cubicBezTo>
                        <a:pt x="6416" y="5934"/>
                        <a:pt x="6805" y="5499"/>
                        <a:pt x="7126" y="4995"/>
                      </a:cubicBezTo>
                      <a:cubicBezTo>
                        <a:pt x="7424" y="4560"/>
                        <a:pt x="7699" y="4102"/>
                        <a:pt x="7928" y="3620"/>
                      </a:cubicBezTo>
                      <a:cubicBezTo>
                        <a:pt x="6668" y="3323"/>
                        <a:pt x="5430" y="2864"/>
                        <a:pt x="4262" y="2292"/>
                      </a:cubicBezTo>
                      <a:cubicBezTo>
                        <a:pt x="2635" y="1467"/>
                        <a:pt x="1673" y="688"/>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1995585" y="1865633"/>
                  <a:ext cx="342636" cy="209368"/>
                </a:xfrm>
                <a:custGeom>
                  <a:avLst/>
                  <a:gdLst/>
                  <a:ahLst/>
                  <a:cxnLst/>
                  <a:rect l="l" t="t" r="r" b="b"/>
                  <a:pathLst>
                    <a:path w="12035" h="7354" extrusionOk="0">
                      <a:moveTo>
                        <a:pt x="2693" y="1"/>
                      </a:moveTo>
                      <a:cubicBezTo>
                        <a:pt x="1172" y="1"/>
                        <a:pt x="0" y="1148"/>
                        <a:pt x="1129" y="2897"/>
                      </a:cubicBezTo>
                      <a:cubicBezTo>
                        <a:pt x="1220" y="3034"/>
                        <a:pt x="1335" y="3195"/>
                        <a:pt x="1450" y="3332"/>
                      </a:cubicBezTo>
                      <a:cubicBezTo>
                        <a:pt x="2733" y="4959"/>
                        <a:pt x="5047" y="6127"/>
                        <a:pt x="6902" y="6746"/>
                      </a:cubicBezTo>
                      <a:cubicBezTo>
                        <a:pt x="7590" y="6998"/>
                        <a:pt x="8300" y="7181"/>
                        <a:pt x="9010" y="7319"/>
                      </a:cubicBezTo>
                      <a:cubicBezTo>
                        <a:pt x="9179" y="7341"/>
                        <a:pt x="9346" y="7353"/>
                        <a:pt x="9510" y="7353"/>
                      </a:cubicBezTo>
                      <a:cubicBezTo>
                        <a:pt x="10354" y="7353"/>
                        <a:pt x="11131" y="7036"/>
                        <a:pt x="11668" y="6173"/>
                      </a:cubicBezTo>
                      <a:cubicBezTo>
                        <a:pt x="12035" y="5555"/>
                        <a:pt x="11920" y="4501"/>
                        <a:pt x="10431" y="3607"/>
                      </a:cubicBezTo>
                      <a:cubicBezTo>
                        <a:pt x="10110" y="4111"/>
                        <a:pt x="9721" y="4546"/>
                        <a:pt x="9239" y="4890"/>
                      </a:cubicBezTo>
                      <a:cubicBezTo>
                        <a:pt x="5597" y="4019"/>
                        <a:pt x="3970" y="2439"/>
                        <a:pt x="3305" y="1522"/>
                      </a:cubicBezTo>
                      <a:cubicBezTo>
                        <a:pt x="3397" y="1201"/>
                        <a:pt x="3534" y="720"/>
                        <a:pt x="3718" y="170"/>
                      </a:cubicBezTo>
                      <a:cubicBezTo>
                        <a:pt x="3373" y="55"/>
                        <a:pt x="3025" y="1"/>
                        <a:pt x="2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1580225" y="1961152"/>
                  <a:ext cx="671892" cy="902812"/>
                </a:xfrm>
                <a:custGeom>
                  <a:avLst/>
                  <a:gdLst/>
                  <a:ahLst/>
                  <a:cxnLst/>
                  <a:rect l="l" t="t" r="r" b="b"/>
                  <a:pathLst>
                    <a:path w="23600" h="31711" extrusionOk="0">
                      <a:moveTo>
                        <a:pt x="16039" y="0"/>
                      </a:moveTo>
                      <a:cubicBezTo>
                        <a:pt x="14297" y="3070"/>
                        <a:pt x="6095" y="17596"/>
                        <a:pt x="3094" y="23095"/>
                      </a:cubicBezTo>
                      <a:cubicBezTo>
                        <a:pt x="2200" y="24744"/>
                        <a:pt x="1" y="28295"/>
                        <a:pt x="3781" y="30793"/>
                      </a:cubicBezTo>
                      <a:cubicBezTo>
                        <a:pt x="3781" y="30793"/>
                        <a:pt x="4913" y="31710"/>
                        <a:pt x="6478" y="31710"/>
                      </a:cubicBezTo>
                      <a:cubicBezTo>
                        <a:pt x="7982" y="31710"/>
                        <a:pt x="9887" y="30863"/>
                        <a:pt x="11571" y="27539"/>
                      </a:cubicBezTo>
                      <a:cubicBezTo>
                        <a:pt x="12396" y="25913"/>
                        <a:pt x="21354" y="8386"/>
                        <a:pt x="23599" y="3964"/>
                      </a:cubicBezTo>
                      <a:cubicBezTo>
                        <a:pt x="22889" y="3826"/>
                        <a:pt x="22156" y="3643"/>
                        <a:pt x="21469" y="3391"/>
                      </a:cubicBezTo>
                      <a:cubicBezTo>
                        <a:pt x="19636" y="2795"/>
                        <a:pt x="17322" y="1604"/>
                        <a:pt x="16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1821572" y="2325123"/>
                  <a:ext cx="235504" cy="146393"/>
                </a:xfrm>
                <a:custGeom>
                  <a:avLst/>
                  <a:gdLst/>
                  <a:ahLst/>
                  <a:cxnLst/>
                  <a:rect l="l" t="t" r="r" b="b"/>
                  <a:pathLst>
                    <a:path w="8272" h="5142" extrusionOk="0">
                      <a:moveTo>
                        <a:pt x="367" y="1"/>
                      </a:moveTo>
                      <a:cubicBezTo>
                        <a:pt x="230" y="207"/>
                        <a:pt x="115" y="436"/>
                        <a:pt x="1" y="665"/>
                      </a:cubicBezTo>
                      <a:cubicBezTo>
                        <a:pt x="70" y="917"/>
                        <a:pt x="207" y="1146"/>
                        <a:pt x="367" y="1352"/>
                      </a:cubicBezTo>
                      <a:cubicBezTo>
                        <a:pt x="1307" y="2567"/>
                        <a:pt x="3781" y="4445"/>
                        <a:pt x="7218" y="5087"/>
                      </a:cubicBezTo>
                      <a:cubicBezTo>
                        <a:pt x="7402" y="5120"/>
                        <a:pt x="7599" y="5142"/>
                        <a:pt x="7799" y="5142"/>
                      </a:cubicBezTo>
                      <a:cubicBezTo>
                        <a:pt x="7872" y="5142"/>
                        <a:pt x="7946" y="5139"/>
                        <a:pt x="8020" y="5133"/>
                      </a:cubicBezTo>
                      <a:cubicBezTo>
                        <a:pt x="8111" y="4949"/>
                        <a:pt x="8203" y="4789"/>
                        <a:pt x="8272" y="4629"/>
                      </a:cubicBezTo>
                      <a:cubicBezTo>
                        <a:pt x="7722" y="3827"/>
                        <a:pt x="7035" y="3116"/>
                        <a:pt x="6233" y="2567"/>
                      </a:cubicBezTo>
                      <a:cubicBezTo>
                        <a:pt x="3277" y="642"/>
                        <a:pt x="1444" y="92"/>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1580225" y="2344028"/>
                  <a:ext cx="469670" cy="519948"/>
                </a:xfrm>
                <a:custGeom>
                  <a:avLst/>
                  <a:gdLst/>
                  <a:ahLst/>
                  <a:cxnLst/>
                  <a:rect l="l" t="t" r="r" b="b"/>
                  <a:pathLst>
                    <a:path w="16497" h="18263" extrusionOk="0">
                      <a:moveTo>
                        <a:pt x="8455" y="1"/>
                      </a:moveTo>
                      <a:cubicBezTo>
                        <a:pt x="6347" y="3781"/>
                        <a:pt x="4308" y="7447"/>
                        <a:pt x="3094" y="9647"/>
                      </a:cubicBezTo>
                      <a:cubicBezTo>
                        <a:pt x="2200" y="11296"/>
                        <a:pt x="1" y="14870"/>
                        <a:pt x="3781" y="17345"/>
                      </a:cubicBezTo>
                      <a:cubicBezTo>
                        <a:pt x="3781" y="17345"/>
                        <a:pt x="4919" y="18262"/>
                        <a:pt x="6490" y="18262"/>
                      </a:cubicBezTo>
                      <a:cubicBezTo>
                        <a:pt x="8000" y="18262"/>
                        <a:pt x="9910" y="17415"/>
                        <a:pt x="11594" y="14091"/>
                      </a:cubicBezTo>
                      <a:lnTo>
                        <a:pt x="16497" y="4446"/>
                      </a:lnTo>
                      <a:lnTo>
                        <a:pt x="16497" y="4446"/>
                      </a:lnTo>
                      <a:cubicBezTo>
                        <a:pt x="16383" y="4455"/>
                        <a:pt x="16269" y="4461"/>
                        <a:pt x="16157" y="4461"/>
                      </a:cubicBezTo>
                      <a:cubicBezTo>
                        <a:pt x="15998" y="4461"/>
                        <a:pt x="15843" y="4450"/>
                        <a:pt x="15695" y="4423"/>
                      </a:cubicBezTo>
                      <a:cubicBezTo>
                        <a:pt x="12258" y="3781"/>
                        <a:pt x="9784" y="1903"/>
                        <a:pt x="8844" y="688"/>
                      </a:cubicBezTo>
                      <a:cubicBezTo>
                        <a:pt x="8684" y="482"/>
                        <a:pt x="8547" y="230"/>
                        <a:pt x="8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13225" y="387100"/>
            <a:ext cx="7717500" cy="5727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4"/>
          <p:cNvSpPr txBox="1">
            <a:spLocks noGrp="1"/>
          </p:cNvSpPr>
          <p:nvPr>
            <p:ph type="body" idx="1"/>
          </p:nvPr>
        </p:nvSpPr>
        <p:spPr>
          <a:xfrm>
            <a:off x="713225" y="1111400"/>
            <a:ext cx="7717500" cy="3561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sz="1200"/>
            </a:lvl2pPr>
            <a:lvl3pPr marL="1371600" lvl="2" indent="-304800">
              <a:spcBef>
                <a:spcPts val="0"/>
              </a:spcBef>
              <a:spcAft>
                <a:spcPts val="0"/>
              </a:spcAft>
              <a:buClr>
                <a:srgbClr val="434343"/>
              </a:buClr>
              <a:buSzPts val="1200"/>
              <a:buFont typeface="Roboto Condensed Light"/>
              <a:buAutoNum type="romanLcPeriod"/>
              <a:defRPr sz="1200"/>
            </a:lvl3pPr>
            <a:lvl4pPr marL="1828800" lvl="3" indent="-304800">
              <a:spcBef>
                <a:spcPts val="0"/>
              </a:spcBef>
              <a:spcAft>
                <a:spcPts val="0"/>
              </a:spcAft>
              <a:buClr>
                <a:srgbClr val="434343"/>
              </a:buClr>
              <a:buSzPts val="1200"/>
              <a:buFont typeface="Roboto Condensed Light"/>
              <a:buAutoNum type="arabicPeriod"/>
              <a:defRPr sz="1200"/>
            </a:lvl4pPr>
            <a:lvl5pPr marL="2286000" lvl="4" indent="-304800">
              <a:spcBef>
                <a:spcPts val="0"/>
              </a:spcBef>
              <a:spcAft>
                <a:spcPts val="0"/>
              </a:spcAft>
              <a:buClr>
                <a:srgbClr val="434343"/>
              </a:buClr>
              <a:buSzPts val="1200"/>
              <a:buFont typeface="Roboto Condensed Light"/>
              <a:buAutoNum type="alphaLcPeriod"/>
              <a:defRPr sz="1200"/>
            </a:lvl5pPr>
            <a:lvl6pPr marL="2743200" lvl="5" indent="-304800">
              <a:spcBef>
                <a:spcPts val="0"/>
              </a:spcBef>
              <a:spcAft>
                <a:spcPts val="0"/>
              </a:spcAft>
              <a:buClr>
                <a:srgbClr val="434343"/>
              </a:buClr>
              <a:buSzPts val="1200"/>
              <a:buFont typeface="Roboto Condensed Light"/>
              <a:buAutoNum type="romanLcPeriod"/>
              <a:defRPr sz="1200"/>
            </a:lvl6pPr>
            <a:lvl7pPr marL="3200400" lvl="6" indent="-304800">
              <a:spcBef>
                <a:spcPts val="0"/>
              </a:spcBef>
              <a:spcAft>
                <a:spcPts val="0"/>
              </a:spcAft>
              <a:buClr>
                <a:srgbClr val="434343"/>
              </a:buClr>
              <a:buSzPts val="1200"/>
              <a:buFont typeface="Roboto Condensed Light"/>
              <a:buAutoNum type="arabicPeriod"/>
              <a:defRPr sz="1200"/>
            </a:lvl7pPr>
            <a:lvl8pPr marL="3657600" lvl="7" indent="-304800">
              <a:spcBef>
                <a:spcPts val="0"/>
              </a:spcBef>
              <a:spcAft>
                <a:spcPts val="0"/>
              </a:spcAft>
              <a:buClr>
                <a:srgbClr val="434343"/>
              </a:buClr>
              <a:buSzPts val="1200"/>
              <a:buFont typeface="Roboto Condensed Light"/>
              <a:buAutoNum type="alphaLcPeriod"/>
              <a:defRPr sz="1200"/>
            </a:lvl8pPr>
            <a:lvl9pPr marL="4114800" lvl="8" indent="-304800">
              <a:spcBef>
                <a:spcPts val="0"/>
              </a:spcBef>
              <a:spcAft>
                <a:spcPts val="0"/>
              </a:spcAft>
              <a:buClr>
                <a:srgbClr val="434343"/>
              </a:buClr>
              <a:buSzPts val="1200"/>
              <a:buFont typeface="Roboto Condensed Light"/>
              <a:buAutoNum type="romanLcPeriod"/>
              <a:defRPr sz="1200"/>
            </a:lvl9pPr>
          </a:lstStyle>
          <a:p>
            <a:endParaRPr/>
          </a:p>
        </p:txBody>
      </p:sp>
      <p:grpSp>
        <p:nvGrpSpPr>
          <p:cNvPr id="30" name="Google Shape;30;p4"/>
          <p:cNvGrpSpPr/>
          <p:nvPr/>
        </p:nvGrpSpPr>
        <p:grpSpPr>
          <a:xfrm>
            <a:off x="7068466" y="310413"/>
            <a:ext cx="1766962" cy="1663821"/>
            <a:chOff x="7220866" y="310413"/>
            <a:chExt cx="1766962" cy="1663821"/>
          </a:xfrm>
        </p:grpSpPr>
        <p:grpSp>
          <p:nvGrpSpPr>
            <p:cNvPr id="31" name="Google Shape;31;p4"/>
            <p:cNvGrpSpPr/>
            <p:nvPr/>
          </p:nvGrpSpPr>
          <p:grpSpPr>
            <a:xfrm>
              <a:off x="7855428" y="310413"/>
              <a:ext cx="1132401" cy="1124818"/>
              <a:chOff x="2399528" y="668550"/>
              <a:chExt cx="1132401" cy="1124818"/>
            </a:xfrm>
          </p:grpSpPr>
          <p:sp>
            <p:nvSpPr>
              <p:cNvPr id="32" name="Google Shape;32;p4"/>
              <p:cNvSpPr/>
              <p:nvPr/>
            </p:nvSpPr>
            <p:spPr>
              <a:xfrm>
                <a:off x="2520187" y="668550"/>
                <a:ext cx="68527" cy="64371"/>
              </a:xfrm>
              <a:custGeom>
                <a:avLst/>
                <a:gdLst/>
                <a:ahLst/>
                <a:cxnLst/>
                <a:rect l="l" t="t" r="r" b="b"/>
                <a:pathLst>
                  <a:path w="2407" h="2261" extrusionOk="0">
                    <a:moveTo>
                      <a:pt x="924" y="1"/>
                    </a:moveTo>
                    <a:cubicBezTo>
                      <a:pt x="594" y="1"/>
                      <a:pt x="316" y="73"/>
                      <a:pt x="230" y="174"/>
                    </a:cubicBezTo>
                    <a:cubicBezTo>
                      <a:pt x="70" y="357"/>
                      <a:pt x="1" y="1961"/>
                      <a:pt x="253" y="2076"/>
                    </a:cubicBezTo>
                    <a:cubicBezTo>
                      <a:pt x="596" y="2204"/>
                      <a:pt x="904" y="2261"/>
                      <a:pt x="1172" y="2261"/>
                    </a:cubicBezTo>
                    <a:cubicBezTo>
                      <a:pt x="1960" y="2261"/>
                      <a:pt x="2407" y="1769"/>
                      <a:pt x="2407" y="1136"/>
                    </a:cubicBezTo>
                    <a:cubicBezTo>
                      <a:pt x="2407" y="274"/>
                      <a:pt x="1567" y="1"/>
                      <a:pt x="9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575648" y="1086074"/>
                <a:ext cx="186564" cy="140841"/>
              </a:xfrm>
              <a:custGeom>
                <a:avLst/>
                <a:gdLst/>
                <a:ahLst/>
                <a:cxnLst/>
                <a:rect l="l" t="t" r="r" b="b"/>
                <a:pathLst>
                  <a:path w="6553" h="4947" extrusionOk="0">
                    <a:moveTo>
                      <a:pt x="3277" y="1"/>
                    </a:moveTo>
                    <a:cubicBezTo>
                      <a:pt x="2807" y="1"/>
                      <a:pt x="2337" y="12"/>
                      <a:pt x="1879" y="35"/>
                    </a:cubicBezTo>
                    <a:cubicBezTo>
                      <a:pt x="825" y="81"/>
                      <a:pt x="161" y="356"/>
                      <a:pt x="92" y="1639"/>
                    </a:cubicBezTo>
                    <a:cubicBezTo>
                      <a:pt x="0" y="2738"/>
                      <a:pt x="321" y="3976"/>
                      <a:pt x="1306" y="4526"/>
                    </a:cubicBezTo>
                    <a:cubicBezTo>
                      <a:pt x="1827" y="4806"/>
                      <a:pt x="2419" y="4947"/>
                      <a:pt x="3019" y="4947"/>
                    </a:cubicBezTo>
                    <a:cubicBezTo>
                      <a:pt x="3105" y="4947"/>
                      <a:pt x="3191" y="4944"/>
                      <a:pt x="3277" y="4938"/>
                    </a:cubicBezTo>
                    <a:cubicBezTo>
                      <a:pt x="3363" y="4944"/>
                      <a:pt x="3448" y="4947"/>
                      <a:pt x="3534" y="4947"/>
                    </a:cubicBezTo>
                    <a:cubicBezTo>
                      <a:pt x="4134" y="4947"/>
                      <a:pt x="4726" y="4806"/>
                      <a:pt x="5247" y="4526"/>
                    </a:cubicBezTo>
                    <a:cubicBezTo>
                      <a:pt x="6232" y="3976"/>
                      <a:pt x="6553" y="2738"/>
                      <a:pt x="6484" y="1639"/>
                    </a:cubicBezTo>
                    <a:cubicBezTo>
                      <a:pt x="6393" y="356"/>
                      <a:pt x="5728" y="81"/>
                      <a:pt x="4674" y="35"/>
                    </a:cubicBezTo>
                    <a:cubicBezTo>
                      <a:pt x="4216" y="12"/>
                      <a:pt x="3746" y="1"/>
                      <a:pt x="32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640874" y="1225353"/>
                <a:ext cx="891054" cy="558382"/>
              </a:xfrm>
              <a:custGeom>
                <a:avLst/>
                <a:gdLst/>
                <a:ahLst/>
                <a:cxnLst/>
                <a:rect l="l" t="t" r="r" b="b"/>
                <a:pathLst>
                  <a:path w="31298" h="19613" extrusionOk="0">
                    <a:moveTo>
                      <a:pt x="161" y="0"/>
                    </a:moveTo>
                    <a:lnTo>
                      <a:pt x="161" y="0"/>
                    </a:lnTo>
                    <a:cubicBezTo>
                      <a:pt x="0" y="1970"/>
                      <a:pt x="688" y="3918"/>
                      <a:pt x="2040" y="5361"/>
                    </a:cubicBezTo>
                    <a:cubicBezTo>
                      <a:pt x="3744" y="7102"/>
                      <a:pt x="6048" y="8066"/>
                      <a:pt x="8426" y="8066"/>
                    </a:cubicBezTo>
                    <a:cubicBezTo>
                      <a:pt x="9022" y="8066"/>
                      <a:pt x="9622" y="8005"/>
                      <a:pt x="10219" y="7882"/>
                    </a:cubicBezTo>
                    <a:cubicBezTo>
                      <a:pt x="11662" y="7561"/>
                      <a:pt x="13083" y="7148"/>
                      <a:pt x="14457" y="6644"/>
                    </a:cubicBezTo>
                    <a:cubicBezTo>
                      <a:pt x="16680" y="5911"/>
                      <a:pt x="18765" y="5224"/>
                      <a:pt x="21331" y="5155"/>
                    </a:cubicBezTo>
                    <a:cubicBezTo>
                      <a:pt x="21456" y="5150"/>
                      <a:pt x="21581" y="5147"/>
                      <a:pt x="21705" y="5147"/>
                    </a:cubicBezTo>
                    <a:cubicBezTo>
                      <a:pt x="24251" y="5147"/>
                      <a:pt x="26683" y="6256"/>
                      <a:pt x="28365" y="8157"/>
                    </a:cubicBezTo>
                    <a:cubicBezTo>
                      <a:pt x="29648" y="9692"/>
                      <a:pt x="30220" y="11662"/>
                      <a:pt x="29991" y="13655"/>
                    </a:cubicBezTo>
                    <a:cubicBezTo>
                      <a:pt x="29831" y="15511"/>
                      <a:pt x="28640" y="17115"/>
                      <a:pt x="26921" y="17848"/>
                    </a:cubicBezTo>
                    <a:cubicBezTo>
                      <a:pt x="26008" y="18246"/>
                      <a:pt x="25034" y="18447"/>
                      <a:pt x="24065" y="18447"/>
                    </a:cubicBezTo>
                    <a:cubicBezTo>
                      <a:pt x="23139" y="18447"/>
                      <a:pt x="22216" y="18263"/>
                      <a:pt x="21354" y="17894"/>
                    </a:cubicBezTo>
                    <a:cubicBezTo>
                      <a:pt x="21239" y="18100"/>
                      <a:pt x="21125" y="18306"/>
                      <a:pt x="20987" y="18490"/>
                    </a:cubicBezTo>
                    <a:cubicBezTo>
                      <a:pt x="20896" y="18627"/>
                      <a:pt x="20804" y="18742"/>
                      <a:pt x="20712" y="18856"/>
                    </a:cubicBezTo>
                    <a:cubicBezTo>
                      <a:pt x="21789" y="19337"/>
                      <a:pt x="22958" y="19589"/>
                      <a:pt x="24149" y="19612"/>
                    </a:cubicBezTo>
                    <a:cubicBezTo>
                      <a:pt x="25226" y="19612"/>
                      <a:pt x="26326" y="19360"/>
                      <a:pt x="27311" y="18925"/>
                    </a:cubicBezTo>
                    <a:cubicBezTo>
                      <a:pt x="29396" y="18008"/>
                      <a:pt x="30839" y="16038"/>
                      <a:pt x="31045" y="13770"/>
                    </a:cubicBezTo>
                    <a:cubicBezTo>
                      <a:pt x="31297" y="11456"/>
                      <a:pt x="30610" y="9142"/>
                      <a:pt x="29121" y="7378"/>
                    </a:cubicBezTo>
                    <a:cubicBezTo>
                      <a:pt x="27234" y="5206"/>
                      <a:pt x="24529" y="3979"/>
                      <a:pt x="21688" y="3979"/>
                    </a:cubicBezTo>
                    <a:cubicBezTo>
                      <a:pt x="21561" y="3979"/>
                      <a:pt x="21435" y="3982"/>
                      <a:pt x="21308" y="3987"/>
                    </a:cubicBezTo>
                    <a:cubicBezTo>
                      <a:pt x="18582" y="4055"/>
                      <a:pt x="16428" y="4766"/>
                      <a:pt x="14160" y="5522"/>
                    </a:cubicBezTo>
                    <a:cubicBezTo>
                      <a:pt x="12808" y="6003"/>
                      <a:pt x="11410" y="6415"/>
                      <a:pt x="10013" y="6736"/>
                    </a:cubicBezTo>
                    <a:cubicBezTo>
                      <a:pt x="9481" y="6847"/>
                      <a:pt x="8947" y="6901"/>
                      <a:pt x="8417" y="6901"/>
                    </a:cubicBezTo>
                    <a:cubicBezTo>
                      <a:pt x="6321" y="6901"/>
                      <a:pt x="4295" y="6055"/>
                      <a:pt x="2796" y="4537"/>
                    </a:cubicBezTo>
                    <a:cubicBezTo>
                      <a:pt x="1650" y="3322"/>
                      <a:pt x="1077" y="1696"/>
                      <a:pt x="1215" y="46"/>
                    </a:cubicBezTo>
                    <a:lnTo>
                      <a:pt x="986" y="46"/>
                    </a:lnTo>
                    <a:cubicBezTo>
                      <a:pt x="711" y="46"/>
                      <a:pt x="436" y="46"/>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3023037" y="1560284"/>
                <a:ext cx="261041" cy="233084"/>
              </a:xfrm>
              <a:custGeom>
                <a:avLst/>
                <a:gdLst/>
                <a:ahLst/>
                <a:cxnLst/>
                <a:rect l="l" t="t" r="r" b="b"/>
                <a:pathLst>
                  <a:path w="9169" h="8187" extrusionOk="0">
                    <a:moveTo>
                      <a:pt x="4558" y="0"/>
                    </a:moveTo>
                    <a:cubicBezTo>
                      <a:pt x="2790" y="0"/>
                      <a:pt x="902" y="944"/>
                      <a:pt x="462" y="3564"/>
                    </a:cubicBezTo>
                    <a:cubicBezTo>
                      <a:pt x="1" y="6328"/>
                      <a:pt x="2341" y="8187"/>
                      <a:pt x="4610" y="8187"/>
                    </a:cubicBezTo>
                    <a:cubicBezTo>
                      <a:pt x="5725" y="8187"/>
                      <a:pt x="6824" y="7738"/>
                      <a:pt x="7564" y="6726"/>
                    </a:cubicBezTo>
                    <a:cubicBezTo>
                      <a:pt x="9168" y="4526"/>
                      <a:pt x="7908" y="494"/>
                      <a:pt x="5319" y="58"/>
                    </a:cubicBezTo>
                    <a:cubicBezTo>
                      <a:pt x="5071" y="20"/>
                      <a:pt x="4816" y="0"/>
                      <a:pt x="45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3046041" y="1606947"/>
                <a:ext cx="176713" cy="145026"/>
              </a:xfrm>
              <a:custGeom>
                <a:avLst/>
                <a:gdLst/>
                <a:ahLst/>
                <a:cxnLst/>
                <a:rect l="l" t="t" r="r" b="b"/>
                <a:pathLst>
                  <a:path w="6207" h="5094" extrusionOk="0">
                    <a:moveTo>
                      <a:pt x="3570" y="1"/>
                    </a:moveTo>
                    <a:cubicBezTo>
                      <a:pt x="1801" y="1"/>
                      <a:pt x="0" y="1718"/>
                      <a:pt x="1578" y="3964"/>
                    </a:cubicBezTo>
                    <a:cubicBezTo>
                      <a:pt x="2110" y="4687"/>
                      <a:pt x="3194" y="5094"/>
                      <a:pt x="3970" y="5094"/>
                    </a:cubicBezTo>
                    <a:cubicBezTo>
                      <a:pt x="4030" y="5094"/>
                      <a:pt x="4088" y="5091"/>
                      <a:pt x="4144" y="5087"/>
                    </a:cubicBezTo>
                    <a:cubicBezTo>
                      <a:pt x="5267" y="4949"/>
                      <a:pt x="6206" y="3414"/>
                      <a:pt x="6000" y="2200"/>
                    </a:cubicBezTo>
                    <a:cubicBezTo>
                      <a:pt x="5722" y="643"/>
                      <a:pt x="4652" y="1"/>
                      <a:pt x="3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749148" y="670514"/>
                <a:ext cx="68527" cy="64456"/>
              </a:xfrm>
              <a:custGeom>
                <a:avLst/>
                <a:gdLst/>
                <a:ahLst/>
                <a:cxnLst/>
                <a:rect l="l" t="t" r="r" b="b"/>
                <a:pathLst>
                  <a:path w="2407" h="2264" extrusionOk="0">
                    <a:moveTo>
                      <a:pt x="1483" y="1"/>
                    </a:moveTo>
                    <a:cubicBezTo>
                      <a:pt x="840" y="1"/>
                      <a:pt x="1" y="274"/>
                      <a:pt x="1" y="1136"/>
                    </a:cubicBezTo>
                    <a:cubicBezTo>
                      <a:pt x="1" y="1782"/>
                      <a:pt x="442" y="2264"/>
                      <a:pt x="1222" y="2264"/>
                    </a:cubicBezTo>
                    <a:cubicBezTo>
                      <a:pt x="1493" y="2264"/>
                      <a:pt x="1805" y="2206"/>
                      <a:pt x="2154" y="2076"/>
                    </a:cubicBezTo>
                    <a:cubicBezTo>
                      <a:pt x="2406" y="1961"/>
                      <a:pt x="2315" y="357"/>
                      <a:pt x="2177" y="174"/>
                    </a:cubicBezTo>
                    <a:cubicBezTo>
                      <a:pt x="2092" y="73"/>
                      <a:pt x="1813" y="1"/>
                      <a:pt x="14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399528" y="684579"/>
                <a:ext cx="181354" cy="460531"/>
              </a:xfrm>
              <a:custGeom>
                <a:avLst/>
                <a:gdLst/>
                <a:ahLst/>
                <a:cxnLst/>
                <a:rect l="l" t="t" r="r" b="b"/>
                <a:pathLst>
                  <a:path w="6370" h="16176" extrusionOk="0">
                    <a:moveTo>
                      <a:pt x="4330" y="1"/>
                    </a:moveTo>
                    <a:cubicBezTo>
                      <a:pt x="3070" y="161"/>
                      <a:pt x="1283" y="482"/>
                      <a:pt x="756" y="1971"/>
                    </a:cubicBezTo>
                    <a:cubicBezTo>
                      <a:pt x="481" y="2819"/>
                      <a:pt x="321" y="3712"/>
                      <a:pt x="252" y="4606"/>
                    </a:cubicBezTo>
                    <a:cubicBezTo>
                      <a:pt x="69" y="6370"/>
                      <a:pt x="0" y="8111"/>
                      <a:pt x="0" y="9875"/>
                    </a:cubicBezTo>
                    <a:cubicBezTo>
                      <a:pt x="0" y="11548"/>
                      <a:pt x="92" y="13518"/>
                      <a:pt x="1283" y="14756"/>
                    </a:cubicBezTo>
                    <a:cubicBezTo>
                      <a:pt x="2039" y="15580"/>
                      <a:pt x="4583" y="16039"/>
                      <a:pt x="6232" y="16176"/>
                    </a:cubicBezTo>
                    <a:lnTo>
                      <a:pt x="6232" y="15741"/>
                    </a:lnTo>
                    <a:cubicBezTo>
                      <a:pt x="6232" y="15489"/>
                      <a:pt x="6278" y="15260"/>
                      <a:pt x="6370" y="15030"/>
                    </a:cubicBezTo>
                    <a:cubicBezTo>
                      <a:pt x="4720" y="14893"/>
                      <a:pt x="2475" y="14412"/>
                      <a:pt x="2016" y="13931"/>
                    </a:cubicBezTo>
                    <a:lnTo>
                      <a:pt x="2039" y="13908"/>
                    </a:lnTo>
                    <a:cubicBezTo>
                      <a:pt x="1237" y="13083"/>
                      <a:pt x="1192" y="11548"/>
                      <a:pt x="1169" y="10402"/>
                    </a:cubicBezTo>
                    <a:cubicBezTo>
                      <a:pt x="1100" y="8867"/>
                      <a:pt x="1123" y="7355"/>
                      <a:pt x="1237" y="5843"/>
                    </a:cubicBezTo>
                    <a:cubicBezTo>
                      <a:pt x="1329" y="4720"/>
                      <a:pt x="1375" y="3460"/>
                      <a:pt x="1764" y="2406"/>
                    </a:cubicBezTo>
                    <a:cubicBezTo>
                      <a:pt x="2035" y="1657"/>
                      <a:pt x="3119" y="1154"/>
                      <a:pt x="4071" y="1154"/>
                    </a:cubicBezTo>
                    <a:cubicBezTo>
                      <a:pt x="4167" y="1154"/>
                      <a:pt x="4261" y="1159"/>
                      <a:pt x="4353" y="1169"/>
                    </a:cubicBezTo>
                    <a:cubicBezTo>
                      <a:pt x="4330" y="917"/>
                      <a:pt x="4330" y="665"/>
                      <a:pt x="4330" y="390"/>
                    </a:cubicBezTo>
                    <a:lnTo>
                      <a:pt x="4330" y="230"/>
                    </a:lnTo>
                    <a:cubicBezTo>
                      <a:pt x="4330" y="207"/>
                      <a:pt x="4330" y="184"/>
                      <a:pt x="4330" y="161"/>
                    </a:cubicBezTo>
                    <a:lnTo>
                      <a:pt x="4330" y="115"/>
                    </a:lnTo>
                    <a:lnTo>
                      <a:pt x="433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755668" y="686544"/>
                <a:ext cx="182037" cy="461186"/>
              </a:xfrm>
              <a:custGeom>
                <a:avLst/>
                <a:gdLst/>
                <a:ahLst/>
                <a:cxnLst/>
                <a:rect l="l" t="t" r="r" b="b"/>
                <a:pathLst>
                  <a:path w="6394" h="16199" extrusionOk="0">
                    <a:moveTo>
                      <a:pt x="2040" y="0"/>
                    </a:moveTo>
                    <a:cubicBezTo>
                      <a:pt x="2040" y="69"/>
                      <a:pt x="2040" y="138"/>
                      <a:pt x="2063" y="184"/>
                    </a:cubicBezTo>
                    <a:cubicBezTo>
                      <a:pt x="2063" y="207"/>
                      <a:pt x="2063" y="207"/>
                      <a:pt x="2063" y="229"/>
                    </a:cubicBezTo>
                    <a:lnTo>
                      <a:pt x="2063" y="413"/>
                    </a:lnTo>
                    <a:cubicBezTo>
                      <a:pt x="2086" y="665"/>
                      <a:pt x="2063" y="917"/>
                      <a:pt x="2040" y="1192"/>
                    </a:cubicBezTo>
                    <a:cubicBezTo>
                      <a:pt x="2147" y="1177"/>
                      <a:pt x="2258" y="1170"/>
                      <a:pt x="2370" y="1170"/>
                    </a:cubicBezTo>
                    <a:cubicBezTo>
                      <a:pt x="3310" y="1170"/>
                      <a:pt x="4363" y="1669"/>
                      <a:pt x="4629" y="2406"/>
                    </a:cubicBezTo>
                    <a:cubicBezTo>
                      <a:pt x="5018" y="3460"/>
                      <a:pt x="5064" y="4720"/>
                      <a:pt x="5156" y="5843"/>
                    </a:cubicBezTo>
                    <a:cubicBezTo>
                      <a:pt x="5270" y="7355"/>
                      <a:pt x="5293" y="8890"/>
                      <a:pt x="5248" y="10402"/>
                    </a:cubicBezTo>
                    <a:cubicBezTo>
                      <a:pt x="5202" y="11548"/>
                      <a:pt x="5156" y="13083"/>
                      <a:pt x="4354" y="13908"/>
                    </a:cubicBezTo>
                    <a:lnTo>
                      <a:pt x="4354" y="13930"/>
                    </a:lnTo>
                    <a:cubicBezTo>
                      <a:pt x="3896" y="14434"/>
                      <a:pt x="1650" y="14893"/>
                      <a:pt x="1" y="15053"/>
                    </a:cubicBezTo>
                    <a:cubicBezTo>
                      <a:pt x="92" y="15259"/>
                      <a:pt x="138" y="15511"/>
                      <a:pt x="138" y="15740"/>
                    </a:cubicBezTo>
                    <a:cubicBezTo>
                      <a:pt x="161" y="15901"/>
                      <a:pt x="161" y="16038"/>
                      <a:pt x="138" y="16199"/>
                    </a:cubicBezTo>
                    <a:cubicBezTo>
                      <a:pt x="1788" y="16038"/>
                      <a:pt x="4331" y="15580"/>
                      <a:pt x="5087" y="14755"/>
                    </a:cubicBezTo>
                    <a:cubicBezTo>
                      <a:pt x="6279" y="13518"/>
                      <a:pt x="6370" y="11548"/>
                      <a:pt x="6370" y="9898"/>
                    </a:cubicBezTo>
                    <a:cubicBezTo>
                      <a:pt x="6393" y="8134"/>
                      <a:pt x="6301" y="6370"/>
                      <a:pt x="6118" y="4628"/>
                    </a:cubicBezTo>
                    <a:cubicBezTo>
                      <a:pt x="6049" y="3712"/>
                      <a:pt x="5889" y="2841"/>
                      <a:pt x="5637" y="1971"/>
                    </a:cubicBezTo>
                    <a:cubicBezTo>
                      <a:pt x="5087" y="504"/>
                      <a:pt x="3300" y="161"/>
                      <a:pt x="20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4"/>
            <p:cNvGrpSpPr/>
            <p:nvPr/>
          </p:nvGrpSpPr>
          <p:grpSpPr>
            <a:xfrm>
              <a:off x="8248754" y="1693176"/>
              <a:ext cx="345743" cy="281058"/>
              <a:chOff x="4045279" y="974526"/>
              <a:chExt cx="345743" cy="281058"/>
            </a:xfrm>
          </p:grpSpPr>
          <p:sp>
            <p:nvSpPr>
              <p:cNvPr id="41" name="Google Shape;41;p4"/>
              <p:cNvSpPr/>
              <p:nvPr/>
            </p:nvSpPr>
            <p:spPr>
              <a:xfrm>
                <a:off x="4045279" y="974526"/>
                <a:ext cx="212671" cy="195390"/>
              </a:xfrm>
              <a:custGeom>
                <a:avLst/>
                <a:gdLst/>
                <a:ahLst/>
                <a:cxnLst/>
                <a:rect l="l" t="t" r="r" b="b"/>
                <a:pathLst>
                  <a:path w="7470" h="6863" extrusionOk="0">
                    <a:moveTo>
                      <a:pt x="2982" y="1"/>
                    </a:moveTo>
                    <a:cubicBezTo>
                      <a:pt x="1529" y="1"/>
                      <a:pt x="802" y="1593"/>
                      <a:pt x="802" y="1593"/>
                    </a:cubicBezTo>
                    <a:cubicBezTo>
                      <a:pt x="1" y="3174"/>
                      <a:pt x="1994" y="5144"/>
                      <a:pt x="3873" y="6863"/>
                    </a:cubicBezTo>
                    <a:cubicBezTo>
                      <a:pt x="4377" y="5648"/>
                      <a:pt x="5476" y="3701"/>
                      <a:pt x="7470" y="2739"/>
                    </a:cubicBezTo>
                    <a:cubicBezTo>
                      <a:pt x="6484" y="1914"/>
                      <a:pt x="5453" y="1135"/>
                      <a:pt x="4377" y="447"/>
                    </a:cubicBezTo>
                    <a:cubicBezTo>
                      <a:pt x="3854" y="126"/>
                      <a:pt x="3389" y="1"/>
                      <a:pt x="2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4155518" y="1052479"/>
                <a:ext cx="235504" cy="203105"/>
              </a:xfrm>
              <a:custGeom>
                <a:avLst/>
                <a:gdLst/>
                <a:ahLst/>
                <a:cxnLst/>
                <a:rect l="l" t="t" r="r" b="b"/>
                <a:pathLst>
                  <a:path w="8272" h="7134" extrusionOk="0">
                    <a:moveTo>
                      <a:pt x="3598" y="1"/>
                    </a:moveTo>
                    <a:cubicBezTo>
                      <a:pt x="1604" y="963"/>
                      <a:pt x="505" y="2910"/>
                      <a:pt x="1" y="4125"/>
                    </a:cubicBezTo>
                    <a:lnTo>
                      <a:pt x="596" y="4675"/>
                    </a:lnTo>
                    <a:cubicBezTo>
                      <a:pt x="2662" y="6525"/>
                      <a:pt x="3933" y="7133"/>
                      <a:pt x="4820" y="7133"/>
                    </a:cubicBezTo>
                    <a:cubicBezTo>
                      <a:pt x="5438" y="7133"/>
                      <a:pt x="5870" y="6838"/>
                      <a:pt x="6255" y="6462"/>
                    </a:cubicBezTo>
                    <a:cubicBezTo>
                      <a:pt x="8272" y="4514"/>
                      <a:pt x="6393" y="2475"/>
                      <a:pt x="4033" y="367"/>
                    </a:cubicBezTo>
                    <a:cubicBezTo>
                      <a:pt x="3941" y="276"/>
                      <a:pt x="3781" y="161"/>
                      <a:pt x="3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43;p4"/>
            <p:cNvSpPr/>
            <p:nvPr/>
          </p:nvSpPr>
          <p:spPr>
            <a:xfrm rot="1122035">
              <a:off x="7250084" y="42290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621898" flipH="1">
              <a:off x="7427251" y="895386"/>
              <a:ext cx="266329"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45" name="Google Shape;45;p4"/>
            <p:cNvSpPr/>
            <p:nvPr/>
          </p:nvSpPr>
          <p:spPr>
            <a:xfrm rot="-1471198" flipH="1">
              <a:off x="8618273" y="528419"/>
              <a:ext cx="266325" cy="172391"/>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46" name="Google Shape;46;p4"/>
            <p:cNvSpPr/>
            <p:nvPr/>
          </p:nvSpPr>
          <p:spPr>
            <a:xfrm rot="-7304935" flipH="1">
              <a:off x="8085133" y="1354816"/>
              <a:ext cx="266305" cy="17240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2"/>
        <p:cNvGrpSpPr/>
        <p:nvPr/>
      </p:nvGrpSpPr>
      <p:grpSpPr>
        <a:xfrm>
          <a:off x="0" y="0"/>
          <a:ext cx="0" cy="0"/>
          <a:chOff x="0" y="0"/>
          <a:chExt cx="0" cy="0"/>
        </a:xfrm>
      </p:grpSpPr>
      <p:sp>
        <p:nvSpPr>
          <p:cNvPr id="113" name="Google Shape;113;p7"/>
          <p:cNvSpPr txBox="1">
            <a:spLocks noGrp="1"/>
          </p:cNvSpPr>
          <p:nvPr>
            <p:ph type="title"/>
          </p:nvPr>
        </p:nvSpPr>
        <p:spPr>
          <a:xfrm>
            <a:off x="2642625" y="1772275"/>
            <a:ext cx="3858900" cy="5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4" name="Google Shape;114;p7"/>
          <p:cNvSpPr txBox="1">
            <a:spLocks noGrp="1"/>
          </p:cNvSpPr>
          <p:nvPr>
            <p:ph type="subTitle" idx="1"/>
          </p:nvPr>
        </p:nvSpPr>
        <p:spPr>
          <a:xfrm>
            <a:off x="2642625" y="2402740"/>
            <a:ext cx="3858900" cy="109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5" name="Google Shape;115;p7"/>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 name="Google Shape;116;p7"/>
          <p:cNvGrpSpPr/>
          <p:nvPr/>
        </p:nvGrpSpPr>
        <p:grpSpPr>
          <a:xfrm>
            <a:off x="507181" y="539510"/>
            <a:ext cx="8129637" cy="480754"/>
            <a:chOff x="507181" y="539510"/>
            <a:chExt cx="8129637" cy="480754"/>
          </a:xfrm>
        </p:grpSpPr>
        <p:grpSp>
          <p:nvGrpSpPr>
            <p:cNvPr id="117" name="Google Shape;117;p7"/>
            <p:cNvGrpSpPr/>
            <p:nvPr/>
          </p:nvGrpSpPr>
          <p:grpSpPr>
            <a:xfrm rot="-621786">
              <a:off x="537599" y="585818"/>
              <a:ext cx="550052" cy="388137"/>
              <a:chOff x="542314" y="1273315"/>
              <a:chExt cx="280381" cy="197869"/>
            </a:xfrm>
          </p:grpSpPr>
          <p:sp>
            <p:nvSpPr>
              <p:cNvPr id="118" name="Google Shape;118;p7"/>
              <p:cNvSpPr/>
              <p:nvPr/>
            </p:nvSpPr>
            <p:spPr>
              <a:xfrm>
                <a:off x="542314" y="1384009"/>
                <a:ext cx="134675" cy="8717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19" name="Google Shape;119;p7"/>
              <p:cNvSpPr/>
              <p:nvPr/>
            </p:nvSpPr>
            <p:spPr>
              <a:xfrm rot="2093297">
                <a:off x="600014" y="1320835"/>
                <a:ext cx="134680" cy="8717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0" name="Google Shape;120;p7"/>
              <p:cNvSpPr/>
              <p:nvPr/>
            </p:nvSpPr>
            <p:spPr>
              <a:xfrm rot="4016074">
                <a:off x="688867" y="1308761"/>
                <a:ext cx="134681" cy="8717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121" name="Google Shape;121;p7"/>
            <p:cNvGrpSpPr/>
            <p:nvPr/>
          </p:nvGrpSpPr>
          <p:grpSpPr>
            <a:xfrm rot="621786" flipH="1">
              <a:off x="8056349" y="585818"/>
              <a:ext cx="550052" cy="388137"/>
              <a:chOff x="542314" y="1273315"/>
              <a:chExt cx="280381" cy="197869"/>
            </a:xfrm>
          </p:grpSpPr>
          <p:sp>
            <p:nvSpPr>
              <p:cNvPr id="122" name="Google Shape;122;p7"/>
              <p:cNvSpPr/>
              <p:nvPr/>
            </p:nvSpPr>
            <p:spPr>
              <a:xfrm>
                <a:off x="542314" y="1384009"/>
                <a:ext cx="134675" cy="8717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3" name="Google Shape;123;p7"/>
              <p:cNvSpPr/>
              <p:nvPr/>
            </p:nvSpPr>
            <p:spPr>
              <a:xfrm rot="2093297">
                <a:off x="600014" y="1320835"/>
                <a:ext cx="134680" cy="8717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24" name="Google Shape;124;p7"/>
              <p:cNvSpPr/>
              <p:nvPr/>
            </p:nvSpPr>
            <p:spPr>
              <a:xfrm rot="4016074">
                <a:off x="688867" y="1308761"/>
                <a:ext cx="134681" cy="8717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75"/>
        <p:cNvGrpSpPr/>
        <p:nvPr/>
      </p:nvGrpSpPr>
      <p:grpSpPr>
        <a:xfrm>
          <a:off x="0" y="0"/>
          <a:ext cx="0" cy="0"/>
          <a:chOff x="0" y="0"/>
          <a:chExt cx="0" cy="0"/>
        </a:xfrm>
      </p:grpSpPr>
      <p:sp>
        <p:nvSpPr>
          <p:cNvPr id="176" name="Google Shape;176;p9"/>
          <p:cNvSpPr txBox="1">
            <a:spLocks noGrp="1"/>
          </p:cNvSpPr>
          <p:nvPr>
            <p:ph type="title"/>
          </p:nvPr>
        </p:nvSpPr>
        <p:spPr>
          <a:xfrm>
            <a:off x="5103292" y="1558513"/>
            <a:ext cx="2684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7" name="Google Shape;177;p9"/>
          <p:cNvSpPr txBox="1">
            <a:spLocks noGrp="1"/>
          </p:cNvSpPr>
          <p:nvPr>
            <p:ph type="subTitle" idx="1"/>
          </p:nvPr>
        </p:nvSpPr>
        <p:spPr>
          <a:xfrm>
            <a:off x="5103292" y="2183013"/>
            <a:ext cx="2684700" cy="138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78" name="Google Shape;178;p9"/>
          <p:cNvGrpSpPr/>
          <p:nvPr/>
        </p:nvGrpSpPr>
        <p:grpSpPr>
          <a:xfrm>
            <a:off x="1009491" y="838877"/>
            <a:ext cx="4123560" cy="3528978"/>
            <a:chOff x="1009491" y="838877"/>
            <a:chExt cx="4123560" cy="3528978"/>
          </a:xfrm>
        </p:grpSpPr>
        <p:grpSp>
          <p:nvGrpSpPr>
            <p:cNvPr id="179" name="Google Shape;179;p9"/>
            <p:cNvGrpSpPr/>
            <p:nvPr/>
          </p:nvGrpSpPr>
          <p:grpSpPr>
            <a:xfrm rot="9899963">
              <a:off x="4493702" y="3855004"/>
              <a:ext cx="595146" cy="419959"/>
              <a:chOff x="542314" y="1273315"/>
              <a:chExt cx="280381" cy="197869"/>
            </a:xfrm>
          </p:grpSpPr>
          <p:sp>
            <p:nvSpPr>
              <p:cNvPr id="180" name="Google Shape;180;p9"/>
              <p:cNvSpPr/>
              <p:nvPr/>
            </p:nvSpPr>
            <p:spPr>
              <a:xfrm>
                <a:off x="542314" y="1384009"/>
                <a:ext cx="134675" cy="8717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81" name="Google Shape;181;p9"/>
              <p:cNvSpPr/>
              <p:nvPr/>
            </p:nvSpPr>
            <p:spPr>
              <a:xfrm rot="4016074">
                <a:off x="688867" y="1308761"/>
                <a:ext cx="134681" cy="8717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182" name="Google Shape;182;p9"/>
            <p:cNvGrpSpPr/>
            <p:nvPr/>
          </p:nvGrpSpPr>
          <p:grpSpPr>
            <a:xfrm>
              <a:off x="1009491" y="838877"/>
              <a:ext cx="668350" cy="711484"/>
              <a:chOff x="857091" y="686477"/>
              <a:chExt cx="668350" cy="711484"/>
            </a:xfrm>
          </p:grpSpPr>
          <p:sp>
            <p:nvSpPr>
              <p:cNvPr id="183" name="Google Shape;183;p9"/>
              <p:cNvSpPr/>
              <p:nvPr/>
            </p:nvSpPr>
            <p:spPr>
              <a:xfrm rot="-2500393">
                <a:off x="882428" y="1141321"/>
                <a:ext cx="285866" cy="18501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184" name="Google Shape;184;p9"/>
              <p:cNvSpPr/>
              <p:nvPr/>
            </p:nvSpPr>
            <p:spPr>
              <a:xfrm rot="2753945">
                <a:off x="1216604" y="760972"/>
                <a:ext cx="285848" cy="18504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grpSp>
            <p:nvGrpSpPr>
              <p:cNvPr id="185" name="Google Shape;185;p9"/>
              <p:cNvGrpSpPr/>
              <p:nvPr/>
            </p:nvGrpSpPr>
            <p:grpSpPr>
              <a:xfrm>
                <a:off x="966613" y="860271"/>
                <a:ext cx="227022" cy="200116"/>
                <a:chOff x="1603713" y="1935899"/>
                <a:chExt cx="227022" cy="200116"/>
              </a:xfrm>
            </p:grpSpPr>
            <p:sp>
              <p:nvSpPr>
                <p:cNvPr id="186" name="Google Shape;186;p9"/>
                <p:cNvSpPr/>
                <p:nvPr/>
              </p:nvSpPr>
              <p:spPr>
                <a:xfrm>
                  <a:off x="1674805" y="1954604"/>
                  <a:ext cx="155930" cy="181411"/>
                </a:xfrm>
                <a:custGeom>
                  <a:avLst/>
                  <a:gdLst/>
                  <a:ahLst/>
                  <a:cxnLst/>
                  <a:rect l="l" t="t" r="r" b="b"/>
                  <a:pathLst>
                    <a:path w="5477" h="6372" extrusionOk="0">
                      <a:moveTo>
                        <a:pt x="3254" y="1"/>
                      </a:moveTo>
                      <a:lnTo>
                        <a:pt x="1" y="6164"/>
                      </a:lnTo>
                      <a:cubicBezTo>
                        <a:pt x="418" y="6303"/>
                        <a:pt x="846" y="6372"/>
                        <a:pt x="1271" y="6372"/>
                      </a:cubicBezTo>
                      <a:cubicBezTo>
                        <a:pt x="2036" y="6372"/>
                        <a:pt x="2789" y="6148"/>
                        <a:pt x="3437" y="5706"/>
                      </a:cubicBezTo>
                      <a:cubicBezTo>
                        <a:pt x="5133" y="4560"/>
                        <a:pt x="5477" y="1467"/>
                        <a:pt x="32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9"/>
                <p:cNvSpPr/>
                <p:nvPr/>
              </p:nvSpPr>
              <p:spPr>
                <a:xfrm>
                  <a:off x="1646761" y="1940910"/>
                  <a:ext cx="120713" cy="189212"/>
                </a:xfrm>
                <a:custGeom>
                  <a:avLst/>
                  <a:gdLst/>
                  <a:ahLst/>
                  <a:cxnLst/>
                  <a:rect l="l" t="t" r="r" b="b"/>
                  <a:pathLst>
                    <a:path w="4240" h="6646" extrusionOk="0">
                      <a:moveTo>
                        <a:pt x="3231" y="1"/>
                      </a:moveTo>
                      <a:lnTo>
                        <a:pt x="1" y="6141"/>
                      </a:lnTo>
                      <a:cubicBezTo>
                        <a:pt x="298" y="6347"/>
                        <a:pt x="642" y="6531"/>
                        <a:pt x="986" y="6645"/>
                      </a:cubicBezTo>
                      <a:lnTo>
                        <a:pt x="4239" y="482"/>
                      </a:lnTo>
                      <a:cubicBezTo>
                        <a:pt x="4102" y="390"/>
                        <a:pt x="3964" y="322"/>
                        <a:pt x="3827" y="253"/>
                      </a:cubicBezTo>
                      <a:cubicBezTo>
                        <a:pt x="3621" y="138"/>
                        <a:pt x="3437" y="70"/>
                        <a:pt x="32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9"/>
                <p:cNvSpPr/>
                <p:nvPr/>
              </p:nvSpPr>
              <p:spPr>
                <a:xfrm>
                  <a:off x="1603713" y="1935899"/>
                  <a:ext cx="135062" cy="179873"/>
                </a:xfrm>
                <a:custGeom>
                  <a:avLst/>
                  <a:gdLst/>
                  <a:ahLst/>
                  <a:cxnLst/>
                  <a:rect l="l" t="t" r="r" b="b"/>
                  <a:pathLst>
                    <a:path w="4744" h="6318" extrusionOk="0">
                      <a:moveTo>
                        <a:pt x="3641" y="0"/>
                      </a:moveTo>
                      <a:cubicBezTo>
                        <a:pt x="1858" y="0"/>
                        <a:pt x="267" y="1363"/>
                        <a:pt x="115" y="3247"/>
                      </a:cubicBezTo>
                      <a:cubicBezTo>
                        <a:pt x="0" y="4438"/>
                        <a:pt x="550" y="5607"/>
                        <a:pt x="1513" y="6317"/>
                      </a:cubicBezTo>
                      <a:lnTo>
                        <a:pt x="4743" y="177"/>
                      </a:lnTo>
                      <a:cubicBezTo>
                        <a:pt x="4375" y="57"/>
                        <a:pt x="4004" y="0"/>
                        <a:pt x="3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9" name="Google Shape;189;p9"/>
            <p:cNvSpPr/>
            <p:nvPr/>
          </p:nvSpPr>
          <p:spPr>
            <a:xfrm rot="1122035">
              <a:off x="4794684" y="4091292"/>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9"/>
          <p:cNvGrpSpPr/>
          <p:nvPr/>
        </p:nvGrpSpPr>
        <p:grpSpPr>
          <a:xfrm>
            <a:off x="7289075" y="175871"/>
            <a:ext cx="1612617" cy="1515439"/>
            <a:chOff x="7136675" y="328271"/>
            <a:chExt cx="1612617" cy="1515439"/>
          </a:xfrm>
        </p:grpSpPr>
        <p:sp>
          <p:nvSpPr>
            <p:cNvPr id="191" name="Google Shape;191;p9"/>
            <p:cNvSpPr/>
            <p:nvPr/>
          </p:nvSpPr>
          <p:spPr>
            <a:xfrm rot="4277965" flipH="1">
              <a:off x="7142087" y="558920"/>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9"/>
            <p:cNvSpPr/>
            <p:nvPr/>
          </p:nvSpPr>
          <p:spPr>
            <a:xfrm rot="-9699895">
              <a:off x="7982375" y="1602920"/>
              <a:ext cx="266333" cy="17237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93" name="Google Shape;193;p9"/>
            <p:cNvSpPr/>
            <p:nvPr/>
          </p:nvSpPr>
          <p:spPr>
            <a:xfrm rot="659776">
              <a:off x="8468966" y="352087"/>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94" name="Google Shape;194;p9"/>
            <p:cNvSpPr/>
            <p:nvPr/>
          </p:nvSpPr>
          <p:spPr>
            <a:xfrm rot="-4629471">
              <a:off x="7796298" y="431207"/>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195" name="Google Shape;195;p9"/>
            <p:cNvGrpSpPr/>
            <p:nvPr/>
          </p:nvGrpSpPr>
          <p:grpSpPr>
            <a:xfrm rot="-5400000" flipH="1">
              <a:off x="7664505" y="390961"/>
              <a:ext cx="662112" cy="1322579"/>
              <a:chOff x="6933061" y="1619764"/>
              <a:chExt cx="662112" cy="1322579"/>
            </a:xfrm>
          </p:grpSpPr>
          <p:sp>
            <p:nvSpPr>
              <p:cNvPr id="196" name="Google Shape;196;p9"/>
              <p:cNvSpPr/>
              <p:nvPr/>
            </p:nvSpPr>
            <p:spPr>
              <a:xfrm>
                <a:off x="7047855" y="1924771"/>
                <a:ext cx="533585" cy="803253"/>
              </a:xfrm>
              <a:custGeom>
                <a:avLst/>
                <a:gdLst/>
                <a:ahLst/>
                <a:cxnLst/>
                <a:rect l="l" t="t" r="r" b="b"/>
                <a:pathLst>
                  <a:path w="18742" h="28214" extrusionOk="0">
                    <a:moveTo>
                      <a:pt x="11211" y="1"/>
                    </a:moveTo>
                    <a:cubicBezTo>
                      <a:pt x="9211" y="1"/>
                      <a:pt x="8936" y="1293"/>
                      <a:pt x="8936" y="1293"/>
                    </a:cubicBezTo>
                    <a:lnTo>
                      <a:pt x="230" y="23746"/>
                    </a:lnTo>
                    <a:lnTo>
                      <a:pt x="0" y="24341"/>
                    </a:lnTo>
                    <a:cubicBezTo>
                      <a:pt x="3556" y="28191"/>
                      <a:pt x="8857" y="28213"/>
                      <a:pt x="8979" y="28213"/>
                    </a:cubicBezTo>
                    <a:cubicBezTo>
                      <a:pt x="8981" y="28213"/>
                      <a:pt x="8982" y="28213"/>
                      <a:pt x="8982" y="28213"/>
                    </a:cubicBezTo>
                    <a:lnTo>
                      <a:pt x="9257" y="27526"/>
                    </a:lnTo>
                    <a:lnTo>
                      <a:pt x="18238" y="4798"/>
                    </a:lnTo>
                    <a:cubicBezTo>
                      <a:pt x="18238" y="4798"/>
                      <a:pt x="18742" y="3332"/>
                      <a:pt x="16611" y="1842"/>
                    </a:cubicBezTo>
                    <a:cubicBezTo>
                      <a:pt x="15901" y="1384"/>
                      <a:pt x="15168" y="995"/>
                      <a:pt x="14389" y="720"/>
                    </a:cubicBezTo>
                    <a:cubicBezTo>
                      <a:pt x="13701" y="445"/>
                      <a:pt x="12991" y="239"/>
                      <a:pt x="12258" y="101"/>
                    </a:cubicBezTo>
                    <a:cubicBezTo>
                      <a:pt x="11865" y="31"/>
                      <a:pt x="11518" y="1"/>
                      <a:pt x="11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9"/>
              <p:cNvSpPr/>
              <p:nvPr/>
            </p:nvSpPr>
            <p:spPr>
              <a:xfrm>
                <a:off x="6933061" y="2589507"/>
                <a:ext cx="463150" cy="205496"/>
              </a:xfrm>
              <a:custGeom>
                <a:avLst/>
                <a:gdLst/>
                <a:ahLst/>
                <a:cxnLst/>
                <a:rect l="l" t="t" r="r" b="b"/>
                <a:pathLst>
                  <a:path w="16268" h="7218" extrusionOk="0">
                    <a:moveTo>
                      <a:pt x="1582" y="0"/>
                    </a:moveTo>
                    <a:cubicBezTo>
                      <a:pt x="818" y="0"/>
                      <a:pt x="209" y="171"/>
                      <a:pt x="229" y="718"/>
                    </a:cubicBezTo>
                    <a:cubicBezTo>
                      <a:pt x="229" y="718"/>
                      <a:pt x="0" y="1543"/>
                      <a:pt x="4926" y="3972"/>
                    </a:cubicBezTo>
                    <a:cubicBezTo>
                      <a:pt x="6049" y="4499"/>
                      <a:pt x="7400" y="5117"/>
                      <a:pt x="9096" y="5851"/>
                    </a:cubicBezTo>
                    <a:cubicBezTo>
                      <a:pt x="9439" y="5988"/>
                      <a:pt x="9966" y="6171"/>
                      <a:pt x="10562" y="6355"/>
                    </a:cubicBezTo>
                    <a:cubicBezTo>
                      <a:pt x="11932" y="6776"/>
                      <a:pt x="13736" y="7217"/>
                      <a:pt x="14897" y="7217"/>
                    </a:cubicBezTo>
                    <a:cubicBezTo>
                      <a:pt x="15504" y="7217"/>
                      <a:pt x="15936" y="7097"/>
                      <a:pt x="16038" y="6790"/>
                    </a:cubicBezTo>
                    <a:cubicBezTo>
                      <a:pt x="16038" y="6790"/>
                      <a:pt x="16267" y="5599"/>
                      <a:pt x="13289" y="4178"/>
                    </a:cubicBezTo>
                    <a:lnTo>
                      <a:pt x="13014" y="4865"/>
                    </a:lnTo>
                    <a:cubicBezTo>
                      <a:pt x="13014" y="4865"/>
                      <a:pt x="13013" y="4865"/>
                      <a:pt x="13011" y="4865"/>
                    </a:cubicBezTo>
                    <a:cubicBezTo>
                      <a:pt x="12889" y="4865"/>
                      <a:pt x="7588" y="4843"/>
                      <a:pt x="4032" y="993"/>
                    </a:cubicBezTo>
                    <a:lnTo>
                      <a:pt x="4262" y="398"/>
                    </a:lnTo>
                    <a:cubicBezTo>
                      <a:pt x="3751" y="270"/>
                      <a:pt x="2543" y="0"/>
                      <a:pt x="1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9"/>
              <p:cNvSpPr/>
              <p:nvPr/>
            </p:nvSpPr>
            <p:spPr>
              <a:xfrm>
                <a:off x="7212871" y="2183770"/>
                <a:ext cx="263575" cy="108528"/>
              </a:xfrm>
              <a:custGeom>
                <a:avLst/>
                <a:gdLst/>
                <a:ahLst/>
                <a:cxnLst/>
                <a:rect l="l" t="t" r="r" b="b"/>
                <a:pathLst>
                  <a:path w="9258" h="3812" extrusionOk="0">
                    <a:moveTo>
                      <a:pt x="468" y="0"/>
                    </a:moveTo>
                    <a:cubicBezTo>
                      <a:pt x="257" y="0"/>
                      <a:pt x="120" y="27"/>
                      <a:pt x="70" y="77"/>
                    </a:cubicBezTo>
                    <a:lnTo>
                      <a:pt x="1" y="283"/>
                    </a:lnTo>
                    <a:cubicBezTo>
                      <a:pt x="688" y="833"/>
                      <a:pt x="1948" y="1612"/>
                      <a:pt x="4240" y="2552"/>
                    </a:cubicBezTo>
                    <a:cubicBezTo>
                      <a:pt x="5843" y="3170"/>
                      <a:pt x="7516" y="3583"/>
                      <a:pt x="9234" y="3812"/>
                    </a:cubicBezTo>
                    <a:lnTo>
                      <a:pt x="9257" y="3697"/>
                    </a:lnTo>
                    <a:cubicBezTo>
                      <a:pt x="9005" y="3056"/>
                      <a:pt x="7539" y="2231"/>
                      <a:pt x="4217" y="925"/>
                    </a:cubicBezTo>
                    <a:cubicBezTo>
                      <a:pt x="2515" y="265"/>
                      <a:pt x="1130" y="0"/>
                      <a:pt x="4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p:nvPr/>
            </p:nvSpPr>
            <p:spPr>
              <a:xfrm>
                <a:off x="7047855" y="2191827"/>
                <a:ext cx="427278" cy="536204"/>
              </a:xfrm>
              <a:custGeom>
                <a:avLst/>
                <a:gdLst/>
                <a:ahLst/>
                <a:cxnLst/>
                <a:rect l="l" t="t" r="r" b="b"/>
                <a:pathLst>
                  <a:path w="15008" h="18834" extrusionOk="0">
                    <a:moveTo>
                      <a:pt x="5797" y="0"/>
                    </a:moveTo>
                    <a:lnTo>
                      <a:pt x="0" y="14961"/>
                    </a:lnTo>
                    <a:cubicBezTo>
                      <a:pt x="3556" y="18811"/>
                      <a:pt x="8857" y="18833"/>
                      <a:pt x="8979" y="18833"/>
                    </a:cubicBezTo>
                    <a:cubicBezTo>
                      <a:pt x="8981" y="18833"/>
                      <a:pt x="8982" y="18833"/>
                      <a:pt x="8982" y="18833"/>
                    </a:cubicBezTo>
                    <a:lnTo>
                      <a:pt x="15007" y="3529"/>
                    </a:lnTo>
                    <a:cubicBezTo>
                      <a:pt x="13312" y="3300"/>
                      <a:pt x="11639" y="2887"/>
                      <a:pt x="10036" y="2269"/>
                    </a:cubicBezTo>
                    <a:cubicBezTo>
                      <a:pt x="7744" y="1329"/>
                      <a:pt x="6484" y="573"/>
                      <a:pt x="5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9"/>
              <p:cNvSpPr/>
              <p:nvPr/>
            </p:nvSpPr>
            <p:spPr>
              <a:xfrm>
                <a:off x="7396821" y="1870705"/>
                <a:ext cx="140272" cy="106535"/>
              </a:xfrm>
              <a:custGeom>
                <a:avLst/>
                <a:gdLst/>
                <a:ahLst/>
                <a:cxnLst/>
                <a:rect l="l" t="t" r="r" b="b"/>
                <a:pathLst>
                  <a:path w="4927" h="3742" extrusionOk="0">
                    <a:moveTo>
                      <a:pt x="1681" y="1"/>
                    </a:moveTo>
                    <a:cubicBezTo>
                      <a:pt x="1338" y="1"/>
                      <a:pt x="1051" y="68"/>
                      <a:pt x="872" y="236"/>
                    </a:cubicBezTo>
                    <a:cubicBezTo>
                      <a:pt x="528" y="557"/>
                      <a:pt x="161" y="1473"/>
                      <a:pt x="1" y="2000"/>
                    </a:cubicBezTo>
                    <a:cubicBezTo>
                      <a:pt x="711" y="2138"/>
                      <a:pt x="1444" y="2344"/>
                      <a:pt x="2132" y="2619"/>
                    </a:cubicBezTo>
                    <a:cubicBezTo>
                      <a:pt x="2911" y="2894"/>
                      <a:pt x="3644" y="3283"/>
                      <a:pt x="4331" y="3741"/>
                    </a:cubicBezTo>
                    <a:cubicBezTo>
                      <a:pt x="4583" y="3169"/>
                      <a:pt x="4927" y="2298"/>
                      <a:pt x="4881" y="1794"/>
                    </a:cubicBezTo>
                    <a:cubicBezTo>
                      <a:pt x="4812" y="1267"/>
                      <a:pt x="4262" y="786"/>
                      <a:pt x="3575" y="465"/>
                    </a:cubicBezTo>
                    <a:cubicBezTo>
                      <a:pt x="3300" y="328"/>
                      <a:pt x="3025" y="236"/>
                      <a:pt x="2727" y="144"/>
                    </a:cubicBezTo>
                    <a:cubicBezTo>
                      <a:pt x="2356" y="57"/>
                      <a:pt x="1995" y="1"/>
                      <a:pt x="16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9"/>
              <p:cNvSpPr/>
              <p:nvPr/>
            </p:nvSpPr>
            <p:spPr>
              <a:xfrm>
                <a:off x="7049819" y="2702565"/>
                <a:ext cx="183973" cy="193140"/>
              </a:xfrm>
              <a:custGeom>
                <a:avLst/>
                <a:gdLst/>
                <a:ahLst/>
                <a:cxnLst/>
                <a:rect l="l" t="t" r="r" b="b"/>
                <a:pathLst>
                  <a:path w="6462" h="6784" extrusionOk="0">
                    <a:moveTo>
                      <a:pt x="848" y="1"/>
                    </a:moveTo>
                    <a:lnTo>
                      <a:pt x="115" y="4537"/>
                    </a:lnTo>
                    <a:lnTo>
                      <a:pt x="0" y="5270"/>
                    </a:lnTo>
                    <a:cubicBezTo>
                      <a:pt x="1145" y="6236"/>
                      <a:pt x="2598" y="6783"/>
                      <a:pt x="4101" y="6783"/>
                    </a:cubicBezTo>
                    <a:cubicBezTo>
                      <a:pt x="4131" y="6783"/>
                      <a:pt x="4162" y="6783"/>
                      <a:pt x="4193" y="6783"/>
                    </a:cubicBezTo>
                    <a:lnTo>
                      <a:pt x="4422" y="6301"/>
                    </a:lnTo>
                    <a:lnTo>
                      <a:pt x="6461" y="2384"/>
                    </a:lnTo>
                    <a:cubicBezTo>
                      <a:pt x="5865" y="2200"/>
                      <a:pt x="5338" y="2017"/>
                      <a:pt x="5018" y="1880"/>
                    </a:cubicBezTo>
                    <a:cubicBezTo>
                      <a:pt x="3322" y="1146"/>
                      <a:pt x="1948" y="528"/>
                      <a:pt x="8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9"/>
              <p:cNvSpPr/>
              <p:nvPr/>
            </p:nvSpPr>
            <p:spPr>
              <a:xfrm>
                <a:off x="6973461" y="2819836"/>
                <a:ext cx="267504" cy="122506"/>
              </a:xfrm>
              <a:custGeom>
                <a:avLst/>
                <a:gdLst/>
                <a:ahLst/>
                <a:cxnLst/>
                <a:rect l="l" t="t" r="r" b="b"/>
                <a:pathLst>
                  <a:path w="9396" h="4303" extrusionOk="0">
                    <a:moveTo>
                      <a:pt x="704" y="1"/>
                    </a:moveTo>
                    <a:cubicBezTo>
                      <a:pt x="285" y="1"/>
                      <a:pt x="1" y="115"/>
                      <a:pt x="47" y="441"/>
                    </a:cubicBezTo>
                    <a:cubicBezTo>
                      <a:pt x="185" y="1472"/>
                      <a:pt x="3415" y="2916"/>
                      <a:pt x="4446" y="3191"/>
                    </a:cubicBezTo>
                    <a:cubicBezTo>
                      <a:pt x="4446" y="3191"/>
                      <a:pt x="7094" y="4303"/>
                      <a:pt x="8475" y="4303"/>
                    </a:cubicBezTo>
                    <a:cubicBezTo>
                      <a:pt x="8911" y="4303"/>
                      <a:pt x="9220" y="4192"/>
                      <a:pt x="9281" y="3901"/>
                    </a:cubicBezTo>
                    <a:cubicBezTo>
                      <a:pt x="9395" y="3351"/>
                      <a:pt x="8204" y="2664"/>
                      <a:pt x="7104" y="2182"/>
                    </a:cubicBezTo>
                    <a:lnTo>
                      <a:pt x="6875" y="2641"/>
                    </a:lnTo>
                    <a:cubicBezTo>
                      <a:pt x="6816" y="2642"/>
                      <a:pt x="6756" y="2643"/>
                      <a:pt x="6697" y="2643"/>
                    </a:cubicBezTo>
                    <a:cubicBezTo>
                      <a:pt x="5225" y="2643"/>
                      <a:pt x="3805" y="2099"/>
                      <a:pt x="2682" y="1151"/>
                    </a:cubicBezTo>
                    <a:lnTo>
                      <a:pt x="2797" y="418"/>
                    </a:lnTo>
                    <a:cubicBezTo>
                      <a:pt x="2213" y="242"/>
                      <a:pt x="1315" y="1"/>
                      <a:pt x="7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9"/>
              <p:cNvSpPr/>
              <p:nvPr/>
            </p:nvSpPr>
            <p:spPr>
              <a:xfrm>
                <a:off x="7474460" y="1619764"/>
                <a:ext cx="120713" cy="264202"/>
              </a:xfrm>
              <a:custGeom>
                <a:avLst/>
                <a:gdLst/>
                <a:ahLst/>
                <a:cxnLst/>
                <a:rect l="l" t="t" r="r" b="b"/>
                <a:pathLst>
                  <a:path w="4240" h="9280" extrusionOk="0">
                    <a:moveTo>
                      <a:pt x="4239" y="0"/>
                    </a:moveTo>
                    <a:cubicBezTo>
                      <a:pt x="2841" y="2108"/>
                      <a:pt x="779" y="7057"/>
                      <a:pt x="0" y="8981"/>
                    </a:cubicBezTo>
                    <a:cubicBezTo>
                      <a:pt x="298" y="9050"/>
                      <a:pt x="573" y="9142"/>
                      <a:pt x="848" y="9279"/>
                    </a:cubicBezTo>
                    <a:cubicBezTo>
                      <a:pt x="2612" y="5041"/>
                      <a:pt x="4239" y="0"/>
                      <a:pt x="4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9"/>
              <p:cNvGrpSpPr/>
              <p:nvPr/>
            </p:nvGrpSpPr>
            <p:grpSpPr>
              <a:xfrm>
                <a:off x="7258538" y="2052890"/>
                <a:ext cx="294869" cy="580974"/>
                <a:chOff x="3454938" y="1923315"/>
                <a:chExt cx="294869" cy="580974"/>
              </a:xfrm>
            </p:grpSpPr>
            <p:sp>
              <p:nvSpPr>
                <p:cNvPr id="205" name="Google Shape;205;p9"/>
                <p:cNvSpPr/>
                <p:nvPr/>
              </p:nvSpPr>
              <p:spPr>
                <a:xfrm>
                  <a:off x="3649991" y="1923315"/>
                  <a:ext cx="99816" cy="47089"/>
                </a:xfrm>
                <a:custGeom>
                  <a:avLst/>
                  <a:gdLst/>
                  <a:ahLst/>
                  <a:cxnLst/>
                  <a:rect l="l" t="t" r="r" b="b"/>
                  <a:pathLst>
                    <a:path w="3506" h="1654" extrusionOk="0">
                      <a:moveTo>
                        <a:pt x="95" y="0"/>
                      </a:moveTo>
                      <a:cubicBezTo>
                        <a:pt x="49" y="0"/>
                        <a:pt x="23" y="8"/>
                        <a:pt x="23" y="23"/>
                      </a:cubicBezTo>
                      <a:cubicBezTo>
                        <a:pt x="0" y="69"/>
                        <a:pt x="206" y="138"/>
                        <a:pt x="527" y="275"/>
                      </a:cubicBezTo>
                      <a:cubicBezTo>
                        <a:pt x="848" y="413"/>
                        <a:pt x="1283" y="596"/>
                        <a:pt x="1764" y="825"/>
                      </a:cubicBezTo>
                      <a:cubicBezTo>
                        <a:pt x="2246" y="1054"/>
                        <a:pt x="2658" y="1260"/>
                        <a:pt x="2979" y="1421"/>
                      </a:cubicBezTo>
                      <a:cubicBezTo>
                        <a:pt x="3246" y="1565"/>
                        <a:pt x="3421" y="1653"/>
                        <a:pt x="3487" y="1653"/>
                      </a:cubicBezTo>
                      <a:cubicBezTo>
                        <a:pt x="3495" y="1653"/>
                        <a:pt x="3501" y="1652"/>
                        <a:pt x="3506" y="1650"/>
                      </a:cubicBezTo>
                      <a:cubicBezTo>
                        <a:pt x="3506" y="1627"/>
                        <a:pt x="3368" y="1467"/>
                        <a:pt x="3070" y="1237"/>
                      </a:cubicBezTo>
                      <a:cubicBezTo>
                        <a:pt x="2314" y="733"/>
                        <a:pt x="1467" y="344"/>
                        <a:pt x="596" y="92"/>
                      </a:cubicBezTo>
                      <a:cubicBezTo>
                        <a:pt x="367" y="31"/>
                        <a:pt x="189"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9"/>
                <p:cNvSpPr/>
                <p:nvPr/>
              </p:nvSpPr>
              <p:spPr>
                <a:xfrm>
                  <a:off x="3668241" y="1973338"/>
                  <a:ext cx="67218" cy="31943"/>
                </a:xfrm>
                <a:custGeom>
                  <a:avLst/>
                  <a:gdLst/>
                  <a:ahLst/>
                  <a:cxnLst/>
                  <a:rect l="l" t="t" r="r" b="b"/>
                  <a:pathLst>
                    <a:path w="2361" h="1122" extrusionOk="0">
                      <a:moveTo>
                        <a:pt x="53" y="0"/>
                      </a:moveTo>
                      <a:cubicBezTo>
                        <a:pt x="38" y="0"/>
                        <a:pt x="28" y="3"/>
                        <a:pt x="24" y="7"/>
                      </a:cubicBezTo>
                      <a:cubicBezTo>
                        <a:pt x="1" y="76"/>
                        <a:pt x="505" y="374"/>
                        <a:pt x="1123" y="672"/>
                      </a:cubicBezTo>
                      <a:cubicBezTo>
                        <a:pt x="1655" y="947"/>
                        <a:pt x="2119" y="1121"/>
                        <a:pt x="2268" y="1121"/>
                      </a:cubicBezTo>
                      <a:cubicBezTo>
                        <a:pt x="2292" y="1121"/>
                        <a:pt x="2308" y="1117"/>
                        <a:pt x="2315" y="1107"/>
                      </a:cubicBezTo>
                      <a:cubicBezTo>
                        <a:pt x="2361" y="1061"/>
                        <a:pt x="1857" y="741"/>
                        <a:pt x="1238" y="443"/>
                      </a:cubicBezTo>
                      <a:cubicBezTo>
                        <a:pt x="662" y="175"/>
                        <a:pt x="179" y="0"/>
                        <a:pt x="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9"/>
                <p:cNvSpPr/>
                <p:nvPr/>
              </p:nvSpPr>
              <p:spPr>
                <a:xfrm>
                  <a:off x="3620638" y="1995061"/>
                  <a:ext cx="99816" cy="47061"/>
                </a:xfrm>
                <a:custGeom>
                  <a:avLst/>
                  <a:gdLst/>
                  <a:ahLst/>
                  <a:cxnLst/>
                  <a:rect l="l" t="t" r="r" b="b"/>
                  <a:pathLst>
                    <a:path w="3506" h="1653" extrusionOk="0">
                      <a:moveTo>
                        <a:pt x="72" y="0"/>
                      </a:moveTo>
                      <a:cubicBezTo>
                        <a:pt x="26" y="0"/>
                        <a:pt x="0" y="8"/>
                        <a:pt x="0" y="23"/>
                      </a:cubicBezTo>
                      <a:cubicBezTo>
                        <a:pt x="0" y="46"/>
                        <a:pt x="184" y="138"/>
                        <a:pt x="504" y="275"/>
                      </a:cubicBezTo>
                      <a:cubicBezTo>
                        <a:pt x="825" y="413"/>
                        <a:pt x="1260" y="596"/>
                        <a:pt x="1742" y="825"/>
                      </a:cubicBezTo>
                      <a:cubicBezTo>
                        <a:pt x="2223" y="1054"/>
                        <a:pt x="2658" y="1261"/>
                        <a:pt x="2956" y="1421"/>
                      </a:cubicBezTo>
                      <a:cubicBezTo>
                        <a:pt x="3249" y="1547"/>
                        <a:pt x="3427" y="1653"/>
                        <a:pt x="3473" y="1653"/>
                      </a:cubicBezTo>
                      <a:cubicBezTo>
                        <a:pt x="3478" y="1653"/>
                        <a:pt x="3481" y="1652"/>
                        <a:pt x="3483" y="1650"/>
                      </a:cubicBezTo>
                      <a:cubicBezTo>
                        <a:pt x="3506" y="1627"/>
                        <a:pt x="3345" y="1444"/>
                        <a:pt x="3070" y="1238"/>
                      </a:cubicBezTo>
                      <a:cubicBezTo>
                        <a:pt x="2681" y="986"/>
                        <a:pt x="2291" y="756"/>
                        <a:pt x="1856" y="573"/>
                      </a:cubicBezTo>
                      <a:cubicBezTo>
                        <a:pt x="1444" y="390"/>
                        <a:pt x="1008" y="207"/>
                        <a:pt x="573" y="92"/>
                      </a:cubicBezTo>
                      <a:cubicBezTo>
                        <a:pt x="344" y="31"/>
                        <a:pt x="166" y="0"/>
                        <a:pt x="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9"/>
                <p:cNvSpPr/>
                <p:nvPr/>
              </p:nvSpPr>
              <p:spPr>
                <a:xfrm>
                  <a:off x="3638233" y="2044885"/>
                  <a:ext cx="67218" cy="32114"/>
                </a:xfrm>
                <a:custGeom>
                  <a:avLst/>
                  <a:gdLst/>
                  <a:ahLst/>
                  <a:cxnLst/>
                  <a:rect l="l" t="t" r="r" b="b"/>
                  <a:pathLst>
                    <a:path w="2361" h="1128" extrusionOk="0">
                      <a:moveTo>
                        <a:pt x="86" y="0"/>
                      </a:moveTo>
                      <a:cubicBezTo>
                        <a:pt x="64" y="0"/>
                        <a:pt x="50" y="5"/>
                        <a:pt x="47" y="15"/>
                      </a:cubicBezTo>
                      <a:cubicBezTo>
                        <a:pt x="1" y="83"/>
                        <a:pt x="505" y="381"/>
                        <a:pt x="1124" y="679"/>
                      </a:cubicBezTo>
                      <a:cubicBezTo>
                        <a:pt x="1681" y="938"/>
                        <a:pt x="2152" y="1128"/>
                        <a:pt x="2296" y="1128"/>
                      </a:cubicBezTo>
                      <a:cubicBezTo>
                        <a:pt x="2318" y="1128"/>
                        <a:pt x="2332" y="1123"/>
                        <a:pt x="2338" y="1114"/>
                      </a:cubicBezTo>
                      <a:cubicBezTo>
                        <a:pt x="2361" y="1046"/>
                        <a:pt x="1880" y="748"/>
                        <a:pt x="1238" y="450"/>
                      </a:cubicBezTo>
                      <a:cubicBezTo>
                        <a:pt x="707" y="174"/>
                        <a:pt x="226" y="0"/>
                        <a:pt x="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9"/>
                <p:cNvSpPr/>
                <p:nvPr/>
              </p:nvSpPr>
              <p:spPr>
                <a:xfrm>
                  <a:off x="3592594" y="2068772"/>
                  <a:ext cx="99816" cy="47289"/>
                </a:xfrm>
                <a:custGeom>
                  <a:avLst/>
                  <a:gdLst/>
                  <a:ahLst/>
                  <a:cxnLst/>
                  <a:rect l="l" t="t" r="r" b="b"/>
                  <a:pathLst>
                    <a:path w="3506" h="1661" extrusionOk="0">
                      <a:moveTo>
                        <a:pt x="95" y="0"/>
                      </a:moveTo>
                      <a:cubicBezTo>
                        <a:pt x="48" y="0"/>
                        <a:pt x="23" y="8"/>
                        <a:pt x="23" y="23"/>
                      </a:cubicBezTo>
                      <a:cubicBezTo>
                        <a:pt x="0" y="69"/>
                        <a:pt x="206" y="161"/>
                        <a:pt x="527" y="275"/>
                      </a:cubicBezTo>
                      <a:cubicBezTo>
                        <a:pt x="848" y="413"/>
                        <a:pt x="1283" y="596"/>
                        <a:pt x="1764" y="825"/>
                      </a:cubicBezTo>
                      <a:cubicBezTo>
                        <a:pt x="2245" y="1054"/>
                        <a:pt x="2658" y="1261"/>
                        <a:pt x="2979" y="1421"/>
                      </a:cubicBezTo>
                      <a:cubicBezTo>
                        <a:pt x="3231" y="1557"/>
                        <a:pt x="3402" y="1660"/>
                        <a:pt x="3461" y="1660"/>
                      </a:cubicBezTo>
                      <a:cubicBezTo>
                        <a:pt x="3472" y="1660"/>
                        <a:pt x="3479" y="1657"/>
                        <a:pt x="3483" y="1650"/>
                      </a:cubicBezTo>
                      <a:cubicBezTo>
                        <a:pt x="3505" y="1627"/>
                        <a:pt x="3368" y="1467"/>
                        <a:pt x="3070" y="1261"/>
                      </a:cubicBezTo>
                      <a:cubicBezTo>
                        <a:pt x="2681" y="1009"/>
                        <a:pt x="2291" y="779"/>
                        <a:pt x="1879" y="596"/>
                      </a:cubicBezTo>
                      <a:cubicBezTo>
                        <a:pt x="1466" y="390"/>
                        <a:pt x="1031" y="230"/>
                        <a:pt x="596" y="92"/>
                      </a:cubicBezTo>
                      <a:cubicBezTo>
                        <a:pt x="367" y="31"/>
                        <a:pt x="188" y="0"/>
                        <a:pt x="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3610844" y="2119251"/>
                  <a:ext cx="67218" cy="31943"/>
                </a:xfrm>
                <a:custGeom>
                  <a:avLst/>
                  <a:gdLst/>
                  <a:ahLst/>
                  <a:cxnLst/>
                  <a:rect l="l" t="t" r="r" b="b"/>
                  <a:pathLst>
                    <a:path w="2361" h="1122" extrusionOk="0">
                      <a:moveTo>
                        <a:pt x="71" y="0"/>
                      </a:moveTo>
                      <a:cubicBezTo>
                        <a:pt x="46" y="0"/>
                        <a:pt x="30" y="5"/>
                        <a:pt x="23" y="14"/>
                      </a:cubicBezTo>
                      <a:cubicBezTo>
                        <a:pt x="1" y="83"/>
                        <a:pt x="505" y="358"/>
                        <a:pt x="1123" y="679"/>
                      </a:cubicBezTo>
                      <a:cubicBezTo>
                        <a:pt x="1678" y="946"/>
                        <a:pt x="2160" y="1121"/>
                        <a:pt x="2286" y="1121"/>
                      </a:cubicBezTo>
                      <a:cubicBezTo>
                        <a:pt x="2300" y="1121"/>
                        <a:pt x="2310" y="1119"/>
                        <a:pt x="2315" y="1114"/>
                      </a:cubicBezTo>
                      <a:cubicBezTo>
                        <a:pt x="2360" y="1045"/>
                        <a:pt x="1856" y="725"/>
                        <a:pt x="1238" y="427"/>
                      </a:cubicBezTo>
                      <a:cubicBezTo>
                        <a:pt x="687" y="171"/>
                        <a:pt x="221" y="0"/>
                        <a:pt x="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3563241" y="2140945"/>
                  <a:ext cx="99816" cy="47317"/>
                </a:xfrm>
                <a:custGeom>
                  <a:avLst/>
                  <a:gdLst/>
                  <a:ahLst/>
                  <a:cxnLst/>
                  <a:rect l="l" t="t" r="r" b="b"/>
                  <a:pathLst>
                    <a:path w="3506" h="1662" extrusionOk="0">
                      <a:moveTo>
                        <a:pt x="37" y="0"/>
                      </a:moveTo>
                      <a:cubicBezTo>
                        <a:pt x="13" y="0"/>
                        <a:pt x="0" y="3"/>
                        <a:pt x="0" y="9"/>
                      </a:cubicBezTo>
                      <a:cubicBezTo>
                        <a:pt x="0" y="54"/>
                        <a:pt x="183" y="146"/>
                        <a:pt x="504" y="283"/>
                      </a:cubicBezTo>
                      <a:cubicBezTo>
                        <a:pt x="825" y="421"/>
                        <a:pt x="1260" y="604"/>
                        <a:pt x="1741" y="833"/>
                      </a:cubicBezTo>
                      <a:cubicBezTo>
                        <a:pt x="2222" y="1062"/>
                        <a:pt x="2635" y="1269"/>
                        <a:pt x="2956" y="1429"/>
                      </a:cubicBezTo>
                      <a:cubicBezTo>
                        <a:pt x="3249" y="1555"/>
                        <a:pt x="3427" y="1661"/>
                        <a:pt x="3473" y="1661"/>
                      </a:cubicBezTo>
                      <a:cubicBezTo>
                        <a:pt x="3477" y="1661"/>
                        <a:pt x="3481" y="1660"/>
                        <a:pt x="3483" y="1658"/>
                      </a:cubicBezTo>
                      <a:cubicBezTo>
                        <a:pt x="3505" y="1612"/>
                        <a:pt x="3345" y="1452"/>
                        <a:pt x="3070" y="1246"/>
                      </a:cubicBezTo>
                      <a:cubicBezTo>
                        <a:pt x="2291" y="742"/>
                        <a:pt x="1443" y="352"/>
                        <a:pt x="573" y="100"/>
                      </a:cubicBezTo>
                      <a:cubicBezTo>
                        <a:pt x="310" y="30"/>
                        <a:pt x="115" y="0"/>
                        <a:pt x="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3580836" y="2190371"/>
                  <a:ext cx="67218" cy="32114"/>
                </a:xfrm>
                <a:custGeom>
                  <a:avLst/>
                  <a:gdLst/>
                  <a:ahLst/>
                  <a:cxnLst/>
                  <a:rect l="l" t="t" r="r" b="b"/>
                  <a:pathLst>
                    <a:path w="2361" h="1128" extrusionOk="0">
                      <a:moveTo>
                        <a:pt x="81" y="1"/>
                      </a:moveTo>
                      <a:cubicBezTo>
                        <a:pt x="61" y="1"/>
                        <a:pt x="49" y="5"/>
                        <a:pt x="46" y="14"/>
                      </a:cubicBezTo>
                      <a:cubicBezTo>
                        <a:pt x="1" y="83"/>
                        <a:pt x="505" y="380"/>
                        <a:pt x="1123" y="678"/>
                      </a:cubicBezTo>
                      <a:cubicBezTo>
                        <a:pt x="1655" y="954"/>
                        <a:pt x="2136" y="1128"/>
                        <a:pt x="2275" y="1128"/>
                      </a:cubicBezTo>
                      <a:cubicBezTo>
                        <a:pt x="2298" y="1128"/>
                        <a:pt x="2311" y="1123"/>
                        <a:pt x="2315" y="1114"/>
                      </a:cubicBezTo>
                      <a:cubicBezTo>
                        <a:pt x="2361"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3542343" y="2205090"/>
                  <a:ext cx="99844" cy="47089"/>
                </a:xfrm>
                <a:custGeom>
                  <a:avLst/>
                  <a:gdLst/>
                  <a:ahLst/>
                  <a:cxnLst/>
                  <a:rect l="l" t="t" r="r" b="b"/>
                  <a:pathLst>
                    <a:path w="3507" h="1654" extrusionOk="0">
                      <a:moveTo>
                        <a:pt x="83" y="1"/>
                      </a:moveTo>
                      <a:cubicBezTo>
                        <a:pt x="37" y="1"/>
                        <a:pt x="9" y="9"/>
                        <a:pt x="1" y="24"/>
                      </a:cubicBezTo>
                      <a:cubicBezTo>
                        <a:pt x="1" y="70"/>
                        <a:pt x="184" y="138"/>
                        <a:pt x="505" y="276"/>
                      </a:cubicBezTo>
                      <a:cubicBezTo>
                        <a:pt x="826" y="413"/>
                        <a:pt x="1284" y="597"/>
                        <a:pt x="1742" y="826"/>
                      </a:cubicBezTo>
                      <a:cubicBezTo>
                        <a:pt x="2223" y="1055"/>
                        <a:pt x="2659" y="1261"/>
                        <a:pt x="2956" y="1421"/>
                      </a:cubicBezTo>
                      <a:cubicBezTo>
                        <a:pt x="3244" y="1565"/>
                        <a:pt x="3422" y="1654"/>
                        <a:pt x="3471" y="1654"/>
                      </a:cubicBezTo>
                      <a:cubicBezTo>
                        <a:pt x="3477" y="1654"/>
                        <a:pt x="3481" y="1653"/>
                        <a:pt x="3483" y="1650"/>
                      </a:cubicBezTo>
                      <a:cubicBezTo>
                        <a:pt x="3506" y="1628"/>
                        <a:pt x="3369" y="1444"/>
                        <a:pt x="3071" y="1261"/>
                      </a:cubicBezTo>
                      <a:cubicBezTo>
                        <a:pt x="2682" y="986"/>
                        <a:pt x="2292" y="780"/>
                        <a:pt x="1880" y="574"/>
                      </a:cubicBezTo>
                      <a:cubicBezTo>
                        <a:pt x="1444" y="390"/>
                        <a:pt x="1032" y="230"/>
                        <a:pt x="574" y="93"/>
                      </a:cubicBezTo>
                      <a:cubicBezTo>
                        <a:pt x="345" y="31"/>
                        <a:pt x="177" y="1"/>
                        <a:pt x="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3559967" y="2254942"/>
                  <a:ext cx="67218" cy="32143"/>
                </a:xfrm>
                <a:custGeom>
                  <a:avLst/>
                  <a:gdLst/>
                  <a:ahLst/>
                  <a:cxnLst/>
                  <a:rect l="l" t="t" r="r" b="b"/>
                  <a:pathLst>
                    <a:path w="2361" h="1129" extrusionOk="0">
                      <a:moveTo>
                        <a:pt x="81" y="1"/>
                      </a:moveTo>
                      <a:cubicBezTo>
                        <a:pt x="61" y="1"/>
                        <a:pt x="49" y="5"/>
                        <a:pt x="46" y="14"/>
                      </a:cubicBezTo>
                      <a:cubicBezTo>
                        <a:pt x="1" y="83"/>
                        <a:pt x="505" y="381"/>
                        <a:pt x="1146" y="678"/>
                      </a:cubicBezTo>
                      <a:cubicBezTo>
                        <a:pt x="1678" y="954"/>
                        <a:pt x="2141" y="1128"/>
                        <a:pt x="2291" y="1128"/>
                      </a:cubicBezTo>
                      <a:cubicBezTo>
                        <a:pt x="2315" y="1128"/>
                        <a:pt x="2331" y="1123"/>
                        <a:pt x="2337" y="1114"/>
                      </a:cubicBezTo>
                      <a:cubicBezTo>
                        <a:pt x="2360" y="1068"/>
                        <a:pt x="1879" y="747"/>
                        <a:pt x="1238" y="449"/>
                      </a:cubicBezTo>
                      <a:cubicBezTo>
                        <a:pt x="700" y="190"/>
                        <a:pt x="214" y="1"/>
                        <a:pt x="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3512335" y="2276609"/>
                  <a:ext cx="100499" cy="47317"/>
                </a:xfrm>
                <a:custGeom>
                  <a:avLst/>
                  <a:gdLst/>
                  <a:ahLst/>
                  <a:cxnLst/>
                  <a:rect l="l" t="t" r="r" b="b"/>
                  <a:pathLst>
                    <a:path w="3530" h="1662" extrusionOk="0">
                      <a:moveTo>
                        <a:pt x="61" y="1"/>
                      </a:moveTo>
                      <a:cubicBezTo>
                        <a:pt x="37" y="1"/>
                        <a:pt x="24" y="4"/>
                        <a:pt x="24" y="9"/>
                      </a:cubicBezTo>
                      <a:cubicBezTo>
                        <a:pt x="1" y="55"/>
                        <a:pt x="207" y="147"/>
                        <a:pt x="528" y="284"/>
                      </a:cubicBezTo>
                      <a:cubicBezTo>
                        <a:pt x="849" y="422"/>
                        <a:pt x="1284" y="605"/>
                        <a:pt x="1765" y="834"/>
                      </a:cubicBezTo>
                      <a:cubicBezTo>
                        <a:pt x="2246" y="1063"/>
                        <a:pt x="2659" y="1269"/>
                        <a:pt x="2979" y="1430"/>
                      </a:cubicBezTo>
                      <a:cubicBezTo>
                        <a:pt x="3252" y="1555"/>
                        <a:pt x="3428" y="1662"/>
                        <a:pt x="3491" y="1662"/>
                      </a:cubicBezTo>
                      <a:cubicBezTo>
                        <a:pt x="3497" y="1662"/>
                        <a:pt x="3502" y="1661"/>
                        <a:pt x="3506" y="1659"/>
                      </a:cubicBezTo>
                      <a:cubicBezTo>
                        <a:pt x="3529" y="1636"/>
                        <a:pt x="3369" y="1475"/>
                        <a:pt x="3071" y="1246"/>
                      </a:cubicBezTo>
                      <a:cubicBezTo>
                        <a:pt x="2705" y="994"/>
                        <a:pt x="2292" y="765"/>
                        <a:pt x="1880" y="582"/>
                      </a:cubicBezTo>
                      <a:cubicBezTo>
                        <a:pt x="1467" y="399"/>
                        <a:pt x="1032" y="215"/>
                        <a:pt x="597" y="101"/>
                      </a:cubicBezTo>
                      <a:cubicBezTo>
                        <a:pt x="334" y="31"/>
                        <a:pt x="138" y="1"/>
                        <a:pt x="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3530613" y="2326660"/>
                  <a:ext cx="67218" cy="32143"/>
                </a:xfrm>
                <a:custGeom>
                  <a:avLst/>
                  <a:gdLst/>
                  <a:ahLst/>
                  <a:cxnLst/>
                  <a:rect l="l" t="t" r="r" b="b"/>
                  <a:pathLst>
                    <a:path w="2361" h="1129" extrusionOk="0">
                      <a:moveTo>
                        <a:pt x="71" y="1"/>
                      </a:moveTo>
                      <a:cubicBezTo>
                        <a:pt x="46" y="1"/>
                        <a:pt x="30" y="6"/>
                        <a:pt x="23" y="15"/>
                      </a:cubicBezTo>
                      <a:cubicBezTo>
                        <a:pt x="0" y="84"/>
                        <a:pt x="505" y="382"/>
                        <a:pt x="1123" y="680"/>
                      </a:cubicBezTo>
                      <a:cubicBezTo>
                        <a:pt x="1661" y="939"/>
                        <a:pt x="2129" y="1128"/>
                        <a:pt x="2273" y="1128"/>
                      </a:cubicBezTo>
                      <a:cubicBezTo>
                        <a:pt x="2294" y="1128"/>
                        <a:pt x="2309" y="1124"/>
                        <a:pt x="2315" y="1115"/>
                      </a:cubicBezTo>
                      <a:cubicBezTo>
                        <a:pt x="2360" y="1046"/>
                        <a:pt x="1856" y="726"/>
                        <a:pt x="1238" y="428"/>
                      </a:cubicBezTo>
                      <a:cubicBezTo>
                        <a:pt x="687" y="172"/>
                        <a:pt x="221" y="1"/>
                        <a:pt x="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3484946" y="2350576"/>
                  <a:ext cx="99844" cy="47260"/>
                </a:xfrm>
                <a:custGeom>
                  <a:avLst/>
                  <a:gdLst/>
                  <a:ahLst/>
                  <a:cxnLst/>
                  <a:rect l="l" t="t" r="r" b="b"/>
                  <a:pathLst>
                    <a:path w="3507" h="1660" extrusionOk="0">
                      <a:moveTo>
                        <a:pt x="76" y="1"/>
                      </a:moveTo>
                      <a:cubicBezTo>
                        <a:pt x="34" y="1"/>
                        <a:pt x="8" y="8"/>
                        <a:pt x="1" y="23"/>
                      </a:cubicBezTo>
                      <a:cubicBezTo>
                        <a:pt x="1" y="69"/>
                        <a:pt x="184" y="138"/>
                        <a:pt x="505" y="275"/>
                      </a:cubicBezTo>
                      <a:cubicBezTo>
                        <a:pt x="826" y="412"/>
                        <a:pt x="1261" y="596"/>
                        <a:pt x="1742" y="825"/>
                      </a:cubicBezTo>
                      <a:cubicBezTo>
                        <a:pt x="2223" y="1054"/>
                        <a:pt x="2658" y="1283"/>
                        <a:pt x="2956" y="1421"/>
                      </a:cubicBezTo>
                      <a:cubicBezTo>
                        <a:pt x="3229" y="1557"/>
                        <a:pt x="3402" y="1660"/>
                        <a:pt x="3462" y="1660"/>
                      </a:cubicBezTo>
                      <a:cubicBezTo>
                        <a:pt x="3473" y="1660"/>
                        <a:pt x="3480" y="1657"/>
                        <a:pt x="3483" y="1650"/>
                      </a:cubicBezTo>
                      <a:cubicBezTo>
                        <a:pt x="3506" y="1627"/>
                        <a:pt x="3346" y="1466"/>
                        <a:pt x="3071" y="1260"/>
                      </a:cubicBezTo>
                      <a:cubicBezTo>
                        <a:pt x="2681" y="1008"/>
                        <a:pt x="2292" y="779"/>
                        <a:pt x="1857" y="596"/>
                      </a:cubicBezTo>
                      <a:cubicBezTo>
                        <a:pt x="1444" y="390"/>
                        <a:pt x="1009" y="229"/>
                        <a:pt x="573" y="115"/>
                      </a:cubicBezTo>
                      <a:cubicBezTo>
                        <a:pt x="339" y="36"/>
                        <a:pt x="168" y="1"/>
                        <a:pt x="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3502570" y="2401026"/>
                  <a:ext cx="67218" cy="31943"/>
                </a:xfrm>
                <a:custGeom>
                  <a:avLst/>
                  <a:gdLst/>
                  <a:ahLst/>
                  <a:cxnLst/>
                  <a:rect l="l" t="t" r="r" b="b"/>
                  <a:pathLst>
                    <a:path w="2361" h="1122" extrusionOk="0">
                      <a:moveTo>
                        <a:pt x="86" y="1"/>
                      </a:moveTo>
                      <a:cubicBezTo>
                        <a:pt x="63" y="1"/>
                        <a:pt x="49" y="5"/>
                        <a:pt x="46" y="15"/>
                      </a:cubicBezTo>
                      <a:cubicBezTo>
                        <a:pt x="0" y="61"/>
                        <a:pt x="504" y="359"/>
                        <a:pt x="1123" y="680"/>
                      </a:cubicBezTo>
                      <a:cubicBezTo>
                        <a:pt x="1699" y="947"/>
                        <a:pt x="2182" y="1122"/>
                        <a:pt x="2308" y="1122"/>
                      </a:cubicBezTo>
                      <a:cubicBezTo>
                        <a:pt x="2323" y="1122"/>
                        <a:pt x="2333" y="1120"/>
                        <a:pt x="2337" y="1115"/>
                      </a:cubicBezTo>
                      <a:cubicBezTo>
                        <a:pt x="2360" y="1046"/>
                        <a:pt x="1879" y="725"/>
                        <a:pt x="1238" y="428"/>
                      </a:cubicBezTo>
                      <a:cubicBezTo>
                        <a:pt x="707" y="172"/>
                        <a:pt x="226" y="1"/>
                        <a:pt x="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3454938" y="2422322"/>
                  <a:ext cx="99844" cy="47089"/>
                </a:xfrm>
                <a:custGeom>
                  <a:avLst/>
                  <a:gdLst/>
                  <a:ahLst/>
                  <a:cxnLst/>
                  <a:rect l="l" t="t" r="r" b="b"/>
                  <a:pathLst>
                    <a:path w="3507" h="1654" extrusionOk="0">
                      <a:moveTo>
                        <a:pt x="96" y="0"/>
                      </a:moveTo>
                      <a:cubicBezTo>
                        <a:pt x="49" y="0"/>
                        <a:pt x="24" y="8"/>
                        <a:pt x="24" y="23"/>
                      </a:cubicBezTo>
                      <a:cubicBezTo>
                        <a:pt x="1" y="69"/>
                        <a:pt x="207" y="138"/>
                        <a:pt x="528" y="275"/>
                      </a:cubicBezTo>
                      <a:cubicBezTo>
                        <a:pt x="848" y="413"/>
                        <a:pt x="1284" y="596"/>
                        <a:pt x="1765" y="825"/>
                      </a:cubicBezTo>
                      <a:cubicBezTo>
                        <a:pt x="2246" y="1054"/>
                        <a:pt x="2658" y="1260"/>
                        <a:pt x="2979" y="1421"/>
                      </a:cubicBezTo>
                      <a:cubicBezTo>
                        <a:pt x="3247" y="1565"/>
                        <a:pt x="3422" y="1653"/>
                        <a:pt x="3471" y="1653"/>
                      </a:cubicBezTo>
                      <a:cubicBezTo>
                        <a:pt x="3477" y="1653"/>
                        <a:pt x="3481" y="1652"/>
                        <a:pt x="3483" y="1650"/>
                      </a:cubicBezTo>
                      <a:cubicBezTo>
                        <a:pt x="3506" y="1627"/>
                        <a:pt x="3369" y="1467"/>
                        <a:pt x="3071" y="1238"/>
                      </a:cubicBezTo>
                      <a:cubicBezTo>
                        <a:pt x="2315" y="733"/>
                        <a:pt x="1467" y="344"/>
                        <a:pt x="596" y="92"/>
                      </a:cubicBezTo>
                      <a:cubicBezTo>
                        <a:pt x="367" y="31"/>
                        <a:pt x="189" y="0"/>
                        <a:pt x="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3473216" y="2472345"/>
                  <a:ext cx="67218" cy="31943"/>
                </a:xfrm>
                <a:custGeom>
                  <a:avLst/>
                  <a:gdLst/>
                  <a:ahLst/>
                  <a:cxnLst/>
                  <a:rect l="l" t="t" r="r" b="b"/>
                  <a:pathLst>
                    <a:path w="2361" h="1122" extrusionOk="0">
                      <a:moveTo>
                        <a:pt x="69" y="1"/>
                      </a:moveTo>
                      <a:cubicBezTo>
                        <a:pt x="56" y="1"/>
                        <a:pt x="48" y="3"/>
                        <a:pt x="46" y="7"/>
                      </a:cubicBezTo>
                      <a:cubicBezTo>
                        <a:pt x="0" y="76"/>
                        <a:pt x="504" y="374"/>
                        <a:pt x="1123" y="672"/>
                      </a:cubicBezTo>
                      <a:cubicBezTo>
                        <a:pt x="1674" y="947"/>
                        <a:pt x="2141" y="1122"/>
                        <a:pt x="2290" y="1122"/>
                      </a:cubicBezTo>
                      <a:cubicBezTo>
                        <a:pt x="2315" y="1122"/>
                        <a:pt x="2331" y="1117"/>
                        <a:pt x="2337" y="1107"/>
                      </a:cubicBezTo>
                      <a:cubicBezTo>
                        <a:pt x="2360" y="1061"/>
                        <a:pt x="1879" y="741"/>
                        <a:pt x="1238" y="443"/>
                      </a:cubicBezTo>
                      <a:cubicBezTo>
                        <a:pt x="682" y="176"/>
                        <a:pt x="183" y="1"/>
                        <a:pt x="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1" name="Google Shape;221;p9"/>
            <p:cNvGrpSpPr/>
            <p:nvPr/>
          </p:nvGrpSpPr>
          <p:grpSpPr>
            <a:xfrm rot="5400000" flipH="1">
              <a:off x="8403001" y="1552887"/>
              <a:ext cx="309215" cy="272430"/>
              <a:chOff x="3890683" y="1390057"/>
              <a:chExt cx="309215" cy="272430"/>
            </a:xfrm>
          </p:grpSpPr>
          <p:sp>
            <p:nvSpPr>
              <p:cNvPr id="222" name="Google Shape;222;p9"/>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5"/>
        <p:cNvGrpSpPr/>
        <p:nvPr/>
      </p:nvGrpSpPr>
      <p:grpSpPr>
        <a:xfrm>
          <a:off x="0" y="0"/>
          <a:ext cx="0" cy="0"/>
          <a:chOff x="0" y="0"/>
          <a:chExt cx="0" cy="0"/>
        </a:xfrm>
      </p:grpSpPr>
      <p:sp>
        <p:nvSpPr>
          <p:cNvPr id="226" name="Google Shape;226;p10"/>
          <p:cNvSpPr/>
          <p:nvPr/>
        </p:nvSpPr>
        <p:spPr>
          <a:xfrm>
            <a:off x="526925" y="860400"/>
            <a:ext cx="3422700" cy="34227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0"/>
          <p:cNvSpPr txBox="1">
            <a:spLocks noGrp="1"/>
          </p:cNvSpPr>
          <p:nvPr>
            <p:ph type="title"/>
          </p:nvPr>
        </p:nvSpPr>
        <p:spPr>
          <a:xfrm>
            <a:off x="815075" y="1707300"/>
            <a:ext cx="2846400" cy="1728900"/>
          </a:xfrm>
          <a:prstGeom prst="rect">
            <a:avLst/>
          </a:prstGeom>
        </p:spPr>
        <p:txBody>
          <a:bodyPr spcFirstLastPara="1" wrap="square" lIns="91425" tIns="91425" rIns="91425" bIns="91425" anchor="ctr" anchorCtr="0">
            <a:noAutofit/>
          </a:bodyPr>
          <a:lstStyle>
            <a:lvl1pPr lvl="0" algn="ctr" rtl="0">
              <a:lnSpc>
                <a:spcPct val="90000"/>
              </a:lnSpc>
              <a:spcBef>
                <a:spcPts val="0"/>
              </a:spcBef>
              <a:spcAft>
                <a:spcPts val="0"/>
              </a:spcAft>
              <a:buSzPts val="3600"/>
              <a:buNone/>
              <a:defRPr/>
            </a:lvl1pPr>
            <a:lvl2pPr lvl="1" algn="ctr" rtl="0">
              <a:lnSpc>
                <a:spcPct val="90000"/>
              </a:lnSpc>
              <a:spcBef>
                <a:spcPts val="0"/>
              </a:spcBef>
              <a:spcAft>
                <a:spcPts val="0"/>
              </a:spcAft>
              <a:buSzPts val="2800"/>
              <a:buNone/>
              <a:defRPr/>
            </a:lvl2pPr>
            <a:lvl3pPr lvl="2" algn="ctr" rtl="0">
              <a:lnSpc>
                <a:spcPct val="90000"/>
              </a:lnSpc>
              <a:spcBef>
                <a:spcPts val="0"/>
              </a:spcBef>
              <a:spcAft>
                <a:spcPts val="0"/>
              </a:spcAft>
              <a:buSzPts val="2800"/>
              <a:buNone/>
              <a:defRPr/>
            </a:lvl3pPr>
            <a:lvl4pPr lvl="3" algn="ctr" rtl="0">
              <a:lnSpc>
                <a:spcPct val="90000"/>
              </a:lnSpc>
              <a:spcBef>
                <a:spcPts val="0"/>
              </a:spcBef>
              <a:spcAft>
                <a:spcPts val="0"/>
              </a:spcAft>
              <a:buSzPts val="2800"/>
              <a:buNone/>
              <a:defRPr/>
            </a:lvl4pPr>
            <a:lvl5pPr lvl="4" algn="ctr" rtl="0">
              <a:lnSpc>
                <a:spcPct val="90000"/>
              </a:lnSpc>
              <a:spcBef>
                <a:spcPts val="0"/>
              </a:spcBef>
              <a:spcAft>
                <a:spcPts val="0"/>
              </a:spcAft>
              <a:buSzPts val="2800"/>
              <a:buNone/>
              <a:defRPr/>
            </a:lvl5pPr>
            <a:lvl6pPr lvl="5" algn="ctr" rtl="0">
              <a:lnSpc>
                <a:spcPct val="90000"/>
              </a:lnSpc>
              <a:spcBef>
                <a:spcPts val="0"/>
              </a:spcBef>
              <a:spcAft>
                <a:spcPts val="0"/>
              </a:spcAft>
              <a:buSzPts val="2800"/>
              <a:buNone/>
              <a:defRPr/>
            </a:lvl6pPr>
            <a:lvl7pPr lvl="6" algn="ctr" rtl="0">
              <a:lnSpc>
                <a:spcPct val="90000"/>
              </a:lnSpc>
              <a:spcBef>
                <a:spcPts val="0"/>
              </a:spcBef>
              <a:spcAft>
                <a:spcPts val="0"/>
              </a:spcAft>
              <a:buSzPts val="2800"/>
              <a:buNone/>
              <a:defRPr/>
            </a:lvl7pPr>
            <a:lvl8pPr lvl="7" algn="ctr" rtl="0">
              <a:lnSpc>
                <a:spcPct val="90000"/>
              </a:lnSpc>
              <a:spcBef>
                <a:spcPts val="0"/>
              </a:spcBef>
              <a:spcAft>
                <a:spcPts val="0"/>
              </a:spcAft>
              <a:buSzPts val="2800"/>
              <a:buNone/>
              <a:defRPr/>
            </a:lvl8pPr>
            <a:lvl9pPr lvl="8" algn="ctr" rtl="0">
              <a:lnSpc>
                <a:spcPct val="90000"/>
              </a:lnSpc>
              <a:spcBef>
                <a:spcPts val="0"/>
              </a:spcBef>
              <a:spcAft>
                <a:spcPts val="0"/>
              </a:spcAft>
              <a:buSzPts val="2800"/>
              <a:buNone/>
              <a:defRPr/>
            </a:lvl9pPr>
          </a:lstStyle>
          <a:p>
            <a:endParaRPr/>
          </a:p>
        </p:txBody>
      </p:sp>
      <p:grpSp>
        <p:nvGrpSpPr>
          <p:cNvPr id="228" name="Google Shape;228;p10"/>
          <p:cNvGrpSpPr/>
          <p:nvPr/>
        </p:nvGrpSpPr>
        <p:grpSpPr>
          <a:xfrm>
            <a:off x="1713236" y="3536320"/>
            <a:ext cx="1050078" cy="338861"/>
            <a:chOff x="1379852" y="3558567"/>
            <a:chExt cx="1050078" cy="338861"/>
          </a:xfrm>
        </p:grpSpPr>
        <p:sp>
          <p:nvSpPr>
            <p:cNvPr id="229" name="Google Shape;229;p10"/>
            <p:cNvSpPr/>
            <p:nvPr/>
          </p:nvSpPr>
          <p:spPr>
            <a:xfrm rot="-7714403" flipH="1">
              <a:off x="1398365" y="3635487"/>
              <a:ext cx="285866" cy="18502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230" name="Google Shape;230;p10"/>
            <p:cNvSpPr/>
            <p:nvPr/>
          </p:nvSpPr>
          <p:spPr>
            <a:xfrm rot="-10463231" flipH="1">
              <a:off x="2135713" y="3635472"/>
              <a:ext cx="285858" cy="18505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231" name="Google Shape;231;p10"/>
            <p:cNvSpPr/>
            <p:nvPr/>
          </p:nvSpPr>
          <p:spPr>
            <a:xfrm rot="-1122035" flipH="1">
              <a:off x="1760477" y="3611418"/>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10"/>
          <p:cNvGrpSpPr/>
          <p:nvPr/>
        </p:nvGrpSpPr>
        <p:grpSpPr>
          <a:xfrm>
            <a:off x="661430" y="685291"/>
            <a:ext cx="3153691" cy="3772919"/>
            <a:chOff x="313052" y="663189"/>
            <a:chExt cx="3153691" cy="3772919"/>
          </a:xfrm>
        </p:grpSpPr>
        <p:grpSp>
          <p:nvGrpSpPr>
            <p:cNvPr id="233" name="Google Shape;233;p10"/>
            <p:cNvGrpSpPr/>
            <p:nvPr/>
          </p:nvGrpSpPr>
          <p:grpSpPr>
            <a:xfrm rot="-7798414">
              <a:off x="442349" y="699643"/>
              <a:ext cx="322875" cy="488091"/>
              <a:chOff x="3459085" y="804270"/>
              <a:chExt cx="322892" cy="488117"/>
            </a:xfrm>
          </p:grpSpPr>
          <p:sp>
            <p:nvSpPr>
              <p:cNvPr id="234" name="Google Shape;234;p10"/>
              <p:cNvSpPr/>
              <p:nvPr/>
            </p:nvSpPr>
            <p:spPr>
              <a:xfrm rot="7714403">
                <a:off x="3477598" y="881189"/>
                <a:ext cx="285866" cy="18502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rgbClr val="FFFFFF"/>
              </a:solidFill>
              <a:ln>
                <a:noFill/>
              </a:ln>
            </p:spPr>
          </p:sp>
          <p:sp>
            <p:nvSpPr>
              <p:cNvPr id="235" name="Google Shape;235;p10"/>
              <p:cNvSpPr/>
              <p:nvPr/>
            </p:nvSpPr>
            <p:spPr>
              <a:xfrm rot="10463231">
                <a:off x="3477620" y="1093799"/>
                <a:ext cx="285858" cy="18505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rgbClr val="FFFFFF"/>
              </a:solidFill>
              <a:ln>
                <a:noFill/>
              </a:ln>
            </p:spPr>
          </p:sp>
        </p:grpSp>
        <p:grpSp>
          <p:nvGrpSpPr>
            <p:cNvPr id="236" name="Google Shape;236;p10"/>
            <p:cNvGrpSpPr/>
            <p:nvPr/>
          </p:nvGrpSpPr>
          <p:grpSpPr>
            <a:xfrm rot="3003523">
              <a:off x="3014529" y="3911583"/>
              <a:ext cx="322891" cy="488116"/>
              <a:chOff x="3459085" y="804270"/>
              <a:chExt cx="322892" cy="488117"/>
            </a:xfrm>
          </p:grpSpPr>
          <p:sp>
            <p:nvSpPr>
              <p:cNvPr id="237" name="Google Shape;237;p10"/>
              <p:cNvSpPr/>
              <p:nvPr/>
            </p:nvSpPr>
            <p:spPr>
              <a:xfrm rot="7714403">
                <a:off x="3477598" y="881189"/>
                <a:ext cx="285866" cy="18502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rgbClr val="FFFFFF"/>
              </a:solidFill>
              <a:ln>
                <a:noFill/>
              </a:ln>
            </p:spPr>
          </p:sp>
          <p:sp>
            <p:nvSpPr>
              <p:cNvPr id="238" name="Google Shape;238;p10"/>
              <p:cNvSpPr/>
              <p:nvPr/>
            </p:nvSpPr>
            <p:spPr>
              <a:xfrm rot="10463231">
                <a:off x="3477620" y="1093799"/>
                <a:ext cx="285858" cy="185052"/>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rgbClr val="FFFFFF"/>
              </a:solidFill>
              <a:ln>
                <a:noFill/>
              </a:ln>
            </p:spPr>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8_1">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713225" y="387100"/>
            <a:ext cx="578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532" name="Google Shape;532;p21"/>
          <p:cNvGrpSpPr/>
          <p:nvPr/>
        </p:nvGrpSpPr>
        <p:grpSpPr>
          <a:xfrm flipH="1">
            <a:off x="7261829" y="121764"/>
            <a:ext cx="1717123" cy="1270538"/>
            <a:chOff x="7109429" y="197964"/>
            <a:chExt cx="1717123" cy="1270538"/>
          </a:xfrm>
        </p:grpSpPr>
        <p:sp>
          <p:nvSpPr>
            <p:cNvPr id="533" name="Google Shape;533;p21"/>
            <p:cNvSpPr/>
            <p:nvPr/>
          </p:nvSpPr>
          <p:spPr>
            <a:xfrm rot="1122035">
              <a:off x="7138646" y="851555"/>
              <a:ext cx="309144" cy="233158"/>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rot="10604852" flipH="1">
              <a:off x="7563923" y="1288715"/>
              <a:ext cx="266331"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535" name="Google Shape;535;p21"/>
            <p:cNvSpPr/>
            <p:nvPr/>
          </p:nvSpPr>
          <p:spPr>
            <a:xfrm rot="4740224" flipH="1">
              <a:off x="7125174" y="258933"/>
              <a:ext cx="266321" cy="172393"/>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536" name="Google Shape;536;p21"/>
            <p:cNvSpPr/>
            <p:nvPr/>
          </p:nvSpPr>
          <p:spPr>
            <a:xfrm rot="-8099754" flipH="1">
              <a:off x="8538305" y="973408"/>
              <a:ext cx="266300" cy="17240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nvGrpSpPr>
            <p:cNvPr id="537" name="Google Shape;537;p21"/>
            <p:cNvGrpSpPr/>
            <p:nvPr/>
          </p:nvGrpSpPr>
          <p:grpSpPr>
            <a:xfrm>
              <a:off x="8237833" y="339919"/>
              <a:ext cx="309215" cy="272430"/>
              <a:chOff x="3890683" y="1390057"/>
              <a:chExt cx="309215" cy="272430"/>
            </a:xfrm>
          </p:grpSpPr>
          <p:sp>
            <p:nvSpPr>
              <p:cNvPr id="538" name="Google Shape;538;p21"/>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1"/>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21"/>
            <p:cNvGrpSpPr/>
            <p:nvPr/>
          </p:nvGrpSpPr>
          <p:grpSpPr>
            <a:xfrm flipH="1">
              <a:off x="7617675" y="339921"/>
              <a:ext cx="757996" cy="1065816"/>
              <a:chOff x="1580225" y="1798159"/>
              <a:chExt cx="757996" cy="1065816"/>
            </a:xfrm>
          </p:grpSpPr>
          <p:sp>
            <p:nvSpPr>
              <p:cNvPr id="542" name="Google Shape;542;p21"/>
              <p:cNvSpPr/>
              <p:nvPr/>
            </p:nvSpPr>
            <p:spPr>
              <a:xfrm>
                <a:off x="2115359" y="1798159"/>
                <a:ext cx="211931" cy="136087"/>
              </a:xfrm>
              <a:custGeom>
                <a:avLst/>
                <a:gdLst/>
                <a:ahLst/>
                <a:cxnLst/>
                <a:rect l="l" t="t" r="r" b="b"/>
                <a:pathLst>
                  <a:path w="7444" h="4780" extrusionOk="0">
                    <a:moveTo>
                      <a:pt x="1734" y="0"/>
                    </a:moveTo>
                    <a:cubicBezTo>
                      <a:pt x="1412" y="0"/>
                      <a:pt x="1104" y="52"/>
                      <a:pt x="825" y="172"/>
                    </a:cubicBezTo>
                    <a:cubicBezTo>
                      <a:pt x="504" y="310"/>
                      <a:pt x="0" y="310"/>
                      <a:pt x="0" y="1134"/>
                    </a:cubicBezTo>
                    <a:cubicBezTo>
                      <a:pt x="573" y="1845"/>
                      <a:pt x="1558" y="2624"/>
                      <a:pt x="3185" y="3426"/>
                    </a:cubicBezTo>
                    <a:cubicBezTo>
                      <a:pt x="4353" y="4021"/>
                      <a:pt x="5568" y="4480"/>
                      <a:pt x="6851" y="4777"/>
                    </a:cubicBezTo>
                    <a:cubicBezTo>
                      <a:pt x="6857" y="4779"/>
                      <a:pt x="6864" y="4780"/>
                      <a:pt x="6871" y="4780"/>
                    </a:cubicBezTo>
                    <a:cubicBezTo>
                      <a:pt x="7062" y="4780"/>
                      <a:pt x="7444" y="4189"/>
                      <a:pt x="7378" y="3769"/>
                    </a:cubicBezTo>
                    <a:cubicBezTo>
                      <a:pt x="7332" y="3426"/>
                      <a:pt x="7194" y="3105"/>
                      <a:pt x="7011" y="2830"/>
                    </a:cubicBezTo>
                    <a:cubicBezTo>
                      <a:pt x="6530" y="2211"/>
                      <a:pt x="5934" y="1684"/>
                      <a:pt x="5247" y="1272"/>
                    </a:cubicBezTo>
                    <a:cubicBezTo>
                      <a:pt x="4360" y="729"/>
                      <a:pt x="2944" y="0"/>
                      <a:pt x="17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1"/>
              <p:cNvSpPr/>
              <p:nvPr/>
            </p:nvSpPr>
            <p:spPr>
              <a:xfrm>
                <a:off x="2089681" y="1826115"/>
                <a:ext cx="225710" cy="179389"/>
              </a:xfrm>
              <a:custGeom>
                <a:avLst/>
                <a:gdLst/>
                <a:ahLst/>
                <a:cxnLst/>
                <a:rect l="l" t="t" r="r" b="b"/>
                <a:pathLst>
                  <a:path w="7928" h="6301" extrusionOk="0">
                    <a:moveTo>
                      <a:pt x="1100" y="0"/>
                    </a:moveTo>
                    <a:cubicBezTo>
                      <a:pt x="825" y="504"/>
                      <a:pt x="596" y="1031"/>
                      <a:pt x="413" y="1581"/>
                    </a:cubicBezTo>
                    <a:cubicBezTo>
                      <a:pt x="207" y="2108"/>
                      <a:pt x="92" y="2612"/>
                      <a:pt x="0" y="2910"/>
                    </a:cubicBezTo>
                    <a:cubicBezTo>
                      <a:pt x="665" y="3827"/>
                      <a:pt x="2292" y="5430"/>
                      <a:pt x="5934" y="6301"/>
                    </a:cubicBezTo>
                    <a:cubicBezTo>
                      <a:pt x="6416" y="5934"/>
                      <a:pt x="6805" y="5499"/>
                      <a:pt x="7126" y="4995"/>
                    </a:cubicBezTo>
                    <a:cubicBezTo>
                      <a:pt x="7424" y="4560"/>
                      <a:pt x="7699" y="4102"/>
                      <a:pt x="7928" y="3620"/>
                    </a:cubicBezTo>
                    <a:cubicBezTo>
                      <a:pt x="6668" y="3323"/>
                      <a:pt x="5430" y="2864"/>
                      <a:pt x="4262" y="2292"/>
                    </a:cubicBezTo>
                    <a:cubicBezTo>
                      <a:pt x="2635" y="1467"/>
                      <a:pt x="1673" y="688"/>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1"/>
              <p:cNvSpPr/>
              <p:nvPr/>
            </p:nvSpPr>
            <p:spPr>
              <a:xfrm>
                <a:off x="1995585" y="1865633"/>
                <a:ext cx="342636" cy="209368"/>
              </a:xfrm>
              <a:custGeom>
                <a:avLst/>
                <a:gdLst/>
                <a:ahLst/>
                <a:cxnLst/>
                <a:rect l="l" t="t" r="r" b="b"/>
                <a:pathLst>
                  <a:path w="12035" h="7354" extrusionOk="0">
                    <a:moveTo>
                      <a:pt x="2693" y="1"/>
                    </a:moveTo>
                    <a:cubicBezTo>
                      <a:pt x="1172" y="1"/>
                      <a:pt x="0" y="1148"/>
                      <a:pt x="1129" y="2897"/>
                    </a:cubicBezTo>
                    <a:cubicBezTo>
                      <a:pt x="1220" y="3034"/>
                      <a:pt x="1335" y="3195"/>
                      <a:pt x="1450" y="3332"/>
                    </a:cubicBezTo>
                    <a:cubicBezTo>
                      <a:pt x="2733" y="4959"/>
                      <a:pt x="5047" y="6127"/>
                      <a:pt x="6902" y="6746"/>
                    </a:cubicBezTo>
                    <a:cubicBezTo>
                      <a:pt x="7590" y="6998"/>
                      <a:pt x="8300" y="7181"/>
                      <a:pt x="9010" y="7319"/>
                    </a:cubicBezTo>
                    <a:cubicBezTo>
                      <a:pt x="9179" y="7341"/>
                      <a:pt x="9346" y="7353"/>
                      <a:pt x="9510" y="7353"/>
                    </a:cubicBezTo>
                    <a:cubicBezTo>
                      <a:pt x="10354" y="7353"/>
                      <a:pt x="11131" y="7036"/>
                      <a:pt x="11668" y="6173"/>
                    </a:cubicBezTo>
                    <a:cubicBezTo>
                      <a:pt x="12035" y="5555"/>
                      <a:pt x="11920" y="4501"/>
                      <a:pt x="10431" y="3607"/>
                    </a:cubicBezTo>
                    <a:cubicBezTo>
                      <a:pt x="10110" y="4111"/>
                      <a:pt x="9721" y="4546"/>
                      <a:pt x="9239" y="4890"/>
                    </a:cubicBezTo>
                    <a:cubicBezTo>
                      <a:pt x="5597" y="4019"/>
                      <a:pt x="3970" y="2439"/>
                      <a:pt x="3305" y="1522"/>
                    </a:cubicBezTo>
                    <a:cubicBezTo>
                      <a:pt x="3397" y="1201"/>
                      <a:pt x="3534" y="720"/>
                      <a:pt x="3718" y="170"/>
                    </a:cubicBezTo>
                    <a:cubicBezTo>
                      <a:pt x="3373" y="55"/>
                      <a:pt x="3025" y="1"/>
                      <a:pt x="2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1"/>
              <p:cNvSpPr/>
              <p:nvPr/>
            </p:nvSpPr>
            <p:spPr>
              <a:xfrm>
                <a:off x="1580225" y="1961152"/>
                <a:ext cx="671892" cy="902812"/>
              </a:xfrm>
              <a:custGeom>
                <a:avLst/>
                <a:gdLst/>
                <a:ahLst/>
                <a:cxnLst/>
                <a:rect l="l" t="t" r="r" b="b"/>
                <a:pathLst>
                  <a:path w="23600" h="31711" extrusionOk="0">
                    <a:moveTo>
                      <a:pt x="16039" y="0"/>
                    </a:moveTo>
                    <a:cubicBezTo>
                      <a:pt x="14297" y="3070"/>
                      <a:pt x="6095" y="17596"/>
                      <a:pt x="3094" y="23095"/>
                    </a:cubicBezTo>
                    <a:cubicBezTo>
                      <a:pt x="2200" y="24744"/>
                      <a:pt x="1" y="28295"/>
                      <a:pt x="3781" y="30793"/>
                    </a:cubicBezTo>
                    <a:cubicBezTo>
                      <a:pt x="3781" y="30793"/>
                      <a:pt x="4913" y="31710"/>
                      <a:pt x="6478" y="31710"/>
                    </a:cubicBezTo>
                    <a:cubicBezTo>
                      <a:pt x="7982" y="31710"/>
                      <a:pt x="9887" y="30863"/>
                      <a:pt x="11571" y="27539"/>
                    </a:cubicBezTo>
                    <a:cubicBezTo>
                      <a:pt x="12396" y="25913"/>
                      <a:pt x="21354" y="8386"/>
                      <a:pt x="23599" y="3964"/>
                    </a:cubicBezTo>
                    <a:cubicBezTo>
                      <a:pt x="22889" y="3826"/>
                      <a:pt x="22156" y="3643"/>
                      <a:pt x="21469" y="3391"/>
                    </a:cubicBezTo>
                    <a:cubicBezTo>
                      <a:pt x="19636" y="2795"/>
                      <a:pt x="17322" y="1604"/>
                      <a:pt x="160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1821572" y="2325123"/>
                <a:ext cx="235504" cy="146393"/>
              </a:xfrm>
              <a:custGeom>
                <a:avLst/>
                <a:gdLst/>
                <a:ahLst/>
                <a:cxnLst/>
                <a:rect l="l" t="t" r="r" b="b"/>
                <a:pathLst>
                  <a:path w="8272" h="5142" extrusionOk="0">
                    <a:moveTo>
                      <a:pt x="367" y="1"/>
                    </a:moveTo>
                    <a:cubicBezTo>
                      <a:pt x="230" y="207"/>
                      <a:pt x="115" y="436"/>
                      <a:pt x="1" y="665"/>
                    </a:cubicBezTo>
                    <a:cubicBezTo>
                      <a:pt x="70" y="917"/>
                      <a:pt x="207" y="1146"/>
                      <a:pt x="367" y="1352"/>
                    </a:cubicBezTo>
                    <a:cubicBezTo>
                      <a:pt x="1307" y="2567"/>
                      <a:pt x="3781" y="4445"/>
                      <a:pt x="7218" y="5087"/>
                    </a:cubicBezTo>
                    <a:cubicBezTo>
                      <a:pt x="7402" y="5120"/>
                      <a:pt x="7599" y="5142"/>
                      <a:pt x="7799" y="5142"/>
                    </a:cubicBezTo>
                    <a:cubicBezTo>
                      <a:pt x="7872" y="5142"/>
                      <a:pt x="7946" y="5139"/>
                      <a:pt x="8020" y="5133"/>
                    </a:cubicBezTo>
                    <a:cubicBezTo>
                      <a:pt x="8111" y="4949"/>
                      <a:pt x="8203" y="4789"/>
                      <a:pt x="8272" y="4629"/>
                    </a:cubicBezTo>
                    <a:cubicBezTo>
                      <a:pt x="7722" y="3827"/>
                      <a:pt x="7035" y="3116"/>
                      <a:pt x="6233" y="2567"/>
                    </a:cubicBezTo>
                    <a:cubicBezTo>
                      <a:pt x="3277" y="642"/>
                      <a:pt x="1444" y="92"/>
                      <a:pt x="3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1580225" y="2344028"/>
                <a:ext cx="469670" cy="519948"/>
              </a:xfrm>
              <a:custGeom>
                <a:avLst/>
                <a:gdLst/>
                <a:ahLst/>
                <a:cxnLst/>
                <a:rect l="l" t="t" r="r" b="b"/>
                <a:pathLst>
                  <a:path w="16497" h="18263" extrusionOk="0">
                    <a:moveTo>
                      <a:pt x="8455" y="1"/>
                    </a:moveTo>
                    <a:cubicBezTo>
                      <a:pt x="6347" y="3781"/>
                      <a:pt x="4308" y="7447"/>
                      <a:pt x="3094" y="9647"/>
                    </a:cubicBezTo>
                    <a:cubicBezTo>
                      <a:pt x="2200" y="11296"/>
                      <a:pt x="1" y="14870"/>
                      <a:pt x="3781" y="17345"/>
                    </a:cubicBezTo>
                    <a:cubicBezTo>
                      <a:pt x="3781" y="17345"/>
                      <a:pt x="4919" y="18262"/>
                      <a:pt x="6490" y="18262"/>
                    </a:cubicBezTo>
                    <a:cubicBezTo>
                      <a:pt x="8000" y="18262"/>
                      <a:pt x="9910" y="17415"/>
                      <a:pt x="11594" y="14091"/>
                    </a:cubicBezTo>
                    <a:lnTo>
                      <a:pt x="16497" y="4446"/>
                    </a:lnTo>
                    <a:lnTo>
                      <a:pt x="16497" y="4446"/>
                    </a:lnTo>
                    <a:cubicBezTo>
                      <a:pt x="16383" y="4455"/>
                      <a:pt x="16269" y="4461"/>
                      <a:pt x="16157" y="4461"/>
                    </a:cubicBezTo>
                    <a:cubicBezTo>
                      <a:pt x="15998" y="4461"/>
                      <a:pt x="15843" y="4450"/>
                      <a:pt x="15695" y="4423"/>
                    </a:cubicBezTo>
                    <a:cubicBezTo>
                      <a:pt x="12258" y="3781"/>
                      <a:pt x="9784" y="1903"/>
                      <a:pt x="8844" y="688"/>
                    </a:cubicBezTo>
                    <a:cubicBezTo>
                      <a:pt x="8684" y="482"/>
                      <a:pt x="8547" y="230"/>
                      <a:pt x="84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8" name="Google Shape;548;p21"/>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2">
    <p:spTree>
      <p:nvGrpSpPr>
        <p:cNvPr id="1" name="Shape 760"/>
        <p:cNvGrpSpPr/>
        <p:nvPr/>
      </p:nvGrpSpPr>
      <p:grpSpPr>
        <a:xfrm>
          <a:off x="0" y="0"/>
          <a:ext cx="0" cy="0"/>
          <a:chOff x="0" y="0"/>
          <a:chExt cx="0" cy="0"/>
        </a:xfrm>
      </p:grpSpPr>
      <p:sp>
        <p:nvSpPr>
          <p:cNvPr id="761" name="Google Shape;761;p29"/>
          <p:cNvSpPr/>
          <p:nvPr/>
        </p:nvSpPr>
        <p:spPr>
          <a:xfrm>
            <a:off x="0" y="4127500"/>
            <a:ext cx="9144000" cy="1016100"/>
          </a:xfrm>
          <a:prstGeom prst="rect">
            <a:avLst/>
          </a:prstGeom>
          <a:solidFill>
            <a:srgbClr val="AA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txBox="1">
            <a:spLocks noGrp="1"/>
          </p:cNvSpPr>
          <p:nvPr>
            <p:ph type="title"/>
          </p:nvPr>
        </p:nvSpPr>
        <p:spPr>
          <a:xfrm>
            <a:off x="2079548" y="1093500"/>
            <a:ext cx="3849600" cy="801600"/>
          </a:xfrm>
          <a:prstGeom prst="rect">
            <a:avLst/>
          </a:prstGeom>
        </p:spPr>
        <p:txBody>
          <a:bodyPr spcFirstLastPara="1" wrap="square" lIns="91425" tIns="91425" rIns="91425" bIns="91425" anchor="ctr" anchorCtr="0">
            <a:noAutofit/>
          </a:bodyPr>
          <a:lstStyle>
            <a:lvl1pPr lvl="0">
              <a:spcBef>
                <a:spcPts val="0"/>
              </a:spcBef>
              <a:spcAft>
                <a:spcPts val="0"/>
              </a:spcAft>
              <a:buSzPts val="5400"/>
              <a:buNone/>
              <a:defRPr sz="54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63" name="Google Shape;763;p29"/>
          <p:cNvSpPr txBox="1">
            <a:spLocks noGrp="1"/>
          </p:cNvSpPr>
          <p:nvPr>
            <p:ph type="subTitle" idx="1"/>
          </p:nvPr>
        </p:nvSpPr>
        <p:spPr>
          <a:xfrm>
            <a:off x="2079548" y="1876625"/>
            <a:ext cx="3849600" cy="114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500"/>
              <a:buNone/>
              <a:defRPr sz="15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764" name="Google Shape;764;p29"/>
          <p:cNvSpPr txBox="1"/>
          <p:nvPr/>
        </p:nvSpPr>
        <p:spPr>
          <a:xfrm>
            <a:off x="2079548" y="3066425"/>
            <a:ext cx="3849600" cy="749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b="1">
                <a:solidFill>
                  <a:schemeClr val="dk1"/>
                </a:solidFill>
                <a:latin typeface="Open Sans"/>
                <a:ea typeface="Open Sans"/>
                <a:cs typeface="Open Sans"/>
                <a:sym typeface="Open Sans"/>
              </a:rPr>
              <a:t>CREDITS</a:t>
            </a:r>
            <a:r>
              <a:rPr lang="en" sz="1200">
                <a:solidFill>
                  <a:schemeClr val="dk1"/>
                </a:solidFill>
                <a:latin typeface="Open Sans"/>
                <a:ea typeface="Open Sans"/>
                <a:cs typeface="Open Sans"/>
                <a:sym typeface="Open Sans"/>
              </a:rPr>
              <a:t>: This presentation template was created by </a:t>
            </a:r>
            <a:r>
              <a:rPr lang="en" sz="12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200" b="1">
                <a:solidFill>
                  <a:schemeClr val="dk1"/>
                </a:solidFill>
                <a:latin typeface="Open Sans"/>
                <a:ea typeface="Open Sans"/>
                <a:cs typeface="Open Sans"/>
                <a:sym typeface="Open Sans"/>
              </a:rPr>
              <a:t>,</a:t>
            </a:r>
            <a:r>
              <a:rPr lang="en" sz="1200">
                <a:solidFill>
                  <a:schemeClr val="dk1"/>
                </a:solidFill>
                <a:latin typeface="Open Sans"/>
                <a:ea typeface="Open Sans"/>
                <a:cs typeface="Open Sans"/>
                <a:sym typeface="Open Sans"/>
              </a:rPr>
              <a:t> including icons by </a:t>
            </a:r>
            <a:r>
              <a:rPr lang="en" sz="12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Open Sans"/>
                <a:ea typeface="Open Sans"/>
                <a:cs typeface="Open Sans"/>
                <a:sym typeface="Open Sans"/>
              </a:rPr>
              <a:t> and infographics &amp; images by </a:t>
            </a:r>
            <a:r>
              <a:rPr lang="en" sz="12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endParaRPr sz="1200">
              <a:solidFill>
                <a:schemeClr val="dk1"/>
              </a:solidFill>
              <a:latin typeface="Open Sans"/>
              <a:ea typeface="Open Sans"/>
              <a:cs typeface="Open Sans"/>
              <a:sym typeface="Open Sans"/>
            </a:endParaRPr>
          </a:p>
        </p:txBody>
      </p:sp>
      <p:grpSp>
        <p:nvGrpSpPr>
          <p:cNvPr id="765" name="Google Shape;765;p29"/>
          <p:cNvGrpSpPr/>
          <p:nvPr/>
        </p:nvGrpSpPr>
        <p:grpSpPr>
          <a:xfrm>
            <a:off x="900397" y="539687"/>
            <a:ext cx="7516675" cy="797746"/>
            <a:chOff x="900397" y="539687"/>
            <a:chExt cx="7516675" cy="797746"/>
          </a:xfrm>
        </p:grpSpPr>
        <p:grpSp>
          <p:nvGrpSpPr>
            <p:cNvPr id="766" name="Google Shape;766;p29"/>
            <p:cNvGrpSpPr/>
            <p:nvPr/>
          </p:nvGrpSpPr>
          <p:grpSpPr>
            <a:xfrm>
              <a:off x="7529236" y="539687"/>
              <a:ext cx="887836" cy="797746"/>
              <a:chOff x="7489364" y="509783"/>
              <a:chExt cx="887836" cy="797746"/>
            </a:xfrm>
          </p:grpSpPr>
          <p:sp>
            <p:nvSpPr>
              <p:cNvPr id="767" name="Google Shape;767;p29"/>
              <p:cNvSpPr/>
              <p:nvPr/>
            </p:nvSpPr>
            <p:spPr>
              <a:xfrm rot="-4474676" flipH="1">
                <a:off x="7474692" y="574888"/>
                <a:ext cx="266334" cy="17237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sp>
            <p:nvSpPr>
              <p:cNvPr id="768" name="Google Shape;768;p29"/>
              <p:cNvSpPr/>
              <p:nvPr/>
            </p:nvSpPr>
            <p:spPr>
              <a:xfrm rot="3394681" flipH="1">
                <a:off x="8122893" y="1017214"/>
                <a:ext cx="178026" cy="27859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3"/>
              </a:solidFill>
              <a:ln>
                <a:noFill/>
              </a:ln>
            </p:spPr>
          </p:sp>
          <p:grpSp>
            <p:nvGrpSpPr>
              <p:cNvPr id="769" name="Google Shape;769;p29"/>
              <p:cNvGrpSpPr/>
              <p:nvPr/>
            </p:nvGrpSpPr>
            <p:grpSpPr>
              <a:xfrm rot="925227">
                <a:off x="7850885" y="737370"/>
                <a:ext cx="309215" cy="272430"/>
                <a:chOff x="3890683" y="1390057"/>
                <a:chExt cx="309215" cy="272430"/>
              </a:xfrm>
            </p:grpSpPr>
            <p:sp>
              <p:nvSpPr>
                <p:cNvPr id="770" name="Google Shape;770;p29"/>
                <p:cNvSpPr/>
                <p:nvPr/>
              </p:nvSpPr>
              <p:spPr>
                <a:xfrm>
                  <a:off x="3987227" y="1415168"/>
                  <a:ext cx="212671" cy="247319"/>
                </a:xfrm>
                <a:custGeom>
                  <a:avLst/>
                  <a:gdLst/>
                  <a:ahLst/>
                  <a:cxnLst/>
                  <a:rect l="l" t="t" r="r" b="b"/>
                  <a:pathLst>
                    <a:path w="7470" h="8687" extrusionOk="0">
                      <a:moveTo>
                        <a:pt x="4422" y="0"/>
                      </a:moveTo>
                      <a:lnTo>
                        <a:pt x="0" y="8409"/>
                      </a:lnTo>
                      <a:cubicBezTo>
                        <a:pt x="557" y="8594"/>
                        <a:pt x="1134" y="8686"/>
                        <a:pt x="1708" y="8686"/>
                      </a:cubicBezTo>
                      <a:cubicBezTo>
                        <a:pt x="2763" y="8686"/>
                        <a:pt x="3807" y="8376"/>
                        <a:pt x="4697" y="7767"/>
                      </a:cubicBezTo>
                      <a:cubicBezTo>
                        <a:pt x="7011" y="6232"/>
                        <a:pt x="7470" y="1994"/>
                        <a:pt x="4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9"/>
                <p:cNvSpPr/>
                <p:nvPr/>
              </p:nvSpPr>
              <p:spPr>
                <a:xfrm>
                  <a:off x="3949390" y="1396890"/>
                  <a:ext cx="163759" cy="257682"/>
                </a:xfrm>
                <a:custGeom>
                  <a:avLst/>
                  <a:gdLst/>
                  <a:ahLst/>
                  <a:cxnLst/>
                  <a:rect l="l" t="t" r="r" b="b"/>
                  <a:pathLst>
                    <a:path w="5752" h="9051" extrusionOk="0">
                      <a:moveTo>
                        <a:pt x="4377" y="1"/>
                      </a:moveTo>
                      <a:lnTo>
                        <a:pt x="1" y="8363"/>
                      </a:lnTo>
                      <a:cubicBezTo>
                        <a:pt x="413" y="8661"/>
                        <a:pt x="848" y="8890"/>
                        <a:pt x="1329" y="9051"/>
                      </a:cubicBezTo>
                      <a:lnTo>
                        <a:pt x="5751" y="642"/>
                      </a:lnTo>
                      <a:cubicBezTo>
                        <a:pt x="5568" y="528"/>
                        <a:pt x="5385" y="413"/>
                        <a:pt x="5201" y="322"/>
                      </a:cubicBezTo>
                      <a:cubicBezTo>
                        <a:pt x="4926" y="207"/>
                        <a:pt x="4674" y="92"/>
                        <a:pt x="43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9"/>
                <p:cNvSpPr/>
                <p:nvPr/>
              </p:nvSpPr>
              <p:spPr>
                <a:xfrm>
                  <a:off x="3890683" y="1390057"/>
                  <a:ext cx="183318" cy="244956"/>
                </a:xfrm>
                <a:custGeom>
                  <a:avLst/>
                  <a:gdLst/>
                  <a:ahLst/>
                  <a:cxnLst/>
                  <a:rect l="l" t="t" r="r" b="b"/>
                  <a:pathLst>
                    <a:path w="6439" h="8604" extrusionOk="0">
                      <a:moveTo>
                        <a:pt x="4938" y="1"/>
                      </a:moveTo>
                      <a:cubicBezTo>
                        <a:pt x="2517" y="1"/>
                        <a:pt x="351" y="1846"/>
                        <a:pt x="161" y="4434"/>
                      </a:cubicBezTo>
                      <a:cubicBezTo>
                        <a:pt x="1" y="6060"/>
                        <a:pt x="734" y="7641"/>
                        <a:pt x="2063" y="8603"/>
                      </a:cubicBezTo>
                      <a:lnTo>
                        <a:pt x="6439" y="241"/>
                      </a:lnTo>
                      <a:cubicBezTo>
                        <a:pt x="5938" y="78"/>
                        <a:pt x="5433"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29"/>
            <p:cNvGrpSpPr/>
            <p:nvPr/>
          </p:nvGrpSpPr>
          <p:grpSpPr>
            <a:xfrm>
              <a:off x="900397" y="872825"/>
              <a:ext cx="965796" cy="347235"/>
              <a:chOff x="900397" y="872825"/>
              <a:chExt cx="965796" cy="347235"/>
            </a:xfrm>
          </p:grpSpPr>
          <p:sp>
            <p:nvSpPr>
              <p:cNvPr id="774" name="Google Shape;774;p29"/>
              <p:cNvSpPr/>
              <p:nvPr/>
            </p:nvSpPr>
            <p:spPr>
              <a:xfrm rot="-1602233">
                <a:off x="1228717" y="929852"/>
                <a:ext cx="309146" cy="233159"/>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9"/>
              <p:cNvSpPr/>
              <p:nvPr/>
            </p:nvSpPr>
            <p:spPr>
              <a:xfrm rot="10029471" flipH="1">
                <a:off x="1584057" y="94416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776" name="Google Shape;776;p29"/>
              <p:cNvSpPr/>
              <p:nvPr/>
            </p:nvSpPr>
            <p:spPr>
              <a:xfrm rot="-10029471">
                <a:off x="916232" y="1020216"/>
                <a:ext cx="266301" cy="17240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77"/>
        <p:cNvGrpSpPr/>
        <p:nvPr/>
      </p:nvGrpSpPr>
      <p:grpSpPr>
        <a:xfrm>
          <a:off x="0" y="0"/>
          <a:ext cx="0" cy="0"/>
          <a:chOff x="0" y="0"/>
          <a:chExt cx="0" cy="0"/>
        </a:xfrm>
      </p:grpSpPr>
      <p:grpSp>
        <p:nvGrpSpPr>
          <p:cNvPr id="778" name="Google Shape;778;p30"/>
          <p:cNvGrpSpPr/>
          <p:nvPr/>
        </p:nvGrpSpPr>
        <p:grpSpPr>
          <a:xfrm>
            <a:off x="338458" y="371271"/>
            <a:ext cx="8467084" cy="4400958"/>
            <a:chOff x="119418" y="491845"/>
            <a:chExt cx="8467084" cy="4400958"/>
          </a:xfrm>
        </p:grpSpPr>
        <p:sp>
          <p:nvSpPr>
            <p:cNvPr id="779" name="Google Shape;779;p30"/>
            <p:cNvSpPr/>
            <p:nvPr/>
          </p:nvSpPr>
          <p:spPr>
            <a:xfrm rot="659822">
              <a:off x="8184146" y="525334"/>
              <a:ext cx="378598" cy="285541"/>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0" name="Google Shape;780;p30"/>
            <p:cNvGrpSpPr/>
            <p:nvPr/>
          </p:nvGrpSpPr>
          <p:grpSpPr>
            <a:xfrm rot="2552886">
              <a:off x="7854961" y="821529"/>
              <a:ext cx="631326" cy="284341"/>
              <a:chOff x="3929266" y="1226038"/>
              <a:chExt cx="631334" cy="284344"/>
            </a:xfrm>
          </p:grpSpPr>
          <p:sp>
            <p:nvSpPr>
              <p:cNvPr id="781" name="Google Shape;781;p30"/>
              <p:cNvSpPr/>
              <p:nvPr/>
            </p:nvSpPr>
            <p:spPr>
              <a:xfrm rot="5004499" flipH="1">
                <a:off x="3897021" y="1282012"/>
                <a:ext cx="266316" cy="172395"/>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sp>
            <p:nvSpPr>
              <p:cNvPr id="782" name="Google Shape;782;p30"/>
              <p:cNvSpPr/>
              <p:nvPr/>
            </p:nvSpPr>
            <p:spPr>
              <a:xfrm rot="10690808" flipH="1">
                <a:off x="4291611" y="1304578"/>
                <a:ext cx="266319" cy="172388"/>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accent2"/>
              </a:solidFill>
              <a:ln>
                <a:noFill/>
              </a:ln>
            </p:spPr>
          </p:sp>
        </p:grpSp>
        <p:grpSp>
          <p:nvGrpSpPr>
            <p:cNvPr id="783" name="Google Shape;783;p30"/>
            <p:cNvGrpSpPr/>
            <p:nvPr/>
          </p:nvGrpSpPr>
          <p:grpSpPr>
            <a:xfrm>
              <a:off x="119418" y="3221570"/>
              <a:ext cx="1667763" cy="1671234"/>
              <a:chOff x="119418" y="3221570"/>
              <a:chExt cx="1667763" cy="1671234"/>
            </a:xfrm>
          </p:grpSpPr>
          <p:grpSp>
            <p:nvGrpSpPr>
              <p:cNvPr id="784" name="Google Shape;784;p30"/>
              <p:cNvGrpSpPr/>
              <p:nvPr/>
            </p:nvGrpSpPr>
            <p:grpSpPr>
              <a:xfrm>
                <a:off x="487592" y="3704885"/>
                <a:ext cx="908163" cy="803080"/>
                <a:chOff x="2340166" y="2044486"/>
                <a:chExt cx="742327" cy="656433"/>
              </a:xfrm>
            </p:grpSpPr>
            <p:sp>
              <p:nvSpPr>
                <p:cNvPr id="785" name="Google Shape;785;p30"/>
                <p:cNvSpPr/>
                <p:nvPr/>
              </p:nvSpPr>
              <p:spPr>
                <a:xfrm>
                  <a:off x="2340166" y="2044486"/>
                  <a:ext cx="742327" cy="656433"/>
                </a:xfrm>
                <a:custGeom>
                  <a:avLst/>
                  <a:gdLst/>
                  <a:ahLst/>
                  <a:cxnLst/>
                  <a:rect l="l" t="t" r="r" b="b"/>
                  <a:pathLst>
                    <a:path w="26074" h="23057" extrusionOk="0">
                      <a:moveTo>
                        <a:pt x="7324" y="1"/>
                      </a:moveTo>
                      <a:cubicBezTo>
                        <a:pt x="6259" y="1"/>
                        <a:pt x="5016" y="448"/>
                        <a:pt x="3574" y="1678"/>
                      </a:cubicBezTo>
                      <a:cubicBezTo>
                        <a:pt x="3574" y="1678"/>
                        <a:pt x="0" y="4771"/>
                        <a:pt x="4606" y="9262"/>
                      </a:cubicBezTo>
                      <a:cubicBezTo>
                        <a:pt x="4606" y="9262"/>
                        <a:pt x="12808" y="18129"/>
                        <a:pt x="15580" y="20901"/>
                      </a:cubicBezTo>
                      <a:cubicBezTo>
                        <a:pt x="16449" y="21756"/>
                        <a:pt x="17935" y="23057"/>
                        <a:pt x="19808" y="23057"/>
                      </a:cubicBezTo>
                      <a:cubicBezTo>
                        <a:pt x="20997" y="23057"/>
                        <a:pt x="22341" y="22533"/>
                        <a:pt x="23782" y="21038"/>
                      </a:cubicBezTo>
                      <a:cubicBezTo>
                        <a:pt x="23782" y="21038"/>
                        <a:pt x="26073" y="17968"/>
                        <a:pt x="22866" y="14348"/>
                      </a:cubicBezTo>
                      <a:cubicBezTo>
                        <a:pt x="20254" y="11370"/>
                        <a:pt x="14343" y="5481"/>
                        <a:pt x="11639" y="2595"/>
                      </a:cubicBezTo>
                      <a:cubicBezTo>
                        <a:pt x="10765" y="1660"/>
                        <a:pt x="9374" y="1"/>
                        <a:pt x="73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p:nvPr/>
              </p:nvSpPr>
              <p:spPr>
                <a:xfrm>
                  <a:off x="2591307" y="2247853"/>
                  <a:ext cx="274565" cy="261241"/>
                </a:xfrm>
                <a:custGeom>
                  <a:avLst/>
                  <a:gdLst/>
                  <a:ahLst/>
                  <a:cxnLst/>
                  <a:rect l="l" t="t" r="r" b="b"/>
                  <a:pathLst>
                    <a:path w="9644" h="9176" extrusionOk="0">
                      <a:moveTo>
                        <a:pt x="4714" y="1"/>
                      </a:moveTo>
                      <a:cubicBezTo>
                        <a:pt x="4676" y="1"/>
                        <a:pt x="4640" y="4"/>
                        <a:pt x="4605" y="11"/>
                      </a:cubicBezTo>
                      <a:cubicBezTo>
                        <a:pt x="2566" y="423"/>
                        <a:pt x="0" y="3081"/>
                        <a:pt x="138" y="3998"/>
                      </a:cubicBezTo>
                      <a:cubicBezTo>
                        <a:pt x="344" y="5510"/>
                        <a:pt x="3987" y="9176"/>
                        <a:pt x="4674" y="9176"/>
                      </a:cubicBezTo>
                      <a:cubicBezTo>
                        <a:pt x="7813" y="9176"/>
                        <a:pt x="9531" y="5670"/>
                        <a:pt x="9577" y="5029"/>
                      </a:cubicBezTo>
                      <a:cubicBezTo>
                        <a:pt x="9644" y="4315"/>
                        <a:pt x="6088" y="1"/>
                        <a:pt x="47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0"/>
                <p:cNvSpPr/>
                <p:nvPr/>
              </p:nvSpPr>
              <p:spPr>
                <a:xfrm>
                  <a:off x="2523660" y="2181004"/>
                  <a:ext cx="58307" cy="40484"/>
                </a:xfrm>
                <a:custGeom>
                  <a:avLst/>
                  <a:gdLst/>
                  <a:ahLst/>
                  <a:cxnLst/>
                  <a:rect l="l" t="t" r="r" b="b"/>
                  <a:pathLst>
                    <a:path w="2048" h="1422" extrusionOk="0">
                      <a:moveTo>
                        <a:pt x="968" y="1"/>
                      </a:moveTo>
                      <a:cubicBezTo>
                        <a:pt x="89" y="1"/>
                        <a:pt x="1" y="1422"/>
                        <a:pt x="1003" y="1422"/>
                      </a:cubicBezTo>
                      <a:cubicBezTo>
                        <a:pt x="1025" y="1422"/>
                        <a:pt x="1047" y="1421"/>
                        <a:pt x="1070" y="1420"/>
                      </a:cubicBezTo>
                      <a:cubicBezTo>
                        <a:pt x="1078" y="1420"/>
                        <a:pt x="1086" y="1420"/>
                        <a:pt x="1094" y="1420"/>
                      </a:cubicBezTo>
                      <a:cubicBezTo>
                        <a:pt x="1988" y="1420"/>
                        <a:pt x="2048" y="113"/>
                        <a:pt x="1162" y="22"/>
                      </a:cubicBezTo>
                      <a:cubicBezTo>
                        <a:pt x="1094"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0"/>
                <p:cNvSpPr/>
                <p:nvPr/>
              </p:nvSpPr>
              <p:spPr>
                <a:xfrm>
                  <a:off x="2567363" y="2223397"/>
                  <a:ext cx="57225" cy="40484"/>
                </a:xfrm>
                <a:custGeom>
                  <a:avLst/>
                  <a:gdLst/>
                  <a:ahLst/>
                  <a:cxnLst/>
                  <a:rect l="l" t="t" r="r" b="b"/>
                  <a:pathLst>
                    <a:path w="2010" h="1422" extrusionOk="0">
                      <a:moveTo>
                        <a:pt x="968" y="1"/>
                      </a:moveTo>
                      <a:cubicBezTo>
                        <a:pt x="89" y="1"/>
                        <a:pt x="1" y="1422"/>
                        <a:pt x="1003" y="1422"/>
                      </a:cubicBezTo>
                      <a:cubicBezTo>
                        <a:pt x="1025" y="1422"/>
                        <a:pt x="1048" y="1421"/>
                        <a:pt x="1070" y="1420"/>
                      </a:cubicBezTo>
                      <a:cubicBezTo>
                        <a:pt x="1941" y="1397"/>
                        <a:pt x="2010" y="137"/>
                        <a:pt x="1162" y="22"/>
                      </a:cubicBezTo>
                      <a:cubicBezTo>
                        <a:pt x="1094"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0"/>
                <p:cNvSpPr/>
                <p:nvPr/>
              </p:nvSpPr>
              <p:spPr>
                <a:xfrm>
                  <a:off x="2536102" y="2080559"/>
                  <a:ext cx="57823" cy="40484"/>
                </a:xfrm>
                <a:custGeom>
                  <a:avLst/>
                  <a:gdLst/>
                  <a:ahLst/>
                  <a:cxnLst/>
                  <a:rect l="l" t="t" r="r" b="b"/>
                  <a:pathLst>
                    <a:path w="2031" h="1422" extrusionOk="0">
                      <a:moveTo>
                        <a:pt x="967" y="0"/>
                      </a:moveTo>
                      <a:cubicBezTo>
                        <a:pt x="87" y="0"/>
                        <a:pt x="0" y="1421"/>
                        <a:pt x="1023" y="1421"/>
                      </a:cubicBezTo>
                      <a:cubicBezTo>
                        <a:pt x="1046" y="1421"/>
                        <a:pt x="1068" y="1421"/>
                        <a:pt x="1091" y="1419"/>
                      </a:cubicBezTo>
                      <a:cubicBezTo>
                        <a:pt x="1962" y="1396"/>
                        <a:pt x="2031" y="136"/>
                        <a:pt x="1160" y="22"/>
                      </a:cubicBezTo>
                      <a:cubicBezTo>
                        <a:pt x="1092" y="7"/>
                        <a:pt x="1027" y="0"/>
                        <a:pt x="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0"/>
                <p:cNvSpPr/>
                <p:nvPr/>
              </p:nvSpPr>
              <p:spPr>
                <a:xfrm>
                  <a:off x="2431045" y="2168619"/>
                  <a:ext cx="58534" cy="40484"/>
                </a:xfrm>
                <a:custGeom>
                  <a:avLst/>
                  <a:gdLst/>
                  <a:ahLst/>
                  <a:cxnLst/>
                  <a:rect l="l" t="t" r="r" b="b"/>
                  <a:pathLst>
                    <a:path w="2056" h="1422" extrusionOk="0">
                      <a:moveTo>
                        <a:pt x="968" y="0"/>
                      </a:moveTo>
                      <a:cubicBezTo>
                        <a:pt x="89" y="0"/>
                        <a:pt x="0" y="1421"/>
                        <a:pt x="1003" y="1421"/>
                      </a:cubicBezTo>
                      <a:cubicBezTo>
                        <a:pt x="1025" y="1421"/>
                        <a:pt x="1047" y="1421"/>
                        <a:pt x="1070" y="1419"/>
                      </a:cubicBezTo>
                      <a:cubicBezTo>
                        <a:pt x="1986" y="1419"/>
                        <a:pt x="2055" y="90"/>
                        <a:pt x="1161" y="22"/>
                      </a:cubicBezTo>
                      <a:cubicBezTo>
                        <a:pt x="1093" y="7"/>
                        <a:pt x="1029" y="0"/>
                        <a:pt x="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0"/>
                <p:cNvSpPr/>
                <p:nvPr/>
              </p:nvSpPr>
              <p:spPr>
                <a:xfrm>
                  <a:off x="2632646" y="2184933"/>
                  <a:ext cx="58278" cy="40484"/>
                </a:xfrm>
                <a:custGeom>
                  <a:avLst/>
                  <a:gdLst/>
                  <a:ahLst/>
                  <a:cxnLst/>
                  <a:rect l="l" t="t" r="r" b="b"/>
                  <a:pathLst>
                    <a:path w="2047" h="1422" extrusionOk="0">
                      <a:moveTo>
                        <a:pt x="966" y="0"/>
                      </a:moveTo>
                      <a:cubicBezTo>
                        <a:pt x="87" y="0"/>
                        <a:pt x="0" y="1421"/>
                        <a:pt x="1023" y="1421"/>
                      </a:cubicBezTo>
                      <a:cubicBezTo>
                        <a:pt x="1045" y="1421"/>
                        <a:pt x="1068" y="1420"/>
                        <a:pt x="1091" y="1419"/>
                      </a:cubicBezTo>
                      <a:cubicBezTo>
                        <a:pt x="1099" y="1419"/>
                        <a:pt x="1106" y="1419"/>
                        <a:pt x="1114" y="1419"/>
                      </a:cubicBezTo>
                      <a:cubicBezTo>
                        <a:pt x="1986" y="1419"/>
                        <a:pt x="2046" y="90"/>
                        <a:pt x="1160" y="22"/>
                      </a:cubicBezTo>
                      <a:cubicBezTo>
                        <a:pt x="1092" y="7"/>
                        <a:pt x="1027" y="0"/>
                        <a:pt x="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2519788" y="2272993"/>
                  <a:ext cx="57851" cy="40484"/>
                </a:xfrm>
                <a:custGeom>
                  <a:avLst/>
                  <a:gdLst/>
                  <a:ahLst/>
                  <a:cxnLst/>
                  <a:rect l="l" t="t" r="r" b="b"/>
                  <a:pathLst>
                    <a:path w="2032" h="1422" extrusionOk="0">
                      <a:moveTo>
                        <a:pt x="967" y="0"/>
                      </a:moveTo>
                      <a:cubicBezTo>
                        <a:pt x="88" y="0"/>
                        <a:pt x="1" y="1421"/>
                        <a:pt x="1024" y="1421"/>
                      </a:cubicBezTo>
                      <a:cubicBezTo>
                        <a:pt x="1046" y="1421"/>
                        <a:pt x="1068" y="1421"/>
                        <a:pt x="1092" y="1419"/>
                      </a:cubicBezTo>
                      <a:cubicBezTo>
                        <a:pt x="1962" y="1396"/>
                        <a:pt x="2031" y="113"/>
                        <a:pt x="1160" y="22"/>
                      </a:cubicBezTo>
                      <a:cubicBezTo>
                        <a:pt x="1092" y="7"/>
                        <a:pt x="1028" y="0"/>
                        <a:pt x="9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2481922" y="2120987"/>
                  <a:ext cx="57225" cy="40484"/>
                </a:xfrm>
                <a:custGeom>
                  <a:avLst/>
                  <a:gdLst/>
                  <a:ahLst/>
                  <a:cxnLst/>
                  <a:rect l="l" t="t" r="r" b="b"/>
                  <a:pathLst>
                    <a:path w="2010" h="1422" extrusionOk="0">
                      <a:moveTo>
                        <a:pt x="968" y="1"/>
                      </a:moveTo>
                      <a:cubicBezTo>
                        <a:pt x="89" y="1"/>
                        <a:pt x="0" y="1422"/>
                        <a:pt x="1003" y="1422"/>
                      </a:cubicBezTo>
                      <a:cubicBezTo>
                        <a:pt x="1025" y="1422"/>
                        <a:pt x="1047" y="1421"/>
                        <a:pt x="1070" y="1420"/>
                      </a:cubicBezTo>
                      <a:cubicBezTo>
                        <a:pt x="1941" y="1397"/>
                        <a:pt x="2009" y="137"/>
                        <a:pt x="1162" y="22"/>
                      </a:cubicBezTo>
                      <a:cubicBezTo>
                        <a:pt x="1093"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2577868" y="2135337"/>
                  <a:ext cx="58904" cy="40484"/>
                </a:xfrm>
                <a:custGeom>
                  <a:avLst/>
                  <a:gdLst/>
                  <a:ahLst/>
                  <a:cxnLst/>
                  <a:rect l="l" t="t" r="r" b="b"/>
                  <a:pathLst>
                    <a:path w="2069" h="1422" extrusionOk="0">
                      <a:moveTo>
                        <a:pt x="970" y="1"/>
                      </a:moveTo>
                      <a:cubicBezTo>
                        <a:pt x="107" y="1"/>
                        <a:pt x="1" y="1422"/>
                        <a:pt x="1023" y="1422"/>
                      </a:cubicBezTo>
                      <a:cubicBezTo>
                        <a:pt x="1045" y="1422"/>
                        <a:pt x="1068" y="1421"/>
                        <a:pt x="1091" y="1420"/>
                      </a:cubicBezTo>
                      <a:cubicBezTo>
                        <a:pt x="1099" y="1420"/>
                        <a:pt x="1106" y="1420"/>
                        <a:pt x="1114" y="1420"/>
                      </a:cubicBezTo>
                      <a:cubicBezTo>
                        <a:pt x="2008" y="1420"/>
                        <a:pt x="2068" y="113"/>
                        <a:pt x="1160" y="22"/>
                      </a:cubicBezTo>
                      <a:cubicBezTo>
                        <a:pt x="1093" y="8"/>
                        <a:pt x="1029" y="1"/>
                        <a:pt x="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472783" y="2223397"/>
                  <a:ext cx="58307" cy="40484"/>
                </a:xfrm>
                <a:custGeom>
                  <a:avLst/>
                  <a:gdLst/>
                  <a:ahLst/>
                  <a:cxnLst/>
                  <a:rect l="l" t="t" r="r" b="b"/>
                  <a:pathLst>
                    <a:path w="2048" h="1422" extrusionOk="0">
                      <a:moveTo>
                        <a:pt x="968" y="1"/>
                      </a:moveTo>
                      <a:cubicBezTo>
                        <a:pt x="89" y="1"/>
                        <a:pt x="1" y="1422"/>
                        <a:pt x="1003" y="1422"/>
                      </a:cubicBezTo>
                      <a:cubicBezTo>
                        <a:pt x="1025" y="1422"/>
                        <a:pt x="1047" y="1421"/>
                        <a:pt x="1070" y="1420"/>
                      </a:cubicBezTo>
                      <a:cubicBezTo>
                        <a:pt x="1078" y="1420"/>
                        <a:pt x="1085" y="1420"/>
                        <a:pt x="1093" y="1420"/>
                      </a:cubicBezTo>
                      <a:cubicBezTo>
                        <a:pt x="1988" y="1420"/>
                        <a:pt x="2048" y="90"/>
                        <a:pt x="1162" y="22"/>
                      </a:cubicBezTo>
                      <a:cubicBezTo>
                        <a:pt x="1094" y="8"/>
                        <a:pt x="1029" y="1"/>
                        <a:pt x="9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2866619" y="2525814"/>
                  <a:ext cx="56086" cy="40342"/>
                </a:xfrm>
                <a:custGeom>
                  <a:avLst/>
                  <a:gdLst/>
                  <a:ahLst/>
                  <a:cxnLst/>
                  <a:rect l="l" t="t" r="r" b="b"/>
                  <a:pathLst>
                    <a:path w="1970" h="1417" extrusionOk="0">
                      <a:moveTo>
                        <a:pt x="954" y="0"/>
                      </a:moveTo>
                      <a:cubicBezTo>
                        <a:pt x="42" y="0"/>
                        <a:pt x="1" y="1417"/>
                        <a:pt x="970" y="1417"/>
                      </a:cubicBezTo>
                      <a:cubicBezTo>
                        <a:pt x="1018" y="1417"/>
                        <a:pt x="1069" y="1413"/>
                        <a:pt x="1121" y="1406"/>
                      </a:cubicBezTo>
                      <a:cubicBezTo>
                        <a:pt x="1969" y="1314"/>
                        <a:pt x="1923" y="77"/>
                        <a:pt x="1076" y="8"/>
                      </a:cubicBezTo>
                      <a:cubicBezTo>
                        <a:pt x="1034" y="3"/>
                        <a:pt x="993" y="0"/>
                        <a:pt x="9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2913738" y="2564875"/>
                  <a:ext cx="56570" cy="40342"/>
                </a:xfrm>
                <a:custGeom>
                  <a:avLst/>
                  <a:gdLst/>
                  <a:ahLst/>
                  <a:cxnLst/>
                  <a:rect l="l" t="t" r="r" b="b"/>
                  <a:pathLst>
                    <a:path w="1987" h="1417" extrusionOk="0">
                      <a:moveTo>
                        <a:pt x="930" y="0"/>
                      </a:moveTo>
                      <a:cubicBezTo>
                        <a:pt x="30" y="0"/>
                        <a:pt x="0" y="1416"/>
                        <a:pt x="964" y="1416"/>
                      </a:cubicBezTo>
                      <a:cubicBezTo>
                        <a:pt x="1006" y="1416"/>
                        <a:pt x="1048" y="1414"/>
                        <a:pt x="1093" y="1408"/>
                      </a:cubicBezTo>
                      <a:cubicBezTo>
                        <a:pt x="1987" y="1317"/>
                        <a:pt x="1941" y="34"/>
                        <a:pt x="1070" y="11"/>
                      </a:cubicBezTo>
                      <a:cubicBezTo>
                        <a:pt x="1021" y="4"/>
                        <a:pt x="975" y="0"/>
                        <a:pt x="93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2871829" y="2424714"/>
                  <a:ext cx="55431" cy="40342"/>
                </a:xfrm>
                <a:custGeom>
                  <a:avLst/>
                  <a:gdLst/>
                  <a:ahLst/>
                  <a:cxnLst/>
                  <a:rect l="l" t="t" r="r" b="b"/>
                  <a:pathLst>
                    <a:path w="1947" h="1417" extrusionOk="0">
                      <a:moveTo>
                        <a:pt x="955" y="0"/>
                      </a:moveTo>
                      <a:cubicBezTo>
                        <a:pt x="42" y="0"/>
                        <a:pt x="0" y="1416"/>
                        <a:pt x="951" y="1416"/>
                      </a:cubicBezTo>
                      <a:cubicBezTo>
                        <a:pt x="998" y="1416"/>
                        <a:pt x="1047" y="1413"/>
                        <a:pt x="1099" y="1406"/>
                      </a:cubicBezTo>
                      <a:cubicBezTo>
                        <a:pt x="1947" y="1314"/>
                        <a:pt x="1924" y="54"/>
                        <a:pt x="1076" y="8"/>
                      </a:cubicBezTo>
                      <a:cubicBezTo>
                        <a:pt x="1034" y="3"/>
                        <a:pt x="993"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2773491" y="2520518"/>
                  <a:ext cx="56570" cy="40427"/>
                </a:xfrm>
                <a:custGeom>
                  <a:avLst/>
                  <a:gdLst/>
                  <a:ahLst/>
                  <a:cxnLst/>
                  <a:rect l="l" t="t" r="r" b="b"/>
                  <a:pathLst>
                    <a:path w="1987" h="1420" extrusionOk="0">
                      <a:moveTo>
                        <a:pt x="932" y="0"/>
                      </a:moveTo>
                      <a:cubicBezTo>
                        <a:pt x="36" y="0"/>
                        <a:pt x="0" y="1419"/>
                        <a:pt x="947" y="1419"/>
                      </a:cubicBezTo>
                      <a:cubicBezTo>
                        <a:pt x="993" y="1419"/>
                        <a:pt x="1042" y="1416"/>
                        <a:pt x="1093" y="1409"/>
                      </a:cubicBezTo>
                      <a:cubicBezTo>
                        <a:pt x="1987" y="1340"/>
                        <a:pt x="1941" y="34"/>
                        <a:pt x="1070" y="11"/>
                      </a:cubicBezTo>
                      <a:cubicBezTo>
                        <a:pt x="1022" y="4"/>
                        <a:pt x="976" y="0"/>
                        <a:pt x="9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2976117" y="2521230"/>
                  <a:ext cx="56171" cy="40370"/>
                </a:xfrm>
                <a:custGeom>
                  <a:avLst/>
                  <a:gdLst/>
                  <a:ahLst/>
                  <a:cxnLst/>
                  <a:rect l="l" t="t" r="r" b="b"/>
                  <a:pathLst>
                    <a:path w="1973" h="1418" extrusionOk="0">
                      <a:moveTo>
                        <a:pt x="935" y="1"/>
                      </a:moveTo>
                      <a:cubicBezTo>
                        <a:pt x="24" y="1"/>
                        <a:pt x="1" y="1417"/>
                        <a:pt x="953" y="1417"/>
                      </a:cubicBezTo>
                      <a:cubicBezTo>
                        <a:pt x="1000" y="1417"/>
                        <a:pt x="1050" y="1414"/>
                        <a:pt x="1102" y="1406"/>
                      </a:cubicBezTo>
                      <a:cubicBezTo>
                        <a:pt x="1972" y="1338"/>
                        <a:pt x="1949" y="32"/>
                        <a:pt x="1056" y="9"/>
                      </a:cubicBezTo>
                      <a:cubicBezTo>
                        <a:pt x="1014" y="3"/>
                        <a:pt x="973" y="1"/>
                        <a:pt x="9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0"/>
                <p:cNvSpPr/>
                <p:nvPr/>
              </p:nvSpPr>
              <p:spPr>
                <a:xfrm>
                  <a:off x="2870064" y="2617717"/>
                  <a:ext cx="56541" cy="40399"/>
                </a:xfrm>
                <a:custGeom>
                  <a:avLst/>
                  <a:gdLst/>
                  <a:ahLst/>
                  <a:cxnLst/>
                  <a:rect l="l" t="t" r="r" b="b"/>
                  <a:pathLst>
                    <a:path w="1986" h="1419" extrusionOk="0">
                      <a:moveTo>
                        <a:pt x="931" y="0"/>
                      </a:moveTo>
                      <a:cubicBezTo>
                        <a:pt x="35" y="0"/>
                        <a:pt x="0" y="1419"/>
                        <a:pt x="966" y="1419"/>
                      </a:cubicBezTo>
                      <a:cubicBezTo>
                        <a:pt x="1013" y="1419"/>
                        <a:pt x="1063" y="1415"/>
                        <a:pt x="1115" y="1408"/>
                      </a:cubicBezTo>
                      <a:cubicBezTo>
                        <a:pt x="1986" y="1340"/>
                        <a:pt x="1963" y="34"/>
                        <a:pt x="1069" y="11"/>
                      </a:cubicBezTo>
                      <a:cubicBezTo>
                        <a:pt x="1021" y="4"/>
                        <a:pt x="975" y="0"/>
                        <a:pt x="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0"/>
                <p:cNvSpPr/>
                <p:nvPr/>
              </p:nvSpPr>
              <p:spPr>
                <a:xfrm>
                  <a:off x="2820297" y="2469071"/>
                  <a:ext cx="56086" cy="40342"/>
                </a:xfrm>
                <a:custGeom>
                  <a:avLst/>
                  <a:gdLst/>
                  <a:ahLst/>
                  <a:cxnLst/>
                  <a:rect l="l" t="t" r="r" b="b"/>
                  <a:pathLst>
                    <a:path w="1970" h="1417" extrusionOk="0">
                      <a:moveTo>
                        <a:pt x="955" y="0"/>
                      </a:moveTo>
                      <a:cubicBezTo>
                        <a:pt x="42" y="0"/>
                        <a:pt x="1" y="1416"/>
                        <a:pt x="971" y="1416"/>
                      </a:cubicBezTo>
                      <a:cubicBezTo>
                        <a:pt x="1018" y="1416"/>
                        <a:pt x="1069" y="1413"/>
                        <a:pt x="1122" y="1406"/>
                      </a:cubicBezTo>
                      <a:cubicBezTo>
                        <a:pt x="1969" y="1314"/>
                        <a:pt x="1924" y="54"/>
                        <a:pt x="1076" y="8"/>
                      </a:cubicBezTo>
                      <a:cubicBezTo>
                        <a:pt x="1034" y="3"/>
                        <a:pt x="993" y="0"/>
                        <a:pt x="9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0"/>
                <p:cNvSpPr/>
                <p:nvPr/>
              </p:nvSpPr>
              <p:spPr>
                <a:xfrm>
                  <a:off x="2926322" y="2476303"/>
                  <a:ext cx="47915" cy="40285"/>
                </a:xfrm>
                <a:custGeom>
                  <a:avLst/>
                  <a:gdLst/>
                  <a:ahLst/>
                  <a:cxnLst/>
                  <a:rect l="l" t="t" r="r" b="b"/>
                  <a:pathLst>
                    <a:path w="1683" h="1415" extrusionOk="0">
                      <a:moveTo>
                        <a:pt x="689" y="0"/>
                      </a:moveTo>
                      <a:cubicBezTo>
                        <a:pt x="0" y="0"/>
                        <a:pt x="11" y="1414"/>
                        <a:pt x="703" y="1414"/>
                      </a:cubicBezTo>
                      <a:cubicBezTo>
                        <a:pt x="738" y="1414"/>
                        <a:pt x="774" y="1411"/>
                        <a:pt x="812" y="1404"/>
                      </a:cubicBezTo>
                      <a:cubicBezTo>
                        <a:pt x="1682" y="1335"/>
                        <a:pt x="1659" y="29"/>
                        <a:pt x="766" y="6"/>
                      </a:cubicBezTo>
                      <a:cubicBezTo>
                        <a:pt x="739" y="2"/>
                        <a:pt x="713" y="0"/>
                        <a:pt x="6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0"/>
                <p:cNvSpPr/>
                <p:nvPr/>
              </p:nvSpPr>
              <p:spPr>
                <a:xfrm>
                  <a:off x="2827244" y="2572107"/>
                  <a:ext cx="48484" cy="40370"/>
                </a:xfrm>
                <a:custGeom>
                  <a:avLst/>
                  <a:gdLst/>
                  <a:ahLst/>
                  <a:cxnLst/>
                  <a:rect l="l" t="t" r="r" b="b"/>
                  <a:pathLst>
                    <a:path w="1703" h="1418" extrusionOk="0">
                      <a:moveTo>
                        <a:pt x="693" y="1"/>
                      </a:moveTo>
                      <a:cubicBezTo>
                        <a:pt x="0" y="1"/>
                        <a:pt x="34" y="1417"/>
                        <a:pt x="725" y="1417"/>
                      </a:cubicBezTo>
                      <a:cubicBezTo>
                        <a:pt x="759" y="1417"/>
                        <a:pt x="795" y="1414"/>
                        <a:pt x="832" y="1407"/>
                      </a:cubicBezTo>
                      <a:cubicBezTo>
                        <a:pt x="1703" y="1338"/>
                        <a:pt x="1680" y="32"/>
                        <a:pt x="786" y="9"/>
                      </a:cubicBezTo>
                      <a:cubicBezTo>
                        <a:pt x="754" y="4"/>
                        <a:pt x="723" y="1"/>
                        <a:pt x="6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30"/>
              <p:cNvGrpSpPr/>
              <p:nvPr/>
            </p:nvGrpSpPr>
            <p:grpSpPr>
              <a:xfrm rot="-2700000">
                <a:off x="184360" y="3344515"/>
                <a:ext cx="511605" cy="395599"/>
                <a:chOff x="3804263" y="1648281"/>
                <a:chExt cx="511610" cy="395602"/>
              </a:xfrm>
            </p:grpSpPr>
            <p:sp>
              <p:nvSpPr>
                <p:cNvPr id="806" name="Google Shape;806;p30"/>
                <p:cNvSpPr/>
                <p:nvPr/>
              </p:nvSpPr>
              <p:spPr>
                <a:xfrm rot="4744281" flipH="1">
                  <a:off x="3780984" y="1810603"/>
                  <a:ext cx="266315" cy="172394"/>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07" name="Google Shape;807;p30"/>
                <p:cNvSpPr/>
                <p:nvPr/>
              </p:nvSpPr>
              <p:spPr>
                <a:xfrm rot="9428378" flipH="1">
                  <a:off x="4026539" y="1693240"/>
                  <a:ext cx="266309" cy="172389"/>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nvGrpSpPr>
              <p:cNvPr id="808" name="Google Shape;808;p30"/>
              <p:cNvGrpSpPr/>
              <p:nvPr/>
            </p:nvGrpSpPr>
            <p:grpSpPr>
              <a:xfrm rot="5695668" flipH="1">
                <a:off x="1276725" y="4387176"/>
                <a:ext cx="541882" cy="434087"/>
                <a:chOff x="3766050" y="1621086"/>
                <a:chExt cx="541884" cy="434089"/>
              </a:xfrm>
            </p:grpSpPr>
            <p:sp>
              <p:nvSpPr>
                <p:cNvPr id="809" name="Google Shape;809;p30"/>
                <p:cNvSpPr/>
                <p:nvPr/>
              </p:nvSpPr>
              <p:spPr>
                <a:xfrm rot="3234919" flipH="1">
                  <a:off x="3780980" y="1810599"/>
                  <a:ext cx="266318" cy="172394"/>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810" name="Google Shape;810;p30"/>
                <p:cNvSpPr/>
                <p:nvPr/>
              </p:nvSpPr>
              <p:spPr>
                <a:xfrm rot="7574398" flipH="1">
                  <a:off x="4026538" y="1693241"/>
                  <a:ext cx="266312" cy="172390"/>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871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Patrick Hand"/>
              <a:buNone/>
              <a:defRPr sz="3600" b="1">
                <a:solidFill>
                  <a:schemeClr val="dk1"/>
                </a:solidFill>
                <a:latin typeface="Patrick Hand"/>
                <a:ea typeface="Patrick Hand"/>
                <a:cs typeface="Patrick Hand"/>
                <a:sym typeface="Patrick Hand"/>
              </a:defRPr>
            </a:lvl1pPr>
            <a:lvl2pPr lvl="1">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2pPr>
            <a:lvl3pPr lvl="2">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3pPr>
            <a:lvl4pPr lvl="3">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4pPr>
            <a:lvl5pPr lvl="4">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5pPr>
            <a:lvl6pPr lvl="5">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6pPr>
            <a:lvl7pPr lvl="6">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7pPr>
            <a:lvl8pPr lvl="7">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8pPr>
            <a:lvl9pPr lvl="8">
              <a:spcBef>
                <a:spcPts val="0"/>
              </a:spcBef>
              <a:spcAft>
                <a:spcPts val="0"/>
              </a:spcAft>
              <a:buClr>
                <a:schemeClr val="dk1"/>
              </a:buClr>
              <a:buSzPts val="2800"/>
              <a:buFont typeface="Josefin Sans"/>
              <a:buNone/>
              <a:defRPr sz="2800">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87600"/>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00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5" r:id="rId4"/>
    <p:sldLayoutId id="2147483656" r:id="rId5"/>
    <p:sldLayoutId id="2147483658" r:id="rId6"/>
    <p:sldLayoutId id="2147483667" r:id="rId7"/>
    <p:sldLayoutId id="2147483675" r:id="rId8"/>
    <p:sldLayoutId id="2147483676" r:id="rId9"/>
    <p:sldLayoutId id="2147483677" r:id="rId10"/>
    <p:sldLayoutId id="2147483678" r:id="rId11"/>
    <p:sldLayoutId id="214748367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36"/>
          <p:cNvSpPr/>
          <p:nvPr/>
        </p:nvSpPr>
        <p:spPr>
          <a:xfrm>
            <a:off x="725600" y="662525"/>
            <a:ext cx="3608400" cy="36084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6"/>
          <p:cNvSpPr txBox="1">
            <a:spLocks noGrp="1"/>
          </p:cNvSpPr>
          <p:nvPr>
            <p:ph type="ctrTitle"/>
          </p:nvPr>
        </p:nvSpPr>
        <p:spPr>
          <a:xfrm>
            <a:off x="4518275" y="1322300"/>
            <a:ext cx="3876600" cy="18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Healthcare</a:t>
            </a:r>
            <a:br>
              <a:rPr lang="en" dirty="0"/>
            </a:br>
            <a:r>
              <a:rPr lang="en" dirty="0"/>
              <a:t>System</a:t>
            </a:r>
            <a:endParaRPr dirty="0"/>
          </a:p>
        </p:txBody>
      </p:sp>
      <p:sp>
        <p:nvSpPr>
          <p:cNvPr id="906" name="Google Shape;906;p36"/>
          <p:cNvSpPr txBox="1">
            <a:spLocks noGrp="1"/>
          </p:cNvSpPr>
          <p:nvPr>
            <p:ph type="subTitle" idx="1"/>
          </p:nvPr>
        </p:nvSpPr>
        <p:spPr>
          <a:xfrm>
            <a:off x="4874675" y="3423800"/>
            <a:ext cx="3163800" cy="73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Exploratory-Data-Analysis</a:t>
            </a:r>
            <a:endParaRPr dirty="0"/>
          </a:p>
        </p:txBody>
      </p:sp>
      <p:grpSp>
        <p:nvGrpSpPr>
          <p:cNvPr id="907" name="Google Shape;907;p36"/>
          <p:cNvGrpSpPr/>
          <p:nvPr/>
        </p:nvGrpSpPr>
        <p:grpSpPr>
          <a:xfrm>
            <a:off x="1467470" y="1036316"/>
            <a:ext cx="2429459" cy="3398361"/>
            <a:chOff x="1651001" y="872830"/>
            <a:chExt cx="2669149" cy="3733642"/>
          </a:xfrm>
        </p:grpSpPr>
        <p:sp>
          <p:nvSpPr>
            <p:cNvPr id="908" name="Google Shape;908;p36"/>
            <p:cNvSpPr/>
            <p:nvPr/>
          </p:nvSpPr>
          <p:spPr>
            <a:xfrm>
              <a:off x="2291391" y="1954963"/>
              <a:ext cx="452630" cy="587187"/>
            </a:xfrm>
            <a:custGeom>
              <a:avLst/>
              <a:gdLst/>
              <a:ahLst/>
              <a:cxnLst/>
              <a:rect l="l" t="t" r="r" b="b"/>
              <a:pathLst>
                <a:path w="25276" h="32790" extrusionOk="0">
                  <a:moveTo>
                    <a:pt x="4857" y="1"/>
                  </a:moveTo>
                  <a:cubicBezTo>
                    <a:pt x="3477" y="1"/>
                    <a:pt x="2105" y="859"/>
                    <a:pt x="1749" y="2496"/>
                  </a:cubicBezTo>
                  <a:cubicBezTo>
                    <a:pt x="1" y="10876"/>
                    <a:pt x="7933" y="24723"/>
                    <a:pt x="11877" y="30639"/>
                  </a:cubicBezTo>
                  <a:cubicBezTo>
                    <a:pt x="12731" y="31950"/>
                    <a:pt x="13659" y="32789"/>
                    <a:pt x="15062" y="32789"/>
                  </a:cubicBezTo>
                  <a:cubicBezTo>
                    <a:pt x="15865" y="32789"/>
                    <a:pt x="16825" y="32514"/>
                    <a:pt x="18016" y="31894"/>
                  </a:cubicBezTo>
                  <a:lnTo>
                    <a:pt x="25276" y="26337"/>
                  </a:lnTo>
                  <a:lnTo>
                    <a:pt x="23573" y="20690"/>
                  </a:lnTo>
                  <a:lnTo>
                    <a:pt x="15641" y="23558"/>
                  </a:lnTo>
                  <a:lnTo>
                    <a:pt x="7843" y="2092"/>
                  </a:lnTo>
                  <a:cubicBezTo>
                    <a:pt x="7316" y="679"/>
                    <a:pt x="6084" y="1"/>
                    <a:pt x="4857"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6"/>
            <p:cNvSpPr/>
            <p:nvPr/>
          </p:nvSpPr>
          <p:spPr>
            <a:xfrm>
              <a:off x="2209536" y="1914850"/>
              <a:ext cx="295348" cy="348032"/>
            </a:xfrm>
            <a:custGeom>
              <a:avLst/>
              <a:gdLst/>
              <a:ahLst/>
              <a:cxnLst/>
              <a:rect l="l" t="t" r="r" b="b"/>
              <a:pathLst>
                <a:path w="16493" h="19435" extrusionOk="0">
                  <a:moveTo>
                    <a:pt x="6801" y="0"/>
                  </a:moveTo>
                  <a:cubicBezTo>
                    <a:pt x="4861" y="0"/>
                    <a:pt x="2942" y="1019"/>
                    <a:pt x="1928" y="2943"/>
                  </a:cubicBezTo>
                  <a:cubicBezTo>
                    <a:pt x="359" y="5901"/>
                    <a:pt x="1" y="10965"/>
                    <a:pt x="5155" y="19435"/>
                  </a:cubicBezTo>
                  <a:cubicBezTo>
                    <a:pt x="5155" y="19435"/>
                    <a:pt x="7259" y="13081"/>
                    <a:pt x="15426" y="13081"/>
                  </a:cubicBezTo>
                  <a:cubicBezTo>
                    <a:pt x="15770" y="13081"/>
                    <a:pt x="16126" y="13092"/>
                    <a:pt x="16492" y="13116"/>
                  </a:cubicBezTo>
                  <a:cubicBezTo>
                    <a:pt x="16492" y="13116"/>
                    <a:pt x="14790" y="5587"/>
                    <a:pt x="10711" y="1644"/>
                  </a:cubicBezTo>
                  <a:cubicBezTo>
                    <a:pt x="9620" y="534"/>
                    <a:pt x="8205" y="0"/>
                    <a:pt x="6801" y="0"/>
                  </a:cubicBezTo>
                  <a:close/>
                </a:path>
              </a:pathLst>
            </a:custGeom>
            <a:solidFill>
              <a:srgbClr val="25B5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6"/>
            <p:cNvSpPr/>
            <p:nvPr/>
          </p:nvSpPr>
          <p:spPr>
            <a:xfrm>
              <a:off x="1763352" y="2798943"/>
              <a:ext cx="750360" cy="1374705"/>
            </a:xfrm>
            <a:custGeom>
              <a:avLst/>
              <a:gdLst/>
              <a:ahLst/>
              <a:cxnLst/>
              <a:rect l="l" t="t" r="r" b="b"/>
              <a:pathLst>
                <a:path w="41902" h="76767" extrusionOk="0">
                  <a:moveTo>
                    <a:pt x="3899" y="0"/>
                  </a:moveTo>
                  <a:cubicBezTo>
                    <a:pt x="0" y="9815"/>
                    <a:pt x="2824" y="15327"/>
                    <a:pt x="3317" y="25051"/>
                  </a:cubicBezTo>
                  <a:cubicBezTo>
                    <a:pt x="4034" y="40736"/>
                    <a:pt x="1883" y="60768"/>
                    <a:pt x="1883" y="76139"/>
                  </a:cubicBezTo>
                  <a:lnTo>
                    <a:pt x="12817" y="76767"/>
                  </a:lnTo>
                  <a:cubicBezTo>
                    <a:pt x="13714" y="68745"/>
                    <a:pt x="15058" y="60768"/>
                    <a:pt x="16850" y="52926"/>
                  </a:cubicBezTo>
                  <a:cubicBezTo>
                    <a:pt x="19450" y="41767"/>
                    <a:pt x="19943" y="28726"/>
                    <a:pt x="22676" y="21556"/>
                  </a:cubicBezTo>
                  <a:cubicBezTo>
                    <a:pt x="25141" y="41946"/>
                    <a:pt x="24917" y="74616"/>
                    <a:pt x="24917" y="74616"/>
                  </a:cubicBezTo>
                  <a:lnTo>
                    <a:pt x="35538" y="75109"/>
                  </a:lnTo>
                  <a:cubicBezTo>
                    <a:pt x="37823" y="69193"/>
                    <a:pt x="40467" y="53822"/>
                    <a:pt x="41408" y="42753"/>
                  </a:cubicBezTo>
                  <a:cubicBezTo>
                    <a:pt x="41901" y="25276"/>
                    <a:pt x="39526" y="0"/>
                    <a:pt x="395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6"/>
            <p:cNvSpPr/>
            <p:nvPr/>
          </p:nvSpPr>
          <p:spPr>
            <a:xfrm>
              <a:off x="1805883" y="4162402"/>
              <a:ext cx="318610" cy="121305"/>
            </a:xfrm>
            <a:custGeom>
              <a:avLst/>
              <a:gdLst/>
              <a:ahLst/>
              <a:cxnLst/>
              <a:rect l="l" t="t" r="r" b="b"/>
              <a:pathLst>
                <a:path w="17792" h="6774" extrusionOk="0">
                  <a:moveTo>
                    <a:pt x="180" y="0"/>
                  </a:moveTo>
                  <a:cubicBezTo>
                    <a:pt x="180" y="0"/>
                    <a:pt x="1" y="4303"/>
                    <a:pt x="1" y="4706"/>
                  </a:cubicBezTo>
                  <a:cubicBezTo>
                    <a:pt x="1" y="5064"/>
                    <a:pt x="762" y="6409"/>
                    <a:pt x="3272" y="6588"/>
                  </a:cubicBezTo>
                  <a:cubicBezTo>
                    <a:pt x="5309" y="6705"/>
                    <a:pt x="8228" y="6773"/>
                    <a:pt x="10819" y="6773"/>
                  </a:cubicBezTo>
                  <a:cubicBezTo>
                    <a:pt x="13186" y="6773"/>
                    <a:pt x="15280" y="6716"/>
                    <a:pt x="16178" y="6588"/>
                  </a:cubicBezTo>
                  <a:cubicBezTo>
                    <a:pt x="16671" y="6498"/>
                    <a:pt x="17792" y="4571"/>
                    <a:pt x="14565" y="3854"/>
                  </a:cubicBezTo>
                  <a:cubicBezTo>
                    <a:pt x="13221" y="3541"/>
                    <a:pt x="8605" y="1614"/>
                    <a:pt x="8291" y="1031"/>
                  </a:cubicBezTo>
                  <a:lnTo>
                    <a:pt x="7619" y="404"/>
                  </a:lnTo>
                  <a:lnTo>
                    <a:pt x="1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6"/>
            <p:cNvSpPr/>
            <p:nvPr/>
          </p:nvSpPr>
          <p:spPr>
            <a:xfrm>
              <a:off x="2230416" y="4135111"/>
              <a:ext cx="319416" cy="121305"/>
            </a:xfrm>
            <a:custGeom>
              <a:avLst/>
              <a:gdLst/>
              <a:ahLst/>
              <a:cxnLst/>
              <a:rect l="l" t="t" r="r" b="b"/>
              <a:pathLst>
                <a:path w="17837" h="6774" extrusionOk="0">
                  <a:moveTo>
                    <a:pt x="224" y="1"/>
                  </a:moveTo>
                  <a:cubicBezTo>
                    <a:pt x="224" y="1"/>
                    <a:pt x="0" y="4303"/>
                    <a:pt x="0" y="4661"/>
                  </a:cubicBezTo>
                  <a:cubicBezTo>
                    <a:pt x="0" y="5065"/>
                    <a:pt x="762" y="6409"/>
                    <a:pt x="3316" y="6588"/>
                  </a:cubicBezTo>
                  <a:cubicBezTo>
                    <a:pt x="5330" y="6705"/>
                    <a:pt x="8238" y="6774"/>
                    <a:pt x="10824" y="6774"/>
                  </a:cubicBezTo>
                  <a:cubicBezTo>
                    <a:pt x="13186" y="6774"/>
                    <a:pt x="15279" y="6717"/>
                    <a:pt x="16178" y="6588"/>
                  </a:cubicBezTo>
                  <a:cubicBezTo>
                    <a:pt x="16716" y="6499"/>
                    <a:pt x="17836" y="4572"/>
                    <a:pt x="14609" y="3855"/>
                  </a:cubicBezTo>
                  <a:cubicBezTo>
                    <a:pt x="13220" y="3541"/>
                    <a:pt x="8649" y="1614"/>
                    <a:pt x="8291" y="987"/>
                  </a:cubicBezTo>
                  <a:lnTo>
                    <a:pt x="7663" y="404"/>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6"/>
            <p:cNvSpPr/>
            <p:nvPr/>
          </p:nvSpPr>
          <p:spPr>
            <a:xfrm>
              <a:off x="1651001" y="1826996"/>
              <a:ext cx="903630" cy="1125110"/>
            </a:xfrm>
            <a:custGeom>
              <a:avLst/>
              <a:gdLst/>
              <a:ahLst/>
              <a:cxnLst/>
              <a:rect l="l" t="t" r="r" b="b"/>
              <a:pathLst>
                <a:path w="50461" h="62829" extrusionOk="0">
                  <a:moveTo>
                    <a:pt x="22958" y="1"/>
                  </a:moveTo>
                  <a:cubicBezTo>
                    <a:pt x="18660" y="1"/>
                    <a:pt x="13919" y="1396"/>
                    <a:pt x="9098" y="5833"/>
                  </a:cubicBezTo>
                  <a:cubicBezTo>
                    <a:pt x="1" y="14302"/>
                    <a:pt x="6185" y="58175"/>
                    <a:pt x="6185" y="58175"/>
                  </a:cubicBezTo>
                  <a:cubicBezTo>
                    <a:pt x="13949" y="61701"/>
                    <a:pt x="21526" y="62828"/>
                    <a:pt x="28039" y="62828"/>
                  </a:cubicBezTo>
                  <a:cubicBezTo>
                    <a:pt x="39573" y="62828"/>
                    <a:pt x="47772" y="59296"/>
                    <a:pt x="47772" y="59296"/>
                  </a:cubicBezTo>
                  <a:cubicBezTo>
                    <a:pt x="50461" y="42132"/>
                    <a:pt x="47190" y="19859"/>
                    <a:pt x="44725" y="11390"/>
                  </a:cubicBezTo>
                  <a:cubicBezTo>
                    <a:pt x="43201" y="6012"/>
                    <a:pt x="39213" y="4443"/>
                    <a:pt x="33969" y="2472"/>
                  </a:cubicBezTo>
                  <a:cubicBezTo>
                    <a:pt x="30953" y="1340"/>
                    <a:pt x="27168" y="1"/>
                    <a:pt x="22958" y="1"/>
                  </a:cubicBezTo>
                  <a:close/>
                </a:path>
              </a:pathLst>
            </a:custGeom>
            <a:solidFill>
              <a:srgbClr val="91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6"/>
            <p:cNvSpPr/>
            <p:nvPr/>
          </p:nvSpPr>
          <p:spPr>
            <a:xfrm>
              <a:off x="1965582" y="1825294"/>
              <a:ext cx="280897" cy="256221"/>
            </a:xfrm>
            <a:custGeom>
              <a:avLst/>
              <a:gdLst/>
              <a:ahLst/>
              <a:cxnLst/>
              <a:rect l="l" t="t" r="r" b="b"/>
              <a:pathLst>
                <a:path w="15686" h="14308" extrusionOk="0">
                  <a:moveTo>
                    <a:pt x="2927" y="1"/>
                  </a:moveTo>
                  <a:cubicBezTo>
                    <a:pt x="2772" y="1"/>
                    <a:pt x="2633" y="4"/>
                    <a:pt x="2510" y="12"/>
                  </a:cubicBezTo>
                  <a:lnTo>
                    <a:pt x="1" y="864"/>
                  </a:lnTo>
                  <a:lnTo>
                    <a:pt x="13221" y="14308"/>
                  </a:lnTo>
                  <a:lnTo>
                    <a:pt x="15685" y="2342"/>
                  </a:lnTo>
                  <a:lnTo>
                    <a:pt x="13669" y="1267"/>
                  </a:lnTo>
                  <a:cubicBezTo>
                    <a:pt x="11728" y="972"/>
                    <a:pt x="5415" y="1"/>
                    <a:pt x="2927"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6"/>
            <p:cNvSpPr/>
            <p:nvPr/>
          </p:nvSpPr>
          <p:spPr>
            <a:xfrm>
              <a:off x="1848413" y="2184197"/>
              <a:ext cx="192631" cy="134181"/>
            </a:xfrm>
            <a:custGeom>
              <a:avLst/>
              <a:gdLst/>
              <a:ahLst/>
              <a:cxnLst/>
              <a:rect l="l" t="t" r="r" b="b"/>
              <a:pathLst>
                <a:path w="10757" h="7493" extrusionOk="0">
                  <a:moveTo>
                    <a:pt x="10611" y="0"/>
                  </a:moveTo>
                  <a:cubicBezTo>
                    <a:pt x="9471" y="0"/>
                    <a:pt x="1946" y="268"/>
                    <a:pt x="1" y="7262"/>
                  </a:cubicBezTo>
                  <a:cubicBezTo>
                    <a:pt x="1" y="7262"/>
                    <a:pt x="687" y="7492"/>
                    <a:pt x="1753" y="7492"/>
                  </a:cubicBezTo>
                  <a:cubicBezTo>
                    <a:pt x="4014" y="7492"/>
                    <a:pt x="7985" y="6457"/>
                    <a:pt x="10756" y="2"/>
                  </a:cubicBezTo>
                  <a:cubicBezTo>
                    <a:pt x="10756" y="2"/>
                    <a:pt x="10705" y="0"/>
                    <a:pt x="106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6"/>
            <p:cNvSpPr/>
            <p:nvPr/>
          </p:nvSpPr>
          <p:spPr>
            <a:xfrm>
              <a:off x="1747307" y="1993088"/>
              <a:ext cx="784062" cy="532856"/>
            </a:xfrm>
            <a:custGeom>
              <a:avLst/>
              <a:gdLst/>
              <a:ahLst/>
              <a:cxnLst/>
              <a:rect l="l" t="t" r="r" b="b"/>
              <a:pathLst>
                <a:path w="43784" h="29756" extrusionOk="0">
                  <a:moveTo>
                    <a:pt x="7040" y="1"/>
                  </a:moveTo>
                  <a:cubicBezTo>
                    <a:pt x="5069" y="1"/>
                    <a:pt x="2164" y="1863"/>
                    <a:pt x="1793" y="3549"/>
                  </a:cubicBezTo>
                  <a:cubicBezTo>
                    <a:pt x="0" y="12242"/>
                    <a:pt x="11965" y="23536"/>
                    <a:pt x="17702" y="28779"/>
                  </a:cubicBezTo>
                  <a:cubicBezTo>
                    <a:pt x="18467" y="29467"/>
                    <a:pt x="19305" y="29756"/>
                    <a:pt x="20176" y="29756"/>
                  </a:cubicBezTo>
                  <a:cubicBezTo>
                    <a:pt x="21344" y="29756"/>
                    <a:pt x="22570" y="29236"/>
                    <a:pt x="23752" y="28465"/>
                  </a:cubicBezTo>
                  <a:lnTo>
                    <a:pt x="43783" y="14886"/>
                  </a:lnTo>
                  <a:lnTo>
                    <a:pt x="41094" y="9823"/>
                  </a:lnTo>
                  <a:lnTo>
                    <a:pt x="20794" y="19906"/>
                  </a:lnTo>
                  <a:lnTo>
                    <a:pt x="8560" y="680"/>
                  </a:lnTo>
                  <a:cubicBezTo>
                    <a:pt x="8238" y="203"/>
                    <a:pt x="7690" y="1"/>
                    <a:pt x="7040"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6"/>
            <p:cNvSpPr/>
            <p:nvPr/>
          </p:nvSpPr>
          <p:spPr>
            <a:xfrm>
              <a:off x="1728039" y="1962179"/>
              <a:ext cx="313005" cy="352061"/>
            </a:xfrm>
            <a:custGeom>
              <a:avLst/>
              <a:gdLst/>
              <a:ahLst/>
              <a:cxnLst/>
              <a:rect l="l" t="t" r="r" b="b"/>
              <a:pathLst>
                <a:path w="17479" h="19660" extrusionOk="0">
                  <a:moveTo>
                    <a:pt x="7053" y="0"/>
                  </a:moveTo>
                  <a:cubicBezTo>
                    <a:pt x="5382" y="0"/>
                    <a:pt x="3738" y="812"/>
                    <a:pt x="2734" y="2317"/>
                  </a:cubicBezTo>
                  <a:cubicBezTo>
                    <a:pt x="897" y="5140"/>
                    <a:pt x="1" y="10518"/>
                    <a:pt x="6723" y="19660"/>
                  </a:cubicBezTo>
                  <a:cubicBezTo>
                    <a:pt x="6723" y="19660"/>
                    <a:pt x="8426" y="12624"/>
                    <a:pt x="17478" y="12445"/>
                  </a:cubicBezTo>
                  <a:cubicBezTo>
                    <a:pt x="17478" y="12445"/>
                    <a:pt x="14879" y="4199"/>
                    <a:pt x="9994" y="928"/>
                  </a:cubicBezTo>
                  <a:cubicBezTo>
                    <a:pt x="9096" y="301"/>
                    <a:pt x="8070" y="0"/>
                    <a:pt x="7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6"/>
            <p:cNvSpPr/>
            <p:nvPr/>
          </p:nvSpPr>
          <p:spPr>
            <a:xfrm>
              <a:off x="1984850" y="1758893"/>
              <a:ext cx="247983" cy="142060"/>
            </a:xfrm>
            <a:custGeom>
              <a:avLst/>
              <a:gdLst/>
              <a:ahLst/>
              <a:cxnLst/>
              <a:rect l="l" t="t" r="r" b="b"/>
              <a:pathLst>
                <a:path w="13848" h="7933" extrusionOk="0">
                  <a:moveTo>
                    <a:pt x="0" y="1"/>
                  </a:moveTo>
                  <a:cubicBezTo>
                    <a:pt x="135" y="1928"/>
                    <a:pt x="179" y="3855"/>
                    <a:pt x="90" y="5782"/>
                  </a:cubicBezTo>
                  <a:cubicBezTo>
                    <a:pt x="0" y="6543"/>
                    <a:pt x="13848" y="7933"/>
                    <a:pt x="13848" y="7933"/>
                  </a:cubicBezTo>
                  <a:lnTo>
                    <a:pt x="13489" y="1211"/>
                  </a:lnTo>
                  <a:lnTo>
                    <a:pt x="0" y="1"/>
                  </a:ln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6"/>
            <p:cNvSpPr/>
            <p:nvPr/>
          </p:nvSpPr>
          <p:spPr>
            <a:xfrm>
              <a:off x="1708788" y="993742"/>
              <a:ext cx="832215" cy="829171"/>
            </a:xfrm>
            <a:custGeom>
              <a:avLst/>
              <a:gdLst/>
              <a:ahLst/>
              <a:cxnLst/>
              <a:rect l="l" t="t" r="r" b="b"/>
              <a:pathLst>
                <a:path w="46473" h="46303" extrusionOk="0">
                  <a:moveTo>
                    <a:pt x="23805" y="0"/>
                  </a:moveTo>
                  <a:cubicBezTo>
                    <a:pt x="13783" y="0"/>
                    <a:pt x="4174" y="6669"/>
                    <a:pt x="2510" y="9611"/>
                  </a:cubicBezTo>
                  <a:cubicBezTo>
                    <a:pt x="0" y="14048"/>
                    <a:pt x="2062" y="24669"/>
                    <a:pt x="2062" y="24669"/>
                  </a:cubicBezTo>
                  <a:cubicBezTo>
                    <a:pt x="672" y="26192"/>
                    <a:pt x="986" y="28612"/>
                    <a:pt x="2062" y="31256"/>
                  </a:cubicBezTo>
                  <a:cubicBezTo>
                    <a:pt x="2990" y="33688"/>
                    <a:pt x="5401" y="35290"/>
                    <a:pt x="8047" y="35290"/>
                  </a:cubicBezTo>
                  <a:cubicBezTo>
                    <a:pt x="8083" y="35290"/>
                    <a:pt x="8120" y="35290"/>
                    <a:pt x="8156" y="35289"/>
                  </a:cubicBezTo>
                  <a:cubicBezTo>
                    <a:pt x="11105" y="40675"/>
                    <a:pt x="16398" y="46302"/>
                    <a:pt x="26153" y="46302"/>
                  </a:cubicBezTo>
                  <a:cubicBezTo>
                    <a:pt x="27519" y="46302"/>
                    <a:pt x="28972" y="46192"/>
                    <a:pt x="30518" y="45955"/>
                  </a:cubicBezTo>
                  <a:cubicBezTo>
                    <a:pt x="43156" y="44028"/>
                    <a:pt x="46472" y="28523"/>
                    <a:pt x="44007" y="19560"/>
                  </a:cubicBezTo>
                  <a:cubicBezTo>
                    <a:pt x="41767" y="11404"/>
                    <a:pt x="38406" y="6519"/>
                    <a:pt x="38406" y="6519"/>
                  </a:cubicBezTo>
                  <a:cubicBezTo>
                    <a:pt x="34089" y="1720"/>
                    <a:pt x="28894" y="0"/>
                    <a:pt x="23805" y="0"/>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6"/>
            <p:cNvSpPr/>
            <p:nvPr/>
          </p:nvSpPr>
          <p:spPr>
            <a:xfrm>
              <a:off x="1668657" y="872830"/>
              <a:ext cx="886027" cy="768984"/>
            </a:xfrm>
            <a:custGeom>
              <a:avLst/>
              <a:gdLst/>
              <a:ahLst/>
              <a:cxnLst/>
              <a:rect l="l" t="t" r="r" b="b"/>
              <a:pathLst>
                <a:path w="49478" h="42942" extrusionOk="0">
                  <a:moveTo>
                    <a:pt x="26739" y="0"/>
                  </a:moveTo>
                  <a:cubicBezTo>
                    <a:pt x="21948" y="0"/>
                    <a:pt x="18195" y="1037"/>
                    <a:pt x="18195" y="1037"/>
                  </a:cubicBezTo>
                  <a:cubicBezTo>
                    <a:pt x="14879" y="2067"/>
                    <a:pt x="7484" y="3591"/>
                    <a:pt x="3675" y="12644"/>
                  </a:cubicBezTo>
                  <a:cubicBezTo>
                    <a:pt x="0" y="21517"/>
                    <a:pt x="2779" y="27611"/>
                    <a:pt x="3272" y="29404"/>
                  </a:cubicBezTo>
                  <a:cubicBezTo>
                    <a:pt x="3854" y="31376"/>
                    <a:pt x="3496" y="31824"/>
                    <a:pt x="5737" y="32496"/>
                  </a:cubicBezTo>
                  <a:cubicBezTo>
                    <a:pt x="7977" y="33168"/>
                    <a:pt x="9456" y="35364"/>
                    <a:pt x="10442" y="37022"/>
                  </a:cubicBezTo>
                  <a:cubicBezTo>
                    <a:pt x="11383" y="38725"/>
                    <a:pt x="12100" y="39666"/>
                    <a:pt x="12638" y="40742"/>
                  </a:cubicBezTo>
                  <a:cubicBezTo>
                    <a:pt x="13145" y="41638"/>
                    <a:pt x="15448" y="42942"/>
                    <a:pt x="16393" y="42942"/>
                  </a:cubicBezTo>
                  <a:cubicBezTo>
                    <a:pt x="16535" y="42942"/>
                    <a:pt x="16646" y="42912"/>
                    <a:pt x="16716" y="42848"/>
                  </a:cubicBezTo>
                  <a:cubicBezTo>
                    <a:pt x="17254" y="42310"/>
                    <a:pt x="13489" y="35409"/>
                    <a:pt x="12728" y="31600"/>
                  </a:cubicBezTo>
                  <a:cubicBezTo>
                    <a:pt x="12011" y="27791"/>
                    <a:pt x="13400" y="25819"/>
                    <a:pt x="17971" y="24519"/>
                  </a:cubicBezTo>
                  <a:cubicBezTo>
                    <a:pt x="22542" y="23175"/>
                    <a:pt x="39123" y="17976"/>
                    <a:pt x="42215" y="16363"/>
                  </a:cubicBezTo>
                  <a:cubicBezTo>
                    <a:pt x="47548" y="26894"/>
                    <a:pt x="47055" y="33079"/>
                    <a:pt x="46921" y="34244"/>
                  </a:cubicBezTo>
                  <a:cubicBezTo>
                    <a:pt x="46913" y="34347"/>
                    <a:pt x="46926" y="34397"/>
                    <a:pt x="46955" y="34397"/>
                  </a:cubicBezTo>
                  <a:cubicBezTo>
                    <a:pt x="47268" y="34397"/>
                    <a:pt x="49478" y="28756"/>
                    <a:pt x="49027" y="23264"/>
                  </a:cubicBezTo>
                  <a:cubicBezTo>
                    <a:pt x="48444" y="16587"/>
                    <a:pt x="45038" y="5966"/>
                    <a:pt x="37241" y="2157"/>
                  </a:cubicBezTo>
                  <a:cubicBezTo>
                    <a:pt x="33839" y="493"/>
                    <a:pt x="30042" y="0"/>
                    <a:pt x="267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6"/>
            <p:cNvSpPr/>
            <p:nvPr/>
          </p:nvSpPr>
          <p:spPr>
            <a:xfrm>
              <a:off x="2234427" y="1429431"/>
              <a:ext cx="72239" cy="139553"/>
            </a:xfrm>
            <a:custGeom>
              <a:avLst/>
              <a:gdLst/>
              <a:ahLst/>
              <a:cxnLst/>
              <a:rect l="l" t="t" r="r" b="b"/>
              <a:pathLst>
                <a:path w="4034" h="7793" extrusionOk="0">
                  <a:moveTo>
                    <a:pt x="799" y="0"/>
                  </a:moveTo>
                  <a:cubicBezTo>
                    <a:pt x="704" y="0"/>
                    <a:pt x="608" y="59"/>
                    <a:pt x="583" y="159"/>
                  </a:cubicBezTo>
                  <a:lnTo>
                    <a:pt x="0" y="7374"/>
                  </a:lnTo>
                  <a:cubicBezTo>
                    <a:pt x="60" y="7613"/>
                    <a:pt x="538" y="7793"/>
                    <a:pt x="1182" y="7793"/>
                  </a:cubicBezTo>
                  <a:cubicBezTo>
                    <a:pt x="1504" y="7793"/>
                    <a:pt x="1867" y="7748"/>
                    <a:pt x="2241" y="7643"/>
                  </a:cubicBezTo>
                  <a:cubicBezTo>
                    <a:pt x="3272" y="7330"/>
                    <a:pt x="4033" y="6523"/>
                    <a:pt x="3720" y="5985"/>
                  </a:cubicBezTo>
                  <a:cubicBezTo>
                    <a:pt x="3585" y="5761"/>
                    <a:pt x="1748" y="1773"/>
                    <a:pt x="986" y="115"/>
                  </a:cubicBezTo>
                  <a:cubicBezTo>
                    <a:pt x="947" y="36"/>
                    <a:pt x="873" y="0"/>
                    <a:pt x="799" y="0"/>
                  </a:cubicBezTo>
                  <a:close/>
                </a:path>
              </a:pathLst>
            </a:custGeom>
            <a:solidFill>
              <a:srgbClr val="DB9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6"/>
            <p:cNvSpPr/>
            <p:nvPr/>
          </p:nvSpPr>
          <p:spPr>
            <a:xfrm>
              <a:off x="2086762" y="1434875"/>
              <a:ext cx="44715" cy="36639"/>
            </a:xfrm>
            <a:custGeom>
              <a:avLst/>
              <a:gdLst/>
              <a:ahLst/>
              <a:cxnLst/>
              <a:rect l="l" t="t" r="r" b="b"/>
              <a:pathLst>
                <a:path w="2497" h="2046" extrusionOk="0">
                  <a:moveTo>
                    <a:pt x="1242" y="0"/>
                  </a:moveTo>
                  <a:cubicBezTo>
                    <a:pt x="1113" y="0"/>
                    <a:pt x="981" y="26"/>
                    <a:pt x="852" y="79"/>
                  </a:cubicBezTo>
                  <a:cubicBezTo>
                    <a:pt x="0" y="438"/>
                    <a:pt x="0" y="1648"/>
                    <a:pt x="852" y="1962"/>
                  </a:cubicBezTo>
                  <a:cubicBezTo>
                    <a:pt x="990" y="2020"/>
                    <a:pt x="1127" y="2046"/>
                    <a:pt x="1260" y="2046"/>
                  </a:cubicBezTo>
                  <a:cubicBezTo>
                    <a:pt x="1947" y="2046"/>
                    <a:pt x="2497" y="1338"/>
                    <a:pt x="2196" y="662"/>
                  </a:cubicBezTo>
                  <a:cubicBezTo>
                    <a:pt x="2026" y="253"/>
                    <a:pt x="1649" y="0"/>
                    <a:pt x="12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6"/>
            <p:cNvSpPr/>
            <p:nvPr/>
          </p:nvSpPr>
          <p:spPr>
            <a:xfrm>
              <a:off x="2372458" y="1409858"/>
              <a:ext cx="44715" cy="36782"/>
            </a:xfrm>
            <a:custGeom>
              <a:avLst/>
              <a:gdLst/>
              <a:ahLst/>
              <a:cxnLst/>
              <a:rect l="l" t="t" r="r" b="b"/>
              <a:pathLst>
                <a:path w="2497" h="2054" extrusionOk="0">
                  <a:moveTo>
                    <a:pt x="1273" y="1"/>
                  </a:moveTo>
                  <a:cubicBezTo>
                    <a:pt x="1134" y="1"/>
                    <a:pt x="992" y="29"/>
                    <a:pt x="852" y="87"/>
                  </a:cubicBezTo>
                  <a:cubicBezTo>
                    <a:pt x="0" y="401"/>
                    <a:pt x="0" y="1611"/>
                    <a:pt x="852" y="1969"/>
                  </a:cubicBezTo>
                  <a:cubicBezTo>
                    <a:pt x="989" y="2027"/>
                    <a:pt x="1126" y="2053"/>
                    <a:pt x="1258" y="2053"/>
                  </a:cubicBezTo>
                  <a:cubicBezTo>
                    <a:pt x="1946" y="2053"/>
                    <a:pt x="2497" y="1339"/>
                    <a:pt x="2196" y="625"/>
                  </a:cubicBezTo>
                  <a:cubicBezTo>
                    <a:pt x="2030" y="227"/>
                    <a:pt x="1668" y="1"/>
                    <a:pt x="1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6"/>
            <p:cNvSpPr/>
            <p:nvPr/>
          </p:nvSpPr>
          <p:spPr>
            <a:xfrm>
              <a:off x="2184662" y="1610584"/>
              <a:ext cx="94713" cy="48816"/>
            </a:xfrm>
            <a:custGeom>
              <a:avLst/>
              <a:gdLst/>
              <a:ahLst/>
              <a:cxnLst/>
              <a:rect l="l" t="t" r="r" b="b"/>
              <a:pathLst>
                <a:path w="5289" h="2726" extrusionOk="0">
                  <a:moveTo>
                    <a:pt x="311" y="0"/>
                  </a:moveTo>
                  <a:cubicBezTo>
                    <a:pt x="225" y="0"/>
                    <a:pt x="142" y="48"/>
                    <a:pt x="90" y="126"/>
                  </a:cubicBezTo>
                  <a:cubicBezTo>
                    <a:pt x="1" y="1426"/>
                    <a:pt x="987" y="2591"/>
                    <a:pt x="2286" y="2726"/>
                  </a:cubicBezTo>
                  <a:cubicBezTo>
                    <a:pt x="5289" y="2726"/>
                    <a:pt x="4975" y="440"/>
                    <a:pt x="4885" y="306"/>
                  </a:cubicBezTo>
                  <a:cubicBezTo>
                    <a:pt x="4828" y="219"/>
                    <a:pt x="4732" y="169"/>
                    <a:pt x="4636" y="169"/>
                  </a:cubicBezTo>
                  <a:cubicBezTo>
                    <a:pt x="4583" y="169"/>
                    <a:pt x="4530" y="184"/>
                    <a:pt x="4482" y="216"/>
                  </a:cubicBezTo>
                  <a:cubicBezTo>
                    <a:pt x="3989" y="569"/>
                    <a:pt x="3420" y="690"/>
                    <a:pt x="2869" y="690"/>
                  </a:cubicBezTo>
                  <a:cubicBezTo>
                    <a:pt x="1669" y="690"/>
                    <a:pt x="555" y="112"/>
                    <a:pt x="494" y="82"/>
                  </a:cubicBezTo>
                  <a:cubicBezTo>
                    <a:pt x="437" y="25"/>
                    <a:pt x="373" y="0"/>
                    <a:pt x="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6"/>
            <p:cNvSpPr/>
            <p:nvPr/>
          </p:nvSpPr>
          <p:spPr>
            <a:xfrm>
              <a:off x="3202238" y="2431392"/>
              <a:ext cx="466275" cy="1145203"/>
            </a:xfrm>
            <a:custGeom>
              <a:avLst/>
              <a:gdLst/>
              <a:ahLst/>
              <a:cxnLst/>
              <a:rect l="l" t="t" r="r" b="b"/>
              <a:pathLst>
                <a:path w="26038" h="63951" extrusionOk="0">
                  <a:moveTo>
                    <a:pt x="19808" y="1"/>
                  </a:moveTo>
                  <a:cubicBezTo>
                    <a:pt x="15551" y="45"/>
                    <a:pt x="12011" y="3182"/>
                    <a:pt x="11518" y="7395"/>
                  </a:cubicBezTo>
                  <a:lnTo>
                    <a:pt x="5692" y="56690"/>
                  </a:lnTo>
                  <a:cubicBezTo>
                    <a:pt x="5423" y="59065"/>
                    <a:pt x="3407" y="60858"/>
                    <a:pt x="1031" y="60858"/>
                  </a:cubicBezTo>
                  <a:lnTo>
                    <a:pt x="1" y="60858"/>
                  </a:lnTo>
                  <a:lnTo>
                    <a:pt x="1" y="63950"/>
                  </a:lnTo>
                  <a:lnTo>
                    <a:pt x="1031" y="63950"/>
                  </a:lnTo>
                  <a:cubicBezTo>
                    <a:pt x="1060" y="63951"/>
                    <a:pt x="1089" y="63951"/>
                    <a:pt x="1119" y="63951"/>
                  </a:cubicBezTo>
                  <a:cubicBezTo>
                    <a:pt x="5024" y="63951"/>
                    <a:pt x="8339" y="60963"/>
                    <a:pt x="8784" y="57049"/>
                  </a:cubicBezTo>
                  <a:lnTo>
                    <a:pt x="14610" y="7753"/>
                  </a:lnTo>
                  <a:cubicBezTo>
                    <a:pt x="14924" y="5154"/>
                    <a:pt x="17164" y="3182"/>
                    <a:pt x="19808" y="3182"/>
                  </a:cubicBezTo>
                  <a:lnTo>
                    <a:pt x="26038" y="3138"/>
                  </a:lnTo>
                  <a:lnTo>
                    <a:pt x="26038" y="1"/>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6"/>
            <p:cNvSpPr/>
            <p:nvPr/>
          </p:nvSpPr>
          <p:spPr>
            <a:xfrm>
              <a:off x="2278551" y="3464225"/>
              <a:ext cx="971858" cy="857895"/>
            </a:xfrm>
            <a:custGeom>
              <a:avLst/>
              <a:gdLst/>
              <a:ahLst/>
              <a:cxnLst/>
              <a:rect l="l" t="t" r="r" b="b"/>
              <a:pathLst>
                <a:path w="54271" h="47907" extrusionOk="0">
                  <a:moveTo>
                    <a:pt x="54271" y="0"/>
                  </a:moveTo>
                  <a:lnTo>
                    <a:pt x="1" y="583"/>
                  </a:lnTo>
                  <a:lnTo>
                    <a:pt x="1" y="47906"/>
                  </a:lnTo>
                  <a:lnTo>
                    <a:pt x="3138" y="47906"/>
                  </a:lnTo>
                  <a:lnTo>
                    <a:pt x="3138" y="3092"/>
                  </a:lnTo>
                  <a:lnTo>
                    <a:pt x="51134" y="3092"/>
                  </a:lnTo>
                  <a:lnTo>
                    <a:pt x="51134" y="22900"/>
                  </a:lnTo>
                  <a:lnTo>
                    <a:pt x="54271" y="22900"/>
                  </a:lnTo>
                  <a:lnTo>
                    <a:pt x="542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6"/>
            <p:cNvSpPr/>
            <p:nvPr/>
          </p:nvSpPr>
          <p:spPr>
            <a:xfrm>
              <a:off x="2278551" y="2525836"/>
              <a:ext cx="1472623" cy="950441"/>
            </a:xfrm>
            <a:custGeom>
              <a:avLst/>
              <a:gdLst/>
              <a:ahLst/>
              <a:cxnLst/>
              <a:rect l="l" t="t" r="r" b="b"/>
              <a:pathLst>
                <a:path w="82235" h="53075" extrusionOk="0">
                  <a:moveTo>
                    <a:pt x="62688" y="0"/>
                  </a:moveTo>
                  <a:cubicBezTo>
                    <a:pt x="59404" y="0"/>
                    <a:pt x="55217" y="1650"/>
                    <a:pt x="54853" y="4720"/>
                  </a:cubicBezTo>
                  <a:lnTo>
                    <a:pt x="50954" y="42364"/>
                  </a:lnTo>
                  <a:cubicBezTo>
                    <a:pt x="50685" y="44425"/>
                    <a:pt x="48938" y="45994"/>
                    <a:pt x="46831" y="45994"/>
                  </a:cubicBezTo>
                  <a:lnTo>
                    <a:pt x="6409" y="45994"/>
                  </a:lnTo>
                  <a:cubicBezTo>
                    <a:pt x="2511" y="45994"/>
                    <a:pt x="1" y="49131"/>
                    <a:pt x="1" y="52985"/>
                  </a:cubicBezTo>
                  <a:lnTo>
                    <a:pt x="1" y="53074"/>
                  </a:lnTo>
                  <a:lnTo>
                    <a:pt x="68656" y="53074"/>
                  </a:lnTo>
                  <a:cubicBezTo>
                    <a:pt x="71748" y="53074"/>
                    <a:pt x="74347" y="50744"/>
                    <a:pt x="74706" y="47697"/>
                  </a:cubicBezTo>
                  <a:lnTo>
                    <a:pt x="82234" y="1673"/>
                  </a:lnTo>
                  <a:lnTo>
                    <a:pt x="63726" y="60"/>
                  </a:lnTo>
                  <a:cubicBezTo>
                    <a:pt x="63395" y="20"/>
                    <a:pt x="63047" y="0"/>
                    <a:pt x="626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6"/>
            <p:cNvSpPr/>
            <p:nvPr/>
          </p:nvSpPr>
          <p:spPr>
            <a:xfrm>
              <a:off x="1900577" y="4108626"/>
              <a:ext cx="499977" cy="428258"/>
            </a:xfrm>
            <a:custGeom>
              <a:avLst/>
              <a:gdLst/>
              <a:ahLst/>
              <a:cxnLst/>
              <a:rect l="l" t="t" r="r" b="b"/>
              <a:pathLst>
                <a:path w="27920" h="23915" extrusionOk="0">
                  <a:moveTo>
                    <a:pt x="15999" y="1"/>
                  </a:moveTo>
                  <a:cubicBezTo>
                    <a:pt x="5333" y="1"/>
                    <a:pt x="1" y="12862"/>
                    <a:pt x="7529" y="20391"/>
                  </a:cubicBezTo>
                  <a:cubicBezTo>
                    <a:pt x="9963" y="22825"/>
                    <a:pt x="12954" y="23915"/>
                    <a:pt x="15888" y="23915"/>
                  </a:cubicBezTo>
                  <a:cubicBezTo>
                    <a:pt x="22030" y="23915"/>
                    <a:pt x="27920" y="19139"/>
                    <a:pt x="27920" y="11921"/>
                  </a:cubicBezTo>
                  <a:cubicBezTo>
                    <a:pt x="27920" y="5334"/>
                    <a:pt x="22587" y="1"/>
                    <a:pt x="159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6"/>
            <p:cNvSpPr/>
            <p:nvPr/>
          </p:nvSpPr>
          <p:spPr>
            <a:xfrm>
              <a:off x="1883727" y="4095786"/>
              <a:ext cx="529668" cy="453704"/>
            </a:xfrm>
            <a:custGeom>
              <a:avLst/>
              <a:gdLst/>
              <a:ahLst/>
              <a:cxnLst/>
              <a:rect l="l" t="t" r="r" b="b"/>
              <a:pathLst>
                <a:path w="29578" h="25336" extrusionOk="0">
                  <a:moveTo>
                    <a:pt x="16940" y="3541"/>
                  </a:moveTo>
                  <a:cubicBezTo>
                    <a:pt x="25051" y="3541"/>
                    <a:pt x="29085" y="13355"/>
                    <a:pt x="23349" y="19092"/>
                  </a:cubicBezTo>
                  <a:cubicBezTo>
                    <a:pt x="21496" y="20944"/>
                    <a:pt x="19218" y="21773"/>
                    <a:pt x="16983" y="21773"/>
                  </a:cubicBezTo>
                  <a:cubicBezTo>
                    <a:pt x="12297" y="21773"/>
                    <a:pt x="7798" y="18130"/>
                    <a:pt x="7798" y="12638"/>
                  </a:cubicBezTo>
                  <a:cubicBezTo>
                    <a:pt x="7843" y="7619"/>
                    <a:pt x="11876" y="3541"/>
                    <a:pt x="16940" y="3541"/>
                  </a:cubicBezTo>
                  <a:close/>
                  <a:moveTo>
                    <a:pt x="16940" y="1"/>
                  </a:moveTo>
                  <a:cubicBezTo>
                    <a:pt x="5647" y="1"/>
                    <a:pt x="1" y="13624"/>
                    <a:pt x="7977" y="21601"/>
                  </a:cubicBezTo>
                  <a:cubicBezTo>
                    <a:pt x="10557" y="24181"/>
                    <a:pt x="13727" y="25336"/>
                    <a:pt x="16836" y="25336"/>
                  </a:cubicBezTo>
                  <a:cubicBezTo>
                    <a:pt x="23341" y="25336"/>
                    <a:pt x="29578" y="20280"/>
                    <a:pt x="29578" y="12638"/>
                  </a:cubicBezTo>
                  <a:cubicBezTo>
                    <a:pt x="29578" y="5647"/>
                    <a:pt x="23931" y="1"/>
                    <a:pt x="16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6"/>
            <p:cNvSpPr/>
            <p:nvPr/>
          </p:nvSpPr>
          <p:spPr>
            <a:xfrm>
              <a:off x="2118870" y="4254680"/>
              <a:ext cx="135631" cy="135649"/>
            </a:xfrm>
            <a:custGeom>
              <a:avLst/>
              <a:gdLst/>
              <a:ahLst/>
              <a:cxnLst/>
              <a:rect l="l" t="t" r="r" b="b"/>
              <a:pathLst>
                <a:path w="7574" h="7575" extrusionOk="0">
                  <a:moveTo>
                    <a:pt x="3809" y="1"/>
                  </a:moveTo>
                  <a:cubicBezTo>
                    <a:pt x="1703" y="1"/>
                    <a:pt x="0" y="1704"/>
                    <a:pt x="0" y="3765"/>
                  </a:cubicBezTo>
                  <a:cubicBezTo>
                    <a:pt x="0" y="5872"/>
                    <a:pt x="1703" y="7575"/>
                    <a:pt x="3809" y="7575"/>
                  </a:cubicBezTo>
                  <a:cubicBezTo>
                    <a:pt x="5871" y="7575"/>
                    <a:pt x="7574" y="5872"/>
                    <a:pt x="7574" y="3765"/>
                  </a:cubicBezTo>
                  <a:cubicBezTo>
                    <a:pt x="7574" y="1704"/>
                    <a:pt x="5871" y="1"/>
                    <a:pt x="38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6"/>
            <p:cNvSpPr/>
            <p:nvPr/>
          </p:nvSpPr>
          <p:spPr>
            <a:xfrm>
              <a:off x="3003214" y="3746501"/>
              <a:ext cx="398066" cy="326901"/>
            </a:xfrm>
            <a:custGeom>
              <a:avLst/>
              <a:gdLst/>
              <a:ahLst/>
              <a:cxnLst/>
              <a:rect l="l" t="t" r="r" b="b"/>
              <a:pathLst>
                <a:path w="22229" h="18255" extrusionOk="0">
                  <a:moveTo>
                    <a:pt x="11154" y="1"/>
                  </a:moveTo>
                  <a:cubicBezTo>
                    <a:pt x="7650" y="1"/>
                    <a:pt x="4317" y="2018"/>
                    <a:pt x="2824" y="5434"/>
                  </a:cubicBezTo>
                  <a:cubicBezTo>
                    <a:pt x="0" y="11731"/>
                    <a:pt x="4878" y="18254"/>
                    <a:pt x="11064" y="18254"/>
                  </a:cubicBezTo>
                  <a:cubicBezTo>
                    <a:pt x="12143" y="18254"/>
                    <a:pt x="13262" y="18056"/>
                    <a:pt x="14386" y="17624"/>
                  </a:cubicBezTo>
                  <a:cubicBezTo>
                    <a:pt x="21960" y="14711"/>
                    <a:pt x="22228" y="4090"/>
                    <a:pt x="14834" y="774"/>
                  </a:cubicBezTo>
                  <a:cubicBezTo>
                    <a:pt x="13635" y="250"/>
                    <a:pt x="12384" y="1"/>
                    <a:pt x="111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6"/>
            <p:cNvSpPr/>
            <p:nvPr/>
          </p:nvSpPr>
          <p:spPr>
            <a:xfrm>
              <a:off x="2949456" y="3298097"/>
              <a:ext cx="503183" cy="1222241"/>
            </a:xfrm>
            <a:custGeom>
              <a:avLst/>
              <a:gdLst/>
              <a:ahLst/>
              <a:cxnLst/>
              <a:rect l="l" t="t" r="r" b="b"/>
              <a:pathLst>
                <a:path w="28099" h="68253" extrusionOk="0">
                  <a:moveTo>
                    <a:pt x="2196" y="1"/>
                  </a:moveTo>
                  <a:lnTo>
                    <a:pt x="0" y="852"/>
                  </a:lnTo>
                  <a:lnTo>
                    <a:pt x="25903" y="68252"/>
                  </a:lnTo>
                  <a:lnTo>
                    <a:pt x="28099" y="67401"/>
                  </a:lnTo>
                  <a:lnTo>
                    <a:pt x="2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6"/>
            <p:cNvSpPr/>
            <p:nvPr/>
          </p:nvSpPr>
          <p:spPr>
            <a:xfrm>
              <a:off x="2918959" y="3309343"/>
              <a:ext cx="564176" cy="1198961"/>
            </a:xfrm>
            <a:custGeom>
              <a:avLst/>
              <a:gdLst/>
              <a:ahLst/>
              <a:cxnLst/>
              <a:rect l="l" t="t" r="r" b="b"/>
              <a:pathLst>
                <a:path w="31505" h="66953" extrusionOk="0">
                  <a:moveTo>
                    <a:pt x="29353" y="0"/>
                  </a:moveTo>
                  <a:lnTo>
                    <a:pt x="0" y="66011"/>
                  </a:lnTo>
                  <a:lnTo>
                    <a:pt x="2151" y="66952"/>
                  </a:lnTo>
                  <a:lnTo>
                    <a:pt x="31505" y="986"/>
                  </a:lnTo>
                  <a:lnTo>
                    <a:pt x="293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6"/>
            <p:cNvSpPr/>
            <p:nvPr/>
          </p:nvSpPr>
          <p:spPr>
            <a:xfrm>
              <a:off x="2589927" y="3657626"/>
              <a:ext cx="1222241" cy="503183"/>
            </a:xfrm>
            <a:custGeom>
              <a:avLst/>
              <a:gdLst/>
              <a:ahLst/>
              <a:cxnLst/>
              <a:rect l="l" t="t" r="r" b="b"/>
              <a:pathLst>
                <a:path w="68253" h="28099" extrusionOk="0">
                  <a:moveTo>
                    <a:pt x="67401" y="0"/>
                  </a:moveTo>
                  <a:lnTo>
                    <a:pt x="1" y="25903"/>
                  </a:lnTo>
                  <a:lnTo>
                    <a:pt x="852" y="28099"/>
                  </a:lnTo>
                  <a:lnTo>
                    <a:pt x="68252" y="2196"/>
                  </a:lnTo>
                  <a:lnTo>
                    <a:pt x="67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6"/>
            <p:cNvSpPr/>
            <p:nvPr/>
          </p:nvSpPr>
          <p:spPr>
            <a:xfrm>
              <a:off x="2601961" y="3627129"/>
              <a:ext cx="1198155" cy="564176"/>
            </a:xfrm>
            <a:custGeom>
              <a:avLst/>
              <a:gdLst/>
              <a:ahLst/>
              <a:cxnLst/>
              <a:rect l="l" t="t" r="r" b="b"/>
              <a:pathLst>
                <a:path w="66908" h="31505" extrusionOk="0">
                  <a:moveTo>
                    <a:pt x="942" y="0"/>
                  </a:moveTo>
                  <a:lnTo>
                    <a:pt x="1" y="2152"/>
                  </a:lnTo>
                  <a:lnTo>
                    <a:pt x="65967" y="31505"/>
                  </a:lnTo>
                  <a:lnTo>
                    <a:pt x="66908" y="29309"/>
                  </a:lnTo>
                  <a:lnTo>
                    <a:pt x="9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6"/>
            <p:cNvSpPr/>
            <p:nvPr/>
          </p:nvSpPr>
          <p:spPr>
            <a:xfrm>
              <a:off x="2466347" y="3227756"/>
              <a:ext cx="1511930" cy="1364229"/>
            </a:xfrm>
            <a:custGeom>
              <a:avLst/>
              <a:gdLst/>
              <a:ahLst/>
              <a:cxnLst/>
              <a:rect l="l" t="t" r="r" b="b"/>
              <a:pathLst>
                <a:path w="84430" h="76182" extrusionOk="0">
                  <a:moveTo>
                    <a:pt x="41152" y="5226"/>
                  </a:moveTo>
                  <a:cubicBezTo>
                    <a:pt x="45601" y="5226"/>
                    <a:pt x="50121" y="6133"/>
                    <a:pt x="54449" y="8052"/>
                  </a:cubicBezTo>
                  <a:cubicBezTo>
                    <a:pt x="66594" y="13429"/>
                    <a:pt x="74302" y="25619"/>
                    <a:pt x="73943" y="38928"/>
                  </a:cubicBezTo>
                  <a:cubicBezTo>
                    <a:pt x="73630" y="52193"/>
                    <a:pt x="65294" y="63979"/>
                    <a:pt x="52881" y="68730"/>
                  </a:cubicBezTo>
                  <a:cubicBezTo>
                    <a:pt x="49050" y="70215"/>
                    <a:pt x="45056" y="70935"/>
                    <a:pt x="41095" y="70935"/>
                  </a:cubicBezTo>
                  <a:cubicBezTo>
                    <a:pt x="32268" y="70935"/>
                    <a:pt x="23609" y="67359"/>
                    <a:pt x="17299" y="60708"/>
                  </a:cubicBezTo>
                  <a:cubicBezTo>
                    <a:pt x="8112" y="51073"/>
                    <a:pt x="5692" y="36867"/>
                    <a:pt x="11069" y="24722"/>
                  </a:cubicBezTo>
                  <a:cubicBezTo>
                    <a:pt x="16534" y="12502"/>
                    <a:pt x="28557" y="5226"/>
                    <a:pt x="41152" y="5226"/>
                  </a:cubicBezTo>
                  <a:close/>
                  <a:moveTo>
                    <a:pt x="41067" y="1"/>
                  </a:moveTo>
                  <a:cubicBezTo>
                    <a:pt x="31504" y="1"/>
                    <a:pt x="22074" y="3608"/>
                    <a:pt x="14834" y="10472"/>
                  </a:cubicBezTo>
                  <a:cubicBezTo>
                    <a:pt x="3675" y="21092"/>
                    <a:pt x="0" y="37360"/>
                    <a:pt x="5557" y="51745"/>
                  </a:cubicBezTo>
                  <a:cubicBezTo>
                    <a:pt x="11069" y="66130"/>
                    <a:pt x="24738" y="75765"/>
                    <a:pt x="40109" y="76169"/>
                  </a:cubicBezTo>
                  <a:cubicBezTo>
                    <a:pt x="40442" y="76178"/>
                    <a:pt x="40775" y="76182"/>
                    <a:pt x="41108" y="76182"/>
                  </a:cubicBezTo>
                  <a:cubicBezTo>
                    <a:pt x="56132" y="76182"/>
                    <a:pt x="69777" y="67305"/>
                    <a:pt x="75915" y="53538"/>
                  </a:cubicBezTo>
                  <a:cubicBezTo>
                    <a:pt x="84430" y="34313"/>
                    <a:pt x="75781" y="11816"/>
                    <a:pt x="56555" y="3301"/>
                  </a:cubicBezTo>
                  <a:cubicBezTo>
                    <a:pt x="51577" y="1082"/>
                    <a:pt x="46302" y="1"/>
                    <a:pt x="41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6"/>
            <p:cNvSpPr/>
            <p:nvPr/>
          </p:nvSpPr>
          <p:spPr>
            <a:xfrm>
              <a:off x="2499243" y="3213376"/>
              <a:ext cx="1454161" cy="1392505"/>
            </a:xfrm>
            <a:custGeom>
              <a:avLst/>
              <a:gdLst/>
              <a:ahLst/>
              <a:cxnLst/>
              <a:rect l="l" t="t" r="r" b="b"/>
              <a:pathLst>
                <a:path w="81204" h="77761" extrusionOk="0">
                  <a:moveTo>
                    <a:pt x="39265" y="3555"/>
                  </a:moveTo>
                  <a:cubicBezTo>
                    <a:pt x="39561" y="3555"/>
                    <a:pt x="39857" y="3559"/>
                    <a:pt x="40154" y="3567"/>
                  </a:cubicBezTo>
                  <a:cubicBezTo>
                    <a:pt x="54450" y="3925"/>
                    <a:pt x="67087" y="12888"/>
                    <a:pt x="72241" y="26198"/>
                  </a:cubicBezTo>
                  <a:cubicBezTo>
                    <a:pt x="79232" y="44392"/>
                    <a:pt x="70134" y="64827"/>
                    <a:pt x="51940" y="71863"/>
                  </a:cubicBezTo>
                  <a:cubicBezTo>
                    <a:pt x="47830" y="73441"/>
                    <a:pt x="43549" y="74206"/>
                    <a:pt x="39305" y="74206"/>
                  </a:cubicBezTo>
                  <a:cubicBezTo>
                    <a:pt x="29804" y="74206"/>
                    <a:pt x="20484" y="70369"/>
                    <a:pt x="13669" y="63214"/>
                  </a:cubicBezTo>
                  <a:cubicBezTo>
                    <a:pt x="3855" y="52862"/>
                    <a:pt x="1211" y="37580"/>
                    <a:pt x="6992" y="24540"/>
                  </a:cubicBezTo>
                  <a:cubicBezTo>
                    <a:pt x="12696" y="11770"/>
                    <a:pt x="25361" y="3555"/>
                    <a:pt x="39265" y="3555"/>
                  </a:cubicBezTo>
                  <a:close/>
                  <a:moveTo>
                    <a:pt x="39258" y="1"/>
                  </a:moveTo>
                  <a:cubicBezTo>
                    <a:pt x="38085" y="1"/>
                    <a:pt x="36904" y="53"/>
                    <a:pt x="35717" y="161"/>
                  </a:cubicBezTo>
                  <a:cubicBezTo>
                    <a:pt x="33880" y="340"/>
                    <a:pt x="32043" y="609"/>
                    <a:pt x="30250" y="1057"/>
                  </a:cubicBezTo>
                  <a:cubicBezTo>
                    <a:pt x="28592" y="1460"/>
                    <a:pt x="26934" y="1953"/>
                    <a:pt x="25321" y="2581"/>
                  </a:cubicBezTo>
                  <a:cubicBezTo>
                    <a:pt x="10622" y="8227"/>
                    <a:pt x="807" y="22164"/>
                    <a:pt x="404" y="37894"/>
                  </a:cubicBezTo>
                  <a:cubicBezTo>
                    <a:pt x="1" y="53624"/>
                    <a:pt x="9098" y="68009"/>
                    <a:pt x="23483" y="74417"/>
                  </a:cubicBezTo>
                  <a:cubicBezTo>
                    <a:pt x="28563" y="76665"/>
                    <a:pt x="33945" y="77761"/>
                    <a:pt x="39283" y="77761"/>
                  </a:cubicBezTo>
                  <a:cubicBezTo>
                    <a:pt x="49061" y="77761"/>
                    <a:pt x="58693" y="74083"/>
                    <a:pt x="66056" y="67068"/>
                  </a:cubicBezTo>
                  <a:cubicBezTo>
                    <a:pt x="77439" y="56223"/>
                    <a:pt x="81203" y="39597"/>
                    <a:pt x="75557" y="24943"/>
                  </a:cubicBezTo>
                  <a:cubicBezTo>
                    <a:pt x="69712" y="9788"/>
                    <a:pt x="55233" y="1"/>
                    <a:pt x="39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6"/>
            <p:cNvSpPr/>
            <p:nvPr/>
          </p:nvSpPr>
          <p:spPr>
            <a:xfrm>
              <a:off x="3134834" y="3841392"/>
              <a:ext cx="134843" cy="135649"/>
            </a:xfrm>
            <a:custGeom>
              <a:avLst/>
              <a:gdLst/>
              <a:ahLst/>
              <a:cxnLst/>
              <a:rect l="l" t="t" r="r" b="b"/>
              <a:pathLst>
                <a:path w="7530" h="7575" extrusionOk="0">
                  <a:moveTo>
                    <a:pt x="3765" y="1"/>
                  </a:moveTo>
                  <a:cubicBezTo>
                    <a:pt x="1703" y="1"/>
                    <a:pt x="0" y="1704"/>
                    <a:pt x="0" y="3765"/>
                  </a:cubicBezTo>
                  <a:cubicBezTo>
                    <a:pt x="0" y="5871"/>
                    <a:pt x="1703" y="7574"/>
                    <a:pt x="3765" y="7574"/>
                  </a:cubicBezTo>
                  <a:cubicBezTo>
                    <a:pt x="5871" y="7574"/>
                    <a:pt x="7529" y="5871"/>
                    <a:pt x="7529" y="3765"/>
                  </a:cubicBezTo>
                  <a:cubicBezTo>
                    <a:pt x="7529" y="1704"/>
                    <a:pt x="5871" y="1"/>
                    <a:pt x="37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6"/>
            <p:cNvSpPr/>
            <p:nvPr/>
          </p:nvSpPr>
          <p:spPr>
            <a:xfrm>
              <a:off x="3601880" y="2415347"/>
              <a:ext cx="321028" cy="92295"/>
            </a:xfrm>
            <a:custGeom>
              <a:avLst/>
              <a:gdLst/>
              <a:ahLst/>
              <a:cxnLst/>
              <a:rect l="l" t="t" r="r" b="b"/>
              <a:pathLst>
                <a:path w="17927" h="5154" extrusionOk="0">
                  <a:moveTo>
                    <a:pt x="1883" y="0"/>
                  </a:moveTo>
                  <a:cubicBezTo>
                    <a:pt x="852" y="0"/>
                    <a:pt x="1" y="807"/>
                    <a:pt x="1" y="1838"/>
                  </a:cubicBezTo>
                  <a:lnTo>
                    <a:pt x="1" y="3317"/>
                  </a:lnTo>
                  <a:cubicBezTo>
                    <a:pt x="1" y="4347"/>
                    <a:pt x="852" y="5154"/>
                    <a:pt x="1883" y="5154"/>
                  </a:cubicBezTo>
                  <a:lnTo>
                    <a:pt x="16089" y="5154"/>
                  </a:lnTo>
                  <a:cubicBezTo>
                    <a:pt x="17120" y="5154"/>
                    <a:pt x="17926" y="4347"/>
                    <a:pt x="17926" y="3317"/>
                  </a:cubicBezTo>
                  <a:lnTo>
                    <a:pt x="17926" y="1838"/>
                  </a:lnTo>
                  <a:cubicBezTo>
                    <a:pt x="17926" y="807"/>
                    <a:pt x="17120" y="0"/>
                    <a:pt x="160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6"/>
            <p:cNvSpPr/>
            <p:nvPr/>
          </p:nvSpPr>
          <p:spPr>
            <a:xfrm>
              <a:off x="2362824" y="3074199"/>
              <a:ext cx="1101848" cy="1141191"/>
            </a:xfrm>
            <a:custGeom>
              <a:avLst/>
              <a:gdLst/>
              <a:ahLst/>
              <a:cxnLst/>
              <a:rect l="l" t="t" r="r" b="b"/>
              <a:pathLst>
                <a:path w="61530" h="63727" extrusionOk="0">
                  <a:moveTo>
                    <a:pt x="40512" y="1"/>
                  </a:moveTo>
                  <a:cubicBezTo>
                    <a:pt x="40512" y="1"/>
                    <a:pt x="6274" y="2958"/>
                    <a:pt x="3137" y="16358"/>
                  </a:cubicBezTo>
                  <a:cubicBezTo>
                    <a:pt x="0" y="29757"/>
                    <a:pt x="4078" y="62292"/>
                    <a:pt x="4078" y="62292"/>
                  </a:cubicBezTo>
                  <a:lnTo>
                    <a:pt x="12279" y="63726"/>
                  </a:lnTo>
                  <a:lnTo>
                    <a:pt x="17523" y="25813"/>
                  </a:lnTo>
                  <a:cubicBezTo>
                    <a:pt x="61530" y="25231"/>
                    <a:pt x="56287" y="8426"/>
                    <a:pt x="56287" y="8426"/>
                  </a:cubicBezTo>
                  <a:lnTo>
                    <a:pt x="55928" y="2645"/>
                  </a:lnTo>
                  <a:lnTo>
                    <a:pt x="40512" y="1"/>
                  </a:lnTo>
                  <a:close/>
                </a:path>
              </a:pathLst>
            </a:custGeom>
            <a:solidFill>
              <a:srgbClr val="ECA0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6"/>
            <p:cNvSpPr/>
            <p:nvPr/>
          </p:nvSpPr>
          <p:spPr>
            <a:xfrm>
              <a:off x="2263312" y="4196910"/>
              <a:ext cx="318610" cy="119067"/>
            </a:xfrm>
            <a:custGeom>
              <a:avLst/>
              <a:gdLst/>
              <a:ahLst/>
              <a:cxnLst/>
              <a:rect l="l" t="t" r="r" b="b"/>
              <a:pathLst>
                <a:path w="17792" h="6649" extrusionOk="0">
                  <a:moveTo>
                    <a:pt x="17657" y="0"/>
                  </a:moveTo>
                  <a:lnTo>
                    <a:pt x="10218" y="269"/>
                  </a:lnTo>
                  <a:lnTo>
                    <a:pt x="9546" y="897"/>
                  </a:lnTo>
                  <a:cubicBezTo>
                    <a:pt x="9187" y="1479"/>
                    <a:pt x="4572" y="3317"/>
                    <a:pt x="3182" y="3630"/>
                  </a:cubicBezTo>
                  <a:cubicBezTo>
                    <a:pt x="0" y="4303"/>
                    <a:pt x="1076" y="6274"/>
                    <a:pt x="1569" y="6364"/>
                  </a:cubicBezTo>
                  <a:cubicBezTo>
                    <a:pt x="2726" y="6557"/>
                    <a:pt x="5865" y="6648"/>
                    <a:pt x="9018" y="6648"/>
                  </a:cubicBezTo>
                  <a:cubicBezTo>
                    <a:pt x="10993" y="6648"/>
                    <a:pt x="12974" y="6612"/>
                    <a:pt x="14475" y="6543"/>
                  </a:cubicBezTo>
                  <a:cubicBezTo>
                    <a:pt x="16985" y="6409"/>
                    <a:pt x="17792" y="5064"/>
                    <a:pt x="17792" y="4661"/>
                  </a:cubicBezTo>
                  <a:cubicBezTo>
                    <a:pt x="17792" y="4303"/>
                    <a:pt x="17657" y="0"/>
                    <a:pt x="17657"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6"/>
            <p:cNvSpPr/>
            <p:nvPr/>
          </p:nvSpPr>
          <p:spPr>
            <a:xfrm>
              <a:off x="2482392" y="3074199"/>
              <a:ext cx="1105878" cy="1141191"/>
            </a:xfrm>
            <a:custGeom>
              <a:avLst/>
              <a:gdLst/>
              <a:ahLst/>
              <a:cxnLst/>
              <a:rect l="l" t="t" r="r" b="b"/>
              <a:pathLst>
                <a:path w="61755" h="63727" extrusionOk="0">
                  <a:moveTo>
                    <a:pt x="40736" y="1"/>
                  </a:moveTo>
                  <a:cubicBezTo>
                    <a:pt x="40736" y="1"/>
                    <a:pt x="6230" y="4392"/>
                    <a:pt x="3093" y="17792"/>
                  </a:cubicBezTo>
                  <a:cubicBezTo>
                    <a:pt x="1" y="31191"/>
                    <a:pt x="4348" y="62292"/>
                    <a:pt x="4348" y="62292"/>
                  </a:cubicBezTo>
                  <a:lnTo>
                    <a:pt x="12504" y="63726"/>
                  </a:lnTo>
                  <a:lnTo>
                    <a:pt x="17747" y="25813"/>
                  </a:lnTo>
                  <a:cubicBezTo>
                    <a:pt x="61754" y="25231"/>
                    <a:pt x="56511" y="8426"/>
                    <a:pt x="56511" y="8426"/>
                  </a:cubicBezTo>
                  <a:lnTo>
                    <a:pt x="56197" y="2645"/>
                  </a:lnTo>
                  <a:lnTo>
                    <a:pt x="407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6"/>
            <p:cNvSpPr/>
            <p:nvPr/>
          </p:nvSpPr>
          <p:spPr>
            <a:xfrm>
              <a:off x="2386891" y="4196910"/>
              <a:ext cx="318610" cy="119067"/>
            </a:xfrm>
            <a:custGeom>
              <a:avLst/>
              <a:gdLst/>
              <a:ahLst/>
              <a:cxnLst/>
              <a:rect l="l" t="t" r="r" b="b"/>
              <a:pathLst>
                <a:path w="17792" h="6649" extrusionOk="0">
                  <a:moveTo>
                    <a:pt x="17657" y="0"/>
                  </a:moveTo>
                  <a:lnTo>
                    <a:pt x="10218" y="269"/>
                  </a:lnTo>
                  <a:lnTo>
                    <a:pt x="9591" y="897"/>
                  </a:lnTo>
                  <a:cubicBezTo>
                    <a:pt x="9232" y="1479"/>
                    <a:pt x="4572" y="3317"/>
                    <a:pt x="3227" y="3630"/>
                  </a:cubicBezTo>
                  <a:cubicBezTo>
                    <a:pt x="1" y="4303"/>
                    <a:pt x="1076" y="6274"/>
                    <a:pt x="1614" y="6364"/>
                  </a:cubicBezTo>
                  <a:cubicBezTo>
                    <a:pt x="2744" y="6557"/>
                    <a:pt x="5889" y="6648"/>
                    <a:pt x="9041" y="6648"/>
                  </a:cubicBezTo>
                  <a:cubicBezTo>
                    <a:pt x="11015" y="6648"/>
                    <a:pt x="12991" y="6612"/>
                    <a:pt x="14476" y="6543"/>
                  </a:cubicBezTo>
                  <a:cubicBezTo>
                    <a:pt x="17030" y="6409"/>
                    <a:pt x="17792" y="5064"/>
                    <a:pt x="17792" y="4661"/>
                  </a:cubicBezTo>
                  <a:cubicBezTo>
                    <a:pt x="17792" y="4303"/>
                    <a:pt x="17657" y="0"/>
                    <a:pt x="17657"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6"/>
            <p:cNvSpPr/>
            <p:nvPr/>
          </p:nvSpPr>
          <p:spPr>
            <a:xfrm>
              <a:off x="2853149" y="2327868"/>
              <a:ext cx="113175" cy="250401"/>
            </a:xfrm>
            <a:custGeom>
              <a:avLst/>
              <a:gdLst/>
              <a:ahLst/>
              <a:cxnLst/>
              <a:rect l="l" t="t" r="r" b="b"/>
              <a:pathLst>
                <a:path w="6320" h="13983" extrusionOk="0">
                  <a:moveTo>
                    <a:pt x="45" y="1"/>
                  </a:moveTo>
                  <a:cubicBezTo>
                    <a:pt x="45" y="1"/>
                    <a:pt x="1" y="8202"/>
                    <a:pt x="4616" y="13983"/>
                  </a:cubicBezTo>
                  <a:cubicBezTo>
                    <a:pt x="4616" y="13983"/>
                    <a:pt x="6319" y="7305"/>
                    <a:pt x="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6"/>
            <p:cNvSpPr/>
            <p:nvPr/>
          </p:nvSpPr>
          <p:spPr>
            <a:xfrm>
              <a:off x="2390903" y="2035761"/>
              <a:ext cx="855495" cy="496127"/>
            </a:xfrm>
            <a:custGeom>
              <a:avLst/>
              <a:gdLst/>
              <a:ahLst/>
              <a:cxnLst/>
              <a:rect l="l" t="t" r="r" b="b"/>
              <a:pathLst>
                <a:path w="47773" h="27705" extrusionOk="0">
                  <a:moveTo>
                    <a:pt x="2600" y="0"/>
                  </a:moveTo>
                  <a:lnTo>
                    <a:pt x="1" y="3899"/>
                  </a:lnTo>
                  <a:lnTo>
                    <a:pt x="21556" y="25320"/>
                  </a:lnTo>
                  <a:cubicBezTo>
                    <a:pt x="22988" y="26887"/>
                    <a:pt x="24990" y="27705"/>
                    <a:pt x="27021" y="27705"/>
                  </a:cubicBezTo>
                  <a:cubicBezTo>
                    <a:pt x="28360" y="27705"/>
                    <a:pt x="29712" y="27350"/>
                    <a:pt x="30922" y="26620"/>
                  </a:cubicBezTo>
                  <a:lnTo>
                    <a:pt x="47279" y="16492"/>
                  </a:lnTo>
                  <a:cubicBezTo>
                    <a:pt x="47279" y="16492"/>
                    <a:pt x="47772" y="9815"/>
                    <a:pt x="43112" y="8694"/>
                  </a:cubicBezTo>
                  <a:lnTo>
                    <a:pt x="25903" y="17478"/>
                  </a:lnTo>
                  <a:lnTo>
                    <a:pt x="2600" y="0"/>
                  </a:ln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6"/>
            <p:cNvSpPr/>
            <p:nvPr/>
          </p:nvSpPr>
          <p:spPr>
            <a:xfrm>
              <a:off x="2853955" y="2145695"/>
              <a:ext cx="431768" cy="432574"/>
            </a:xfrm>
            <a:custGeom>
              <a:avLst/>
              <a:gdLst/>
              <a:ahLst/>
              <a:cxnLst/>
              <a:rect l="l" t="t" r="r" b="b"/>
              <a:pathLst>
                <a:path w="24111" h="24156" extrusionOk="0">
                  <a:moveTo>
                    <a:pt x="14520" y="1"/>
                  </a:moveTo>
                  <a:cubicBezTo>
                    <a:pt x="14520" y="1"/>
                    <a:pt x="4751" y="5379"/>
                    <a:pt x="0" y="10174"/>
                  </a:cubicBezTo>
                  <a:cubicBezTo>
                    <a:pt x="0" y="10174"/>
                    <a:pt x="5557" y="21063"/>
                    <a:pt x="4571" y="24156"/>
                  </a:cubicBezTo>
                  <a:cubicBezTo>
                    <a:pt x="4571" y="24156"/>
                    <a:pt x="24110" y="13580"/>
                    <a:pt x="14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6"/>
            <p:cNvSpPr/>
            <p:nvPr/>
          </p:nvSpPr>
          <p:spPr>
            <a:xfrm>
              <a:off x="2313865" y="1948534"/>
              <a:ext cx="166146" cy="178824"/>
            </a:xfrm>
            <a:custGeom>
              <a:avLst/>
              <a:gdLst/>
              <a:ahLst/>
              <a:cxnLst/>
              <a:rect l="l" t="t" r="r" b="b"/>
              <a:pathLst>
                <a:path w="9278" h="9986" extrusionOk="0">
                  <a:moveTo>
                    <a:pt x="3813" y="1"/>
                  </a:moveTo>
                  <a:cubicBezTo>
                    <a:pt x="3769" y="1"/>
                    <a:pt x="3724" y="11"/>
                    <a:pt x="3675" y="32"/>
                  </a:cubicBezTo>
                  <a:cubicBezTo>
                    <a:pt x="3317" y="121"/>
                    <a:pt x="3451" y="704"/>
                    <a:pt x="3631" y="1152"/>
                  </a:cubicBezTo>
                  <a:cubicBezTo>
                    <a:pt x="3858" y="1911"/>
                    <a:pt x="4568" y="3570"/>
                    <a:pt x="4372" y="3570"/>
                  </a:cubicBezTo>
                  <a:cubicBezTo>
                    <a:pt x="4336" y="3570"/>
                    <a:pt x="4271" y="3516"/>
                    <a:pt x="4168" y="3393"/>
                  </a:cubicBezTo>
                  <a:cubicBezTo>
                    <a:pt x="3631" y="2676"/>
                    <a:pt x="3093" y="1914"/>
                    <a:pt x="2734" y="1376"/>
                  </a:cubicBezTo>
                  <a:cubicBezTo>
                    <a:pt x="2406" y="898"/>
                    <a:pt x="1997" y="440"/>
                    <a:pt x="1722" y="440"/>
                  </a:cubicBezTo>
                  <a:cubicBezTo>
                    <a:pt x="1584" y="440"/>
                    <a:pt x="1480" y="554"/>
                    <a:pt x="1435" y="838"/>
                  </a:cubicBezTo>
                  <a:cubicBezTo>
                    <a:pt x="1345" y="1286"/>
                    <a:pt x="2779" y="3258"/>
                    <a:pt x="3317" y="4065"/>
                  </a:cubicBezTo>
                  <a:cubicBezTo>
                    <a:pt x="3433" y="4220"/>
                    <a:pt x="3382" y="4441"/>
                    <a:pt x="3280" y="4441"/>
                  </a:cubicBezTo>
                  <a:cubicBezTo>
                    <a:pt x="3263" y="4441"/>
                    <a:pt x="3246" y="4436"/>
                    <a:pt x="3227" y="4423"/>
                  </a:cubicBezTo>
                  <a:cubicBezTo>
                    <a:pt x="2690" y="3841"/>
                    <a:pt x="2152" y="3213"/>
                    <a:pt x="1704" y="2541"/>
                  </a:cubicBezTo>
                  <a:cubicBezTo>
                    <a:pt x="1349" y="2077"/>
                    <a:pt x="1044" y="1896"/>
                    <a:pt x="819" y="1896"/>
                  </a:cubicBezTo>
                  <a:cubicBezTo>
                    <a:pt x="675" y="1896"/>
                    <a:pt x="564" y="1970"/>
                    <a:pt x="494" y="2093"/>
                  </a:cubicBezTo>
                  <a:cubicBezTo>
                    <a:pt x="225" y="2676"/>
                    <a:pt x="1838" y="4334"/>
                    <a:pt x="2466" y="5230"/>
                  </a:cubicBezTo>
                  <a:cubicBezTo>
                    <a:pt x="2528" y="5324"/>
                    <a:pt x="2569" y="5440"/>
                    <a:pt x="2481" y="5440"/>
                  </a:cubicBezTo>
                  <a:cubicBezTo>
                    <a:pt x="2443" y="5440"/>
                    <a:pt x="2381" y="5418"/>
                    <a:pt x="2286" y="5364"/>
                  </a:cubicBezTo>
                  <a:cubicBezTo>
                    <a:pt x="2017" y="5185"/>
                    <a:pt x="942" y="4110"/>
                    <a:pt x="494" y="3796"/>
                  </a:cubicBezTo>
                  <a:cubicBezTo>
                    <a:pt x="431" y="3717"/>
                    <a:pt x="351" y="3683"/>
                    <a:pt x="275" y="3683"/>
                  </a:cubicBezTo>
                  <a:cubicBezTo>
                    <a:pt x="133" y="3683"/>
                    <a:pt x="1" y="3801"/>
                    <a:pt x="1" y="3975"/>
                  </a:cubicBezTo>
                  <a:cubicBezTo>
                    <a:pt x="583" y="5947"/>
                    <a:pt x="3855" y="9398"/>
                    <a:pt x="5737" y="9980"/>
                  </a:cubicBezTo>
                  <a:cubicBezTo>
                    <a:pt x="5751" y="9984"/>
                    <a:pt x="5769" y="9986"/>
                    <a:pt x="5790" y="9986"/>
                  </a:cubicBezTo>
                  <a:cubicBezTo>
                    <a:pt x="6289" y="9986"/>
                    <a:pt x="8589" y="8946"/>
                    <a:pt x="9277" y="6709"/>
                  </a:cubicBezTo>
                  <a:cubicBezTo>
                    <a:pt x="9277" y="6709"/>
                    <a:pt x="8291" y="4468"/>
                    <a:pt x="8022" y="3706"/>
                  </a:cubicBezTo>
                  <a:cubicBezTo>
                    <a:pt x="7823" y="3027"/>
                    <a:pt x="7410" y="1246"/>
                    <a:pt x="7005" y="1246"/>
                  </a:cubicBezTo>
                  <a:cubicBezTo>
                    <a:pt x="6956" y="1246"/>
                    <a:pt x="6906" y="1272"/>
                    <a:pt x="6857" y="1331"/>
                  </a:cubicBezTo>
                  <a:cubicBezTo>
                    <a:pt x="6544" y="1645"/>
                    <a:pt x="6588" y="2093"/>
                    <a:pt x="6499" y="2900"/>
                  </a:cubicBezTo>
                  <a:cubicBezTo>
                    <a:pt x="6499" y="3198"/>
                    <a:pt x="6499" y="3682"/>
                    <a:pt x="6267" y="3682"/>
                  </a:cubicBezTo>
                  <a:cubicBezTo>
                    <a:pt x="6220" y="3682"/>
                    <a:pt x="6163" y="3662"/>
                    <a:pt x="6095" y="3617"/>
                  </a:cubicBezTo>
                  <a:cubicBezTo>
                    <a:pt x="5871" y="3482"/>
                    <a:pt x="4751" y="1107"/>
                    <a:pt x="4527" y="793"/>
                  </a:cubicBezTo>
                  <a:cubicBezTo>
                    <a:pt x="4224" y="301"/>
                    <a:pt x="4049" y="1"/>
                    <a:pt x="3813"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6"/>
            <p:cNvSpPr/>
            <p:nvPr/>
          </p:nvSpPr>
          <p:spPr>
            <a:xfrm>
              <a:off x="2906925" y="2102180"/>
              <a:ext cx="653248" cy="1143824"/>
            </a:xfrm>
            <a:custGeom>
              <a:avLst/>
              <a:gdLst/>
              <a:ahLst/>
              <a:cxnLst/>
              <a:rect l="l" t="t" r="r" b="b"/>
              <a:pathLst>
                <a:path w="36479" h="63874" extrusionOk="0">
                  <a:moveTo>
                    <a:pt x="18013" y="1"/>
                  </a:moveTo>
                  <a:cubicBezTo>
                    <a:pt x="17870" y="1"/>
                    <a:pt x="17736" y="4"/>
                    <a:pt x="17612" y="11"/>
                  </a:cubicBezTo>
                  <a:cubicBezTo>
                    <a:pt x="14923" y="101"/>
                    <a:pt x="12234" y="3238"/>
                    <a:pt x="10756" y="5478"/>
                  </a:cubicBezTo>
                  <a:cubicBezTo>
                    <a:pt x="5960" y="12469"/>
                    <a:pt x="807" y="36624"/>
                    <a:pt x="90" y="56342"/>
                  </a:cubicBezTo>
                  <a:cubicBezTo>
                    <a:pt x="0" y="59703"/>
                    <a:pt x="3585" y="60823"/>
                    <a:pt x="6812" y="61944"/>
                  </a:cubicBezTo>
                  <a:cubicBezTo>
                    <a:pt x="10038" y="63060"/>
                    <a:pt x="14342" y="63874"/>
                    <a:pt x="19636" y="63874"/>
                  </a:cubicBezTo>
                  <a:cubicBezTo>
                    <a:pt x="24123" y="63874"/>
                    <a:pt x="29321" y="63289"/>
                    <a:pt x="35179" y="61809"/>
                  </a:cubicBezTo>
                  <a:lnTo>
                    <a:pt x="36479" y="12828"/>
                  </a:lnTo>
                  <a:cubicBezTo>
                    <a:pt x="36087" y="3527"/>
                    <a:pt x="22588" y="1"/>
                    <a:pt x="18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6"/>
            <p:cNvSpPr/>
            <p:nvPr/>
          </p:nvSpPr>
          <p:spPr>
            <a:xfrm>
              <a:off x="3544916" y="1298778"/>
              <a:ext cx="589855" cy="985038"/>
            </a:xfrm>
            <a:custGeom>
              <a:avLst/>
              <a:gdLst/>
              <a:ahLst/>
              <a:cxnLst/>
              <a:rect l="l" t="t" r="r" b="b"/>
              <a:pathLst>
                <a:path w="32939" h="55007" extrusionOk="0">
                  <a:moveTo>
                    <a:pt x="11108" y="0"/>
                  </a:moveTo>
                  <a:cubicBezTo>
                    <a:pt x="6704" y="0"/>
                    <a:pt x="3137" y="3377"/>
                    <a:pt x="3137" y="3377"/>
                  </a:cubicBezTo>
                  <a:cubicBezTo>
                    <a:pt x="3137" y="3377"/>
                    <a:pt x="0" y="25202"/>
                    <a:pt x="2823" y="36853"/>
                  </a:cubicBezTo>
                  <a:cubicBezTo>
                    <a:pt x="5647" y="48505"/>
                    <a:pt x="7439" y="52762"/>
                    <a:pt x="17164" y="54689"/>
                  </a:cubicBezTo>
                  <a:cubicBezTo>
                    <a:pt x="18253" y="54908"/>
                    <a:pt x="19284" y="55006"/>
                    <a:pt x="20257" y="55006"/>
                  </a:cubicBezTo>
                  <a:cubicBezTo>
                    <a:pt x="28852" y="55006"/>
                    <a:pt x="32938" y="47340"/>
                    <a:pt x="32938" y="47340"/>
                  </a:cubicBezTo>
                  <a:lnTo>
                    <a:pt x="32938" y="47340"/>
                  </a:lnTo>
                  <a:cubicBezTo>
                    <a:pt x="31837" y="47719"/>
                    <a:pt x="30863" y="47914"/>
                    <a:pt x="29992" y="47914"/>
                  </a:cubicBezTo>
                  <a:cubicBezTo>
                    <a:pt x="26752" y="47914"/>
                    <a:pt x="24947" y="45217"/>
                    <a:pt x="23393" y="39318"/>
                  </a:cubicBezTo>
                  <a:cubicBezTo>
                    <a:pt x="21421" y="31744"/>
                    <a:pt x="23214" y="24754"/>
                    <a:pt x="23393" y="14177"/>
                  </a:cubicBezTo>
                  <a:cubicBezTo>
                    <a:pt x="23617" y="3601"/>
                    <a:pt x="16626" y="1361"/>
                    <a:pt x="13713" y="420"/>
                  </a:cubicBezTo>
                  <a:cubicBezTo>
                    <a:pt x="12827" y="124"/>
                    <a:pt x="11952" y="0"/>
                    <a:pt x="11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6"/>
            <p:cNvSpPr/>
            <p:nvPr/>
          </p:nvSpPr>
          <p:spPr>
            <a:xfrm>
              <a:off x="2687039" y="1223764"/>
              <a:ext cx="713721" cy="779120"/>
            </a:xfrm>
            <a:custGeom>
              <a:avLst/>
              <a:gdLst/>
              <a:ahLst/>
              <a:cxnLst/>
              <a:rect l="l" t="t" r="r" b="b"/>
              <a:pathLst>
                <a:path w="39856" h="43508" extrusionOk="0">
                  <a:moveTo>
                    <a:pt x="30155" y="0"/>
                  </a:moveTo>
                  <a:cubicBezTo>
                    <a:pt x="29085" y="0"/>
                    <a:pt x="27770" y="193"/>
                    <a:pt x="26171" y="620"/>
                  </a:cubicBezTo>
                  <a:cubicBezTo>
                    <a:pt x="0" y="7656"/>
                    <a:pt x="17433" y="43507"/>
                    <a:pt x="17433" y="43507"/>
                  </a:cubicBezTo>
                  <a:lnTo>
                    <a:pt x="29533" y="15812"/>
                  </a:lnTo>
                  <a:cubicBezTo>
                    <a:pt x="29533" y="15812"/>
                    <a:pt x="39856" y="0"/>
                    <a:pt x="30155" y="0"/>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6"/>
            <p:cNvSpPr/>
            <p:nvPr/>
          </p:nvSpPr>
          <p:spPr>
            <a:xfrm>
              <a:off x="2950261" y="1221221"/>
              <a:ext cx="839450" cy="860420"/>
            </a:xfrm>
            <a:custGeom>
              <a:avLst/>
              <a:gdLst/>
              <a:ahLst/>
              <a:cxnLst/>
              <a:rect l="l" t="t" r="r" b="b"/>
              <a:pathLst>
                <a:path w="46877" h="48048" extrusionOk="0">
                  <a:moveTo>
                    <a:pt x="17931" y="1"/>
                  </a:moveTo>
                  <a:cubicBezTo>
                    <a:pt x="1768" y="1"/>
                    <a:pt x="0" y="12414"/>
                    <a:pt x="0" y="12414"/>
                  </a:cubicBezTo>
                  <a:cubicBezTo>
                    <a:pt x="0" y="12414"/>
                    <a:pt x="269" y="37241"/>
                    <a:pt x="6005" y="41319"/>
                  </a:cubicBezTo>
                  <a:cubicBezTo>
                    <a:pt x="12815" y="46109"/>
                    <a:pt x="18676" y="48047"/>
                    <a:pt x="23630" y="48047"/>
                  </a:cubicBezTo>
                  <a:cubicBezTo>
                    <a:pt x="40547" y="48047"/>
                    <a:pt x="46876" y="25441"/>
                    <a:pt x="44276" y="16671"/>
                  </a:cubicBezTo>
                  <a:cubicBezTo>
                    <a:pt x="41318" y="6678"/>
                    <a:pt x="32490" y="1569"/>
                    <a:pt x="25410" y="762"/>
                  </a:cubicBezTo>
                  <a:cubicBezTo>
                    <a:pt x="22626" y="233"/>
                    <a:pt x="20144" y="1"/>
                    <a:pt x="17931"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6"/>
            <p:cNvSpPr/>
            <p:nvPr/>
          </p:nvSpPr>
          <p:spPr>
            <a:xfrm>
              <a:off x="2886851" y="1571330"/>
              <a:ext cx="594511" cy="619474"/>
            </a:xfrm>
            <a:custGeom>
              <a:avLst/>
              <a:gdLst/>
              <a:ahLst/>
              <a:cxnLst/>
              <a:rect l="l" t="t" r="r" b="b"/>
              <a:pathLst>
                <a:path w="33199" h="34593" extrusionOk="0">
                  <a:moveTo>
                    <a:pt x="3378" y="0"/>
                  </a:moveTo>
                  <a:cubicBezTo>
                    <a:pt x="2727" y="0"/>
                    <a:pt x="745" y="4554"/>
                    <a:pt x="180" y="13432"/>
                  </a:cubicBezTo>
                  <a:cubicBezTo>
                    <a:pt x="1" y="16211"/>
                    <a:pt x="449" y="18944"/>
                    <a:pt x="1569" y="21499"/>
                  </a:cubicBezTo>
                  <a:cubicBezTo>
                    <a:pt x="4124" y="27369"/>
                    <a:pt x="8740" y="28624"/>
                    <a:pt x="11877" y="29610"/>
                  </a:cubicBezTo>
                  <a:cubicBezTo>
                    <a:pt x="13086" y="30013"/>
                    <a:pt x="12683" y="32120"/>
                    <a:pt x="12504" y="33778"/>
                  </a:cubicBezTo>
                  <a:cubicBezTo>
                    <a:pt x="14022" y="34361"/>
                    <a:pt x="15506" y="34592"/>
                    <a:pt x="16904" y="34592"/>
                  </a:cubicBezTo>
                  <a:cubicBezTo>
                    <a:pt x="22277" y="34592"/>
                    <a:pt x="26396" y="31179"/>
                    <a:pt x="26396" y="31179"/>
                  </a:cubicBezTo>
                  <a:cubicBezTo>
                    <a:pt x="25903" y="30103"/>
                    <a:pt x="25545" y="28938"/>
                    <a:pt x="25321" y="27818"/>
                  </a:cubicBezTo>
                  <a:cubicBezTo>
                    <a:pt x="29085" y="24277"/>
                    <a:pt x="30833" y="20916"/>
                    <a:pt x="32088" y="16480"/>
                  </a:cubicBezTo>
                  <a:cubicBezTo>
                    <a:pt x="33198" y="12407"/>
                    <a:pt x="32517" y="11665"/>
                    <a:pt x="31873" y="11665"/>
                  </a:cubicBezTo>
                  <a:cubicBezTo>
                    <a:pt x="31504" y="11665"/>
                    <a:pt x="31146" y="11909"/>
                    <a:pt x="31146" y="11909"/>
                  </a:cubicBezTo>
                  <a:cubicBezTo>
                    <a:pt x="29388" y="13039"/>
                    <a:pt x="27427" y="13516"/>
                    <a:pt x="25384" y="13516"/>
                  </a:cubicBezTo>
                  <a:cubicBezTo>
                    <a:pt x="15764" y="13516"/>
                    <a:pt x="4317" y="2940"/>
                    <a:pt x="3541" y="167"/>
                  </a:cubicBezTo>
                  <a:cubicBezTo>
                    <a:pt x="3505" y="56"/>
                    <a:pt x="3450" y="0"/>
                    <a:pt x="3378" y="0"/>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6"/>
            <p:cNvSpPr/>
            <p:nvPr/>
          </p:nvSpPr>
          <p:spPr>
            <a:xfrm>
              <a:off x="2886063" y="1722774"/>
              <a:ext cx="72239" cy="115235"/>
            </a:xfrm>
            <a:custGeom>
              <a:avLst/>
              <a:gdLst/>
              <a:ahLst/>
              <a:cxnLst/>
              <a:rect l="l" t="t" r="r" b="b"/>
              <a:pathLst>
                <a:path w="4034" h="6435" extrusionOk="0">
                  <a:moveTo>
                    <a:pt x="3585" y="1"/>
                  </a:moveTo>
                  <a:cubicBezTo>
                    <a:pt x="2510" y="1480"/>
                    <a:pt x="1748" y="3228"/>
                    <a:pt x="448" y="4706"/>
                  </a:cubicBezTo>
                  <a:cubicBezTo>
                    <a:pt x="134" y="5065"/>
                    <a:pt x="0" y="5558"/>
                    <a:pt x="403" y="5872"/>
                  </a:cubicBezTo>
                  <a:cubicBezTo>
                    <a:pt x="940" y="6305"/>
                    <a:pt x="1639" y="6434"/>
                    <a:pt x="2241" y="6434"/>
                  </a:cubicBezTo>
                  <a:cubicBezTo>
                    <a:pt x="2945" y="6434"/>
                    <a:pt x="3516" y="6258"/>
                    <a:pt x="3540" y="6185"/>
                  </a:cubicBezTo>
                  <a:cubicBezTo>
                    <a:pt x="4033" y="4169"/>
                    <a:pt x="3585" y="1"/>
                    <a:pt x="3585" y="1"/>
                  </a:cubicBezTo>
                  <a:close/>
                </a:path>
              </a:pathLst>
            </a:custGeom>
            <a:solidFill>
              <a:srgbClr val="7A53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6"/>
            <p:cNvSpPr/>
            <p:nvPr/>
          </p:nvSpPr>
          <p:spPr>
            <a:xfrm>
              <a:off x="3360325" y="1770927"/>
              <a:ext cx="145284" cy="124762"/>
            </a:xfrm>
            <a:custGeom>
              <a:avLst/>
              <a:gdLst/>
              <a:ahLst/>
              <a:cxnLst/>
              <a:rect l="l" t="t" r="r" b="b"/>
              <a:pathLst>
                <a:path w="8113" h="6967" extrusionOk="0">
                  <a:moveTo>
                    <a:pt x="4617" y="1"/>
                  </a:moveTo>
                  <a:cubicBezTo>
                    <a:pt x="1525" y="1"/>
                    <a:pt x="1" y="3765"/>
                    <a:pt x="2152" y="5961"/>
                  </a:cubicBezTo>
                  <a:cubicBezTo>
                    <a:pt x="2860" y="6655"/>
                    <a:pt x="3731" y="6966"/>
                    <a:pt x="4587" y="6966"/>
                  </a:cubicBezTo>
                  <a:cubicBezTo>
                    <a:pt x="6384" y="6966"/>
                    <a:pt x="8112" y="5591"/>
                    <a:pt x="8112" y="3496"/>
                  </a:cubicBezTo>
                  <a:cubicBezTo>
                    <a:pt x="8112" y="1569"/>
                    <a:pt x="6544" y="1"/>
                    <a:pt x="4617"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6"/>
            <p:cNvSpPr/>
            <p:nvPr/>
          </p:nvSpPr>
          <p:spPr>
            <a:xfrm>
              <a:off x="3043345" y="1725192"/>
              <a:ext cx="36137" cy="24086"/>
            </a:xfrm>
            <a:custGeom>
              <a:avLst/>
              <a:gdLst/>
              <a:ahLst/>
              <a:cxnLst/>
              <a:rect l="l" t="t" r="r" b="b"/>
              <a:pathLst>
                <a:path w="2018" h="1345" fill="none" extrusionOk="0">
                  <a:moveTo>
                    <a:pt x="2017" y="1345"/>
                  </a:moveTo>
                  <a:cubicBezTo>
                    <a:pt x="2017" y="0"/>
                    <a:pt x="1" y="0"/>
                    <a:pt x="1" y="1345"/>
                  </a:cubicBezTo>
                </a:path>
              </a:pathLst>
            </a:custGeom>
            <a:noFill/>
            <a:ln w="20175" cap="rnd" cmpd="sng">
              <a:solidFill>
                <a:schemeClr val="dk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6"/>
            <p:cNvSpPr/>
            <p:nvPr/>
          </p:nvSpPr>
          <p:spPr>
            <a:xfrm>
              <a:off x="2925370" y="1892107"/>
              <a:ext cx="64861" cy="35045"/>
            </a:xfrm>
            <a:custGeom>
              <a:avLst/>
              <a:gdLst/>
              <a:ahLst/>
              <a:cxnLst/>
              <a:rect l="l" t="t" r="r" b="b"/>
              <a:pathLst>
                <a:path w="3622" h="1957" extrusionOk="0">
                  <a:moveTo>
                    <a:pt x="3541" y="1"/>
                  </a:moveTo>
                  <a:lnTo>
                    <a:pt x="3541" y="1"/>
                  </a:lnTo>
                  <a:cubicBezTo>
                    <a:pt x="2779" y="479"/>
                    <a:pt x="2152" y="628"/>
                    <a:pt x="1651" y="628"/>
                  </a:cubicBezTo>
                  <a:cubicBezTo>
                    <a:pt x="815" y="628"/>
                    <a:pt x="330" y="213"/>
                    <a:pt x="157" y="213"/>
                  </a:cubicBezTo>
                  <a:cubicBezTo>
                    <a:pt x="123" y="213"/>
                    <a:pt x="100" y="230"/>
                    <a:pt x="91" y="270"/>
                  </a:cubicBezTo>
                  <a:cubicBezTo>
                    <a:pt x="1" y="1031"/>
                    <a:pt x="494" y="1748"/>
                    <a:pt x="1256" y="1928"/>
                  </a:cubicBezTo>
                  <a:cubicBezTo>
                    <a:pt x="1393" y="1947"/>
                    <a:pt x="1528" y="1956"/>
                    <a:pt x="1660" y="1956"/>
                  </a:cubicBezTo>
                  <a:cubicBezTo>
                    <a:pt x="2770" y="1956"/>
                    <a:pt x="3621" y="1283"/>
                    <a:pt x="35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6"/>
            <p:cNvSpPr/>
            <p:nvPr/>
          </p:nvSpPr>
          <p:spPr>
            <a:xfrm>
              <a:off x="3429341" y="1582755"/>
              <a:ext cx="127627" cy="167775"/>
            </a:xfrm>
            <a:custGeom>
              <a:avLst/>
              <a:gdLst/>
              <a:ahLst/>
              <a:cxnLst/>
              <a:rect l="l" t="t" r="r" b="b"/>
              <a:pathLst>
                <a:path w="7127" h="9369" extrusionOk="0">
                  <a:moveTo>
                    <a:pt x="6290" y="1"/>
                  </a:moveTo>
                  <a:cubicBezTo>
                    <a:pt x="6180" y="1"/>
                    <a:pt x="6064" y="69"/>
                    <a:pt x="6006" y="157"/>
                  </a:cubicBezTo>
                  <a:lnTo>
                    <a:pt x="4303" y="2846"/>
                  </a:lnTo>
                  <a:cubicBezTo>
                    <a:pt x="3138" y="4683"/>
                    <a:pt x="1704" y="6386"/>
                    <a:pt x="135" y="7954"/>
                  </a:cubicBezTo>
                  <a:cubicBezTo>
                    <a:pt x="46" y="8044"/>
                    <a:pt x="1" y="8223"/>
                    <a:pt x="91" y="8358"/>
                  </a:cubicBezTo>
                  <a:lnTo>
                    <a:pt x="584" y="9209"/>
                  </a:lnTo>
                  <a:cubicBezTo>
                    <a:pt x="659" y="9310"/>
                    <a:pt x="777" y="9368"/>
                    <a:pt x="898" y="9368"/>
                  </a:cubicBezTo>
                  <a:cubicBezTo>
                    <a:pt x="992" y="9368"/>
                    <a:pt x="1088" y="9333"/>
                    <a:pt x="1166" y="9254"/>
                  </a:cubicBezTo>
                  <a:cubicBezTo>
                    <a:pt x="1614" y="8716"/>
                    <a:pt x="2555" y="7775"/>
                    <a:pt x="3586" y="6655"/>
                  </a:cubicBezTo>
                  <a:cubicBezTo>
                    <a:pt x="5020" y="4862"/>
                    <a:pt x="6185" y="2890"/>
                    <a:pt x="7082" y="829"/>
                  </a:cubicBezTo>
                  <a:cubicBezTo>
                    <a:pt x="7126" y="650"/>
                    <a:pt x="7082" y="515"/>
                    <a:pt x="6947" y="381"/>
                  </a:cubicBezTo>
                  <a:lnTo>
                    <a:pt x="6454" y="67"/>
                  </a:lnTo>
                  <a:cubicBezTo>
                    <a:pt x="6407" y="20"/>
                    <a:pt x="6350" y="1"/>
                    <a:pt x="6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6"/>
            <p:cNvSpPr/>
            <p:nvPr/>
          </p:nvSpPr>
          <p:spPr>
            <a:xfrm>
              <a:off x="2651725" y="2230864"/>
              <a:ext cx="193419" cy="161544"/>
            </a:xfrm>
            <a:custGeom>
              <a:avLst/>
              <a:gdLst/>
              <a:ahLst/>
              <a:cxnLst/>
              <a:rect l="l" t="t" r="r" b="b"/>
              <a:pathLst>
                <a:path w="10801" h="9021" extrusionOk="0">
                  <a:moveTo>
                    <a:pt x="5146" y="1"/>
                  </a:moveTo>
                  <a:cubicBezTo>
                    <a:pt x="4861" y="1"/>
                    <a:pt x="4583" y="81"/>
                    <a:pt x="4347" y="264"/>
                  </a:cubicBezTo>
                  <a:cubicBezTo>
                    <a:pt x="4123" y="443"/>
                    <a:pt x="3944" y="667"/>
                    <a:pt x="3765" y="891"/>
                  </a:cubicBezTo>
                  <a:cubicBezTo>
                    <a:pt x="3720" y="981"/>
                    <a:pt x="4482" y="1519"/>
                    <a:pt x="4392" y="1564"/>
                  </a:cubicBezTo>
                  <a:cubicBezTo>
                    <a:pt x="3675" y="2505"/>
                    <a:pt x="2868" y="3760"/>
                    <a:pt x="1345" y="3939"/>
                  </a:cubicBezTo>
                  <a:cubicBezTo>
                    <a:pt x="897" y="3984"/>
                    <a:pt x="404" y="4118"/>
                    <a:pt x="314" y="4387"/>
                  </a:cubicBezTo>
                  <a:cubicBezTo>
                    <a:pt x="0" y="5328"/>
                    <a:pt x="986" y="5283"/>
                    <a:pt x="2376" y="5328"/>
                  </a:cubicBezTo>
                  <a:cubicBezTo>
                    <a:pt x="2644" y="5328"/>
                    <a:pt x="2868" y="5283"/>
                    <a:pt x="3093" y="5238"/>
                  </a:cubicBezTo>
                  <a:lnTo>
                    <a:pt x="3093" y="5238"/>
                  </a:lnTo>
                  <a:cubicBezTo>
                    <a:pt x="2824" y="5373"/>
                    <a:pt x="2510" y="5507"/>
                    <a:pt x="2196" y="5597"/>
                  </a:cubicBezTo>
                  <a:cubicBezTo>
                    <a:pt x="1748" y="5687"/>
                    <a:pt x="1345" y="5911"/>
                    <a:pt x="1255" y="6135"/>
                  </a:cubicBezTo>
                  <a:cubicBezTo>
                    <a:pt x="1127" y="6744"/>
                    <a:pt x="1458" y="6917"/>
                    <a:pt x="2050" y="6917"/>
                  </a:cubicBezTo>
                  <a:cubicBezTo>
                    <a:pt x="2286" y="6917"/>
                    <a:pt x="2563" y="6890"/>
                    <a:pt x="2868" y="6852"/>
                  </a:cubicBezTo>
                  <a:lnTo>
                    <a:pt x="2868" y="6852"/>
                  </a:lnTo>
                  <a:cubicBezTo>
                    <a:pt x="2689" y="6897"/>
                    <a:pt x="2600" y="7031"/>
                    <a:pt x="2510" y="7210"/>
                  </a:cubicBezTo>
                  <a:cubicBezTo>
                    <a:pt x="2401" y="7780"/>
                    <a:pt x="2720" y="7956"/>
                    <a:pt x="3297" y="7956"/>
                  </a:cubicBezTo>
                  <a:cubicBezTo>
                    <a:pt x="3673" y="7956"/>
                    <a:pt x="4158" y="7881"/>
                    <a:pt x="4706" y="7793"/>
                  </a:cubicBezTo>
                  <a:cubicBezTo>
                    <a:pt x="5692" y="7614"/>
                    <a:pt x="6633" y="7076"/>
                    <a:pt x="7350" y="6269"/>
                  </a:cubicBezTo>
                  <a:lnTo>
                    <a:pt x="7350" y="6269"/>
                  </a:lnTo>
                  <a:cubicBezTo>
                    <a:pt x="6902" y="6941"/>
                    <a:pt x="6274" y="7479"/>
                    <a:pt x="5602" y="7838"/>
                  </a:cubicBezTo>
                  <a:cubicBezTo>
                    <a:pt x="5244" y="8017"/>
                    <a:pt x="4930" y="8241"/>
                    <a:pt x="4930" y="8465"/>
                  </a:cubicBezTo>
                  <a:cubicBezTo>
                    <a:pt x="4930" y="8869"/>
                    <a:pt x="5112" y="9021"/>
                    <a:pt x="5422" y="9021"/>
                  </a:cubicBezTo>
                  <a:cubicBezTo>
                    <a:pt x="5766" y="9021"/>
                    <a:pt x="6268" y="8835"/>
                    <a:pt x="6857" y="8599"/>
                  </a:cubicBezTo>
                  <a:cubicBezTo>
                    <a:pt x="9098" y="7793"/>
                    <a:pt x="10801" y="4477"/>
                    <a:pt x="8784" y="3311"/>
                  </a:cubicBezTo>
                  <a:cubicBezTo>
                    <a:pt x="8739" y="2594"/>
                    <a:pt x="8201" y="2012"/>
                    <a:pt x="7484" y="1922"/>
                  </a:cubicBezTo>
                  <a:cubicBezTo>
                    <a:pt x="7395" y="1564"/>
                    <a:pt x="7126" y="1250"/>
                    <a:pt x="6812" y="1071"/>
                  </a:cubicBezTo>
                  <a:cubicBezTo>
                    <a:pt x="6558" y="468"/>
                    <a:pt x="5834" y="1"/>
                    <a:pt x="5146"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6"/>
            <p:cNvSpPr/>
            <p:nvPr/>
          </p:nvSpPr>
          <p:spPr>
            <a:xfrm>
              <a:off x="3544110" y="2431392"/>
              <a:ext cx="465470" cy="1145203"/>
            </a:xfrm>
            <a:custGeom>
              <a:avLst/>
              <a:gdLst/>
              <a:ahLst/>
              <a:cxnLst/>
              <a:rect l="l" t="t" r="r" b="b"/>
              <a:pathLst>
                <a:path w="25993" h="63951" extrusionOk="0">
                  <a:moveTo>
                    <a:pt x="19763" y="1"/>
                  </a:moveTo>
                  <a:cubicBezTo>
                    <a:pt x="15506" y="45"/>
                    <a:pt x="11966" y="3227"/>
                    <a:pt x="11473" y="7395"/>
                  </a:cubicBezTo>
                  <a:lnTo>
                    <a:pt x="5647" y="56690"/>
                  </a:lnTo>
                  <a:cubicBezTo>
                    <a:pt x="5423" y="59065"/>
                    <a:pt x="3406" y="60858"/>
                    <a:pt x="1031" y="60858"/>
                  </a:cubicBezTo>
                  <a:lnTo>
                    <a:pt x="0" y="60858"/>
                  </a:lnTo>
                  <a:lnTo>
                    <a:pt x="0" y="63950"/>
                  </a:lnTo>
                  <a:lnTo>
                    <a:pt x="1031" y="63950"/>
                  </a:lnTo>
                  <a:cubicBezTo>
                    <a:pt x="4975" y="63950"/>
                    <a:pt x="8291" y="60992"/>
                    <a:pt x="8739" y="57049"/>
                  </a:cubicBezTo>
                  <a:lnTo>
                    <a:pt x="14565" y="7753"/>
                  </a:lnTo>
                  <a:cubicBezTo>
                    <a:pt x="14879" y="5154"/>
                    <a:pt x="17119" y="3182"/>
                    <a:pt x="19763" y="3182"/>
                  </a:cubicBezTo>
                  <a:lnTo>
                    <a:pt x="25992" y="3138"/>
                  </a:lnTo>
                  <a:lnTo>
                    <a:pt x="259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6"/>
            <p:cNvSpPr/>
            <p:nvPr/>
          </p:nvSpPr>
          <p:spPr>
            <a:xfrm>
              <a:off x="2600367" y="3521206"/>
              <a:ext cx="971840" cy="857895"/>
            </a:xfrm>
            <a:custGeom>
              <a:avLst/>
              <a:gdLst/>
              <a:ahLst/>
              <a:cxnLst/>
              <a:rect l="l" t="t" r="r" b="b"/>
              <a:pathLst>
                <a:path w="54270" h="47907" extrusionOk="0">
                  <a:moveTo>
                    <a:pt x="54270" y="0"/>
                  </a:moveTo>
                  <a:lnTo>
                    <a:pt x="0" y="448"/>
                  </a:lnTo>
                  <a:lnTo>
                    <a:pt x="0" y="47906"/>
                  </a:lnTo>
                  <a:lnTo>
                    <a:pt x="3137" y="47906"/>
                  </a:lnTo>
                  <a:lnTo>
                    <a:pt x="3137" y="3092"/>
                  </a:lnTo>
                  <a:lnTo>
                    <a:pt x="51133" y="3092"/>
                  </a:lnTo>
                  <a:lnTo>
                    <a:pt x="51133" y="22900"/>
                  </a:lnTo>
                  <a:lnTo>
                    <a:pt x="54270" y="22900"/>
                  </a:lnTo>
                  <a:lnTo>
                    <a:pt x="542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6"/>
            <p:cNvSpPr/>
            <p:nvPr/>
          </p:nvSpPr>
          <p:spPr>
            <a:xfrm>
              <a:off x="2600367" y="2550029"/>
              <a:ext cx="1150808" cy="983229"/>
            </a:xfrm>
            <a:custGeom>
              <a:avLst/>
              <a:gdLst/>
              <a:ahLst/>
              <a:cxnLst/>
              <a:rect l="l" t="t" r="r" b="b"/>
              <a:pathLst>
                <a:path w="64264" h="54906" extrusionOk="0">
                  <a:moveTo>
                    <a:pt x="60117" y="0"/>
                  </a:moveTo>
                  <a:cubicBezTo>
                    <a:pt x="57191" y="0"/>
                    <a:pt x="55717" y="2342"/>
                    <a:pt x="55345" y="5520"/>
                  </a:cubicBezTo>
                  <a:lnTo>
                    <a:pt x="50954" y="44240"/>
                  </a:lnTo>
                  <a:cubicBezTo>
                    <a:pt x="50730" y="46301"/>
                    <a:pt x="48937" y="47869"/>
                    <a:pt x="46876" y="47869"/>
                  </a:cubicBezTo>
                  <a:lnTo>
                    <a:pt x="6409" y="47869"/>
                  </a:lnTo>
                  <a:cubicBezTo>
                    <a:pt x="2555" y="47869"/>
                    <a:pt x="0" y="51006"/>
                    <a:pt x="0" y="54860"/>
                  </a:cubicBezTo>
                  <a:lnTo>
                    <a:pt x="0" y="54905"/>
                  </a:lnTo>
                  <a:lnTo>
                    <a:pt x="52477" y="54905"/>
                  </a:lnTo>
                  <a:cubicBezTo>
                    <a:pt x="55569" y="54905"/>
                    <a:pt x="58169" y="52620"/>
                    <a:pt x="58527" y="49528"/>
                  </a:cubicBezTo>
                  <a:lnTo>
                    <a:pt x="64263" y="322"/>
                  </a:lnTo>
                  <a:lnTo>
                    <a:pt x="60902" y="53"/>
                  </a:lnTo>
                  <a:cubicBezTo>
                    <a:pt x="60630" y="18"/>
                    <a:pt x="60368" y="0"/>
                    <a:pt x="601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6"/>
            <p:cNvSpPr/>
            <p:nvPr/>
          </p:nvSpPr>
          <p:spPr>
            <a:xfrm>
              <a:off x="2222375" y="4165608"/>
              <a:ext cx="499977" cy="428258"/>
            </a:xfrm>
            <a:custGeom>
              <a:avLst/>
              <a:gdLst/>
              <a:ahLst/>
              <a:cxnLst/>
              <a:rect l="l" t="t" r="r" b="b"/>
              <a:pathLst>
                <a:path w="27920" h="23915" extrusionOk="0">
                  <a:moveTo>
                    <a:pt x="15955" y="1"/>
                  </a:moveTo>
                  <a:cubicBezTo>
                    <a:pt x="5334" y="1"/>
                    <a:pt x="1" y="12862"/>
                    <a:pt x="7530" y="20391"/>
                  </a:cubicBezTo>
                  <a:cubicBezTo>
                    <a:pt x="9964" y="22825"/>
                    <a:pt x="12955" y="23915"/>
                    <a:pt x="15888" y="23915"/>
                  </a:cubicBezTo>
                  <a:cubicBezTo>
                    <a:pt x="22030" y="23915"/>
                    <a:pt x="27920" y="19139"/>
                    <a:pt x="27920" y="11921"/>
                  </a:cubicBezTo>
                  <a:cubicBezTo>
                    <a:pt x="27920" y="5333"/>
                    <a:pt x="22587" y="1"/>
                    <a:pt x="159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6"/>
            <p:cNvSpPr/>
            <p:nvPr/>
          </p:nvSpPr>
          <p:spPr>
            <a:xfrm>
              <a:off x="2205524" y="4152768"/>
              <a:ext cx="529686" cy="453704"/>
            </a:xfrm>
            <a:custGeom>
              <a:avLst/>
              <a:gdLst/>
              <a:ahLst/>
              <a:cxnLst/>
              <a:rect l="l" t="t" r="r" b="b"/>
              <a:pathLst>
                <a:path w="29579" h="25336" extrusionOk="0">
                  <a:moveTo>
                    <a:pt x="16896" y="3541"/>
                  </a:moveTo>
                  <a:cubicBezTo>
                    <a:pt x="25007" y="3541"/>
                    <a:pt x="29085" y="13355"/>
                    <a:pt x="23349" y="19091"/>
                  </a:cubicBezTo>
                  <a:cubicBezTo>
                    <a:pt x="21496" y="20944"/>
                    <a:pt x="19218" y="21773"/>
                    <a:pt x="16983" y="21773"/>
                  </a:cubicBezTo>
                  <a:cubicBezTo>
                    <a:pt x="12297" y="21773"/>
                    <a:pt x="7799" y="18130"/>
                    <a:pt x="7799" y="12638"/>
                  </a:cubicBezTo>
                  <a:cubicBezTo>
                    <a:pt x="7799" y="7619"/>
                    <a:pt x="11877" y="3541"/>
                    <a:pt x="16896" y="3541"/>
                  </a:cubicBezTo>
                  <a:close/>
                  <a:moveTo>
                    <a:pt x="16896" y="1"/>
                  </a:moveTo>
                  <a:cubicBezTo>
                    <a:pt x="5647" y="1"/>
                    <a:pt x="1" y="13624"/>
                    <a:pt x="7978" y="21601"/>
                  </a:cubicBezTo>
                  <a:cubicBezTo>
                    <a:pt x="10557" y="24180"/>
                    <a:pt x="13727" y="25335"/>
                    <a:pt x="16836" y="25335"/>
                  </a:cubicBezTo>
                  <a:cubicBezTo>
                    <a:pt x="23341" y="25335"/>
                    <a:pt x="29578" y="20279"/>
                    <a:pt x="29578" y="12638"/>
                  </a:cubicBezTo>
                  <a:cubicBezTo>
                    <a:pt x="29578" y="5647"/>
                    <a:pt x="23887" y="1"/>
                    <a:pt x="16896"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6"/>
            <p:cNvSpPr/>
            <p:nvPr/>
          </p:nvSpPr>
          <p:spPr>
            <a:xfrm>
              <a:off x="2440668" y="4311661"/>
              <a:ext cx="135631" cy="135649"/>
            </a:xfrm>
            <a:custGeom>
              <a:avLst/>
              <a:gdLst/>
              <a:ahLst/>
              <a:cxnLst/>
              <a:rect l="l" t="t" r="r" b="b"/>
              <a:pathLst>
                <a:path w="7574" h="7575" extrusionOk="0">
                  <a:moveTo>
                    <a:pt x="3765" y="1"/>
                  </a:moveTo>
                  <a:cubicBezTo>
                    <a:pt x="1703" y="1"/>
                    <a:pt x="0" y="1704"/>
                    <a:pt x="0" y="3765"/>
                  </a:cubicBezTo>
                  <a:cubicBezTo>
                    <a:pt x="0" y="5871"/>
                    <a:pt x="1703" y="7574"/>
                    <a:pt x="3765" y="7574"/>
                  </a:cubicBezTo>
                  <a:cubicBezTo>
                    <a:pt x="5871" y="7574"/>
                    <a:pt x="7574" y="5871"/>
                    <a:pt x="7574" y="3765"/>
                  </a:cubicBezTo>
                  <a:cubicBezTo>
                    <a:pt x="7574" y="1704"/>
                    <a:pt x="5871" y="1"/>
                    <a:pt x="3765"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6"/>
            <p:cNvSpPr/>
            <p:nvPr/>
          </p:nvSpPr>
          <p:spPr>
            <a:xfrm>
              <a:off x="3290522" y="3298097"/>
              <a:ext cx="503989" cy="1222241"/>
            </a:xfrm>
            <a:custGeom>
              <a:avLst/>
              <a:gdLst/>
              <a:ahLst/>
              <a:cxnLst/>
              <a:rect l="l" t="t" r="r" b="b"/>
              <a:pathLst>
                <a:path w="28144" h="68253" extrusionOk="0">
                  <a:moveTo>
                    <a:pt x="2196" y="1"/>
                  </a:moveTo>
                  <a:lnTo>
                    <a:pt x="0" y="852"/>
                  </a:lnTo>
                  <a:lnTo>
                    <a:pt x="25947" y="68252"/>
                  </a:lnTo>
                  <a:lnTo>
                    <a:pt x="28143" y="67401"/>
                  </a:lnTo>
                  <a:lnTo>
                    <a:pt x="21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6"/>
            <p:cNvSpPr/>
            <p:nvPr/>
          </p:nvSpPr>
          <p:spPr>
            <a:xfrm>
              <a:off x="3260831" y="3309343"/>
              <a:ext cx="563370" cy="1198961"/>
            </a:xfrm>
            <a:custGeom>
              <a:avLst/>
              <a:gdLst/>
              <a:ahLst/>
              <a:cxnLst/>
              <a:rect l="l" t="t" r="r" b="b"/>
              <a:pathLst>
                <a:path w="31460" h="66953" extrusionOk="0">
                  <a:moveTo>
                    <a:pt x="29308" y="0"/>
                  </a:moveTo>
                  <a:lnTo>
                    <a:pt x="0" y="66011"/>
                  </a:lnTo>
                  <a:lnTo>
                    <a:pt x="2151" y="66952"/>
                  </a:lnTo>
                  <a:lnTo>
                    <a:pt x="31459" y="986"/>
                  </a:lnTo>
                  <a:lnTo>
                    <a:pt x="2930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6"/>
            <p:cNvSpPr/>
            <p:nvPr/>
          </p:nvSpPr>
          <p:spPr>
            <a:xfrm>
              <a:off x="2931799" y="3657626"/>
              <a:ext cx="1221435" cy="503183"/>
            </a:xfrm>
            <a:custGeom>
              <a:avLst/>
              <a:gdLst/>
              <a:ahLst/>
              <a:cxnLst/>
              <a:rect l="l" t="t" r="r" b="b"/>
              <a:pathLst>
                <a:path w="68208" h="28099" extrusionOk="0">
                  <a:moveTo>
                    <a:pt x="67356" y="0"/>
                  </a:moveTo>
                  <a:lnTo>
                    <a:pt x="0" y="25903"/>
                  </a:lnTo>
                  <a:lnTo>
                    <a:pt x="852" y="28099"/>
                  </a:lnTo>
                  <a:lnTo>
                    <a:pt x="68207" y="2196"/>
                  </a:lnTo>
                  <a:lnTo>
                    <a:pt x="673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6"/>
            <p:cNvSpPr/>
            <p:nvPr/>
          </p:nvSpPr>
          <p:spPr>
            <a:xfrm>
              <a:off x="2943027" y="3627129"/>
              <a:ext cx="1198961" cy="563370"/>
            </a:xfrm>
            <a:custGeom>
              <a:avLst/>
              <a:gdLst/>
              <a:ahLst/>
              <a:cxnLst/>
              <a:rect l="l" t="t" r="r" b="b"/>
              <a:pathLst>
                <a:path w="66953" h="31460" extrusionOk="0">
                  <a:moveTo>
                    <a:pt x="987" y="0"/>
                  </a:moveTo>
                  <a:lnTo>
                    <a:pt x="1" y="2152"/>
                  </a:lnTo>
                  <a:lnTo>
                    <a:pt x="66012" y="31460"/>
                  </a:lnTo>
                  <a:lnTo>
                    <a:pt x="66953" y="29309"/>
                  </a:lnTo>
                  <a:lnTo>
                    <a:pt x="9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6"/>
            <p:cNvSpPr/>
            <p:nvPr/>
          </p:nvSpPr>
          <p:spPr>
            <a:xfrm>
              <a:off x="2808219" y="3227756"/>
              <a:ext cx="1511930" cy="1364229"/>
            </a:xfrm>
            <a:custGeom>
              <a:avLst/>
              <a:gdLst/>
              <a:ahLst/>
              <a:cxnLst/>
              <a:rect l="l" t="t" r="r" b="b"/>
              <a:pathLst>
                <a:path w="84430" h="76182" extrusionOk="0">
                  <a:moveTo>
                    <a:pt x="41152" y="5226"/>
                  </a:moveTo>
                  <a:cubicBezTo>
                    <a:pt x="45601" y="5226"/>
                    <a:pt x="50121" y="6133"/>
                    <a:pt x="54449" y="8052"/>
                  </a:cubicBezTo>
                  <a:cubicBezTo>
                    <a:pt x="66593" y="13429"/>
                    <a:pt x="74257" y="25619"/>
                    <a:pt x="73943" y="38928"/>
                  </a:cubicBezTo>
                  <a:cubicBezTo>
                    <a:pt x="73584" y="52193"/>
                    <a:pt x="65294" y="63979"/>
                    <a:pt x="52880" y="68730"/>
                  </a:cubicBezTo>
                  <a:cubicBezTo>
                    <a:pt x="49036" y="70215"/>
                    <a:pt x="45036" y="70935"/>
                    <a:pt x="41074" y="70935"/>
                  </a:cubicBezTo>
                  <a:cubicBezTo>
                    <a:pt x="32242" y="70935"/>
                    <a:pt x="23595" y="67359"/>
                    <a:pt x="17253" y="60708"/>
                  </a:cubicBezTo>
                  <a:cubicBezTo>
                    <a:pt x="8111" y="51073"/>
                    <a:pt x="5647" y="36867"/>
                    <a:pt x="11069" y="24722"/>
                  </a:cubicBezTo>
                  <a:cubicBezTo>
                    <a:pt x="16533" y="12502"/>
                    <a:pt x="28557" y="5226"/>
                    <a:pt x="41152" y="5226"/>
                  </a:cubicBezTo>
                  <a:close/>
                  <a:moveTo>
                    <a:pt x="41056" y="1"/>
                  </a:moveTo>
                  <a:cubicBezTo>
                    <a:pt x="31483" y="1"/>
                    <a:pt x="22045" y="3608"/>
                    <a:pt x="14833" y="10472"/>
                  </a:cubicBezTo>
                  <a:cubicBezTo>
                    <a:pt x="3675" y="21092"/>
                    <a:pt x="0" y="37360"/>
                    <a:pt x="5512" y="51745"/>
                  </a:cubicBezTo>
                  <a:cubicBezTo>
                    <a:pt x="11069" y="66130"/>
                    <a:pt x="24693" y="75765"/>
                    <a:pt x="40108" y="76169"/>
                  </a:cubicBezTo>
                  <a:cubicBezTo>
                    <a:pt x="40442" y="76178"/>
                    <a:pt x="40775" y="76182"/>
                    <a:pt x="41107" y="76182"/>
                  </a:cubicBezTo>
                  <a:cubicBezTo>
                    <a:pt x="56132" y="76182"/>
                    <a:pt x="69776" y="67305"/>
                    <a:pt x="75870" y="53538"/>
                  </a:cubicBezTo>
                  <a:cubicBezTo>
                    <a:pt x="84429" y="34313"/>
                    <a:pt x="75780" y="11816"/>
                    <a:pt x="56555" y="3301"/>
                  </a:cubicBezTo>
                  <a:cubicBezTo>
                    <a:pt x="51577" y="1082"/>
                    <a:pt x="46296" y="1"/>
                    <a:pt x="41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6"/>
            <p:cNvSpPr/>
            <p:nvPr/>
          </p:nvSpPr>
          <p:spPr>
            <a:xfrm>
              <a:off x="2841115" y="3213376"/>
              <a:ext cx="1454161" cy="1392505"/>
            </a:xfrm>
            <a:custGeom>
              <a:avLst/>
              <a:gdLst/>
              <a:ahLst/>
              <a:cxnLst/>
              <a:rect l="l" t="t" r="r" b="b"/>
              <a:pathLst>
                <a:path w="81204" h="77761" extrusionOk="0">
                  <a:moveTo>
                    <a:pt x="39262" y="3555"/>
                  </a:moveTo>
                  <a:cubicBezTo>
                    <a:pt x="39559" y="3555"/>
                    <a:pt x="39856" y="3559"/>
                    <a:pt x="40154" y="3567"/>
                  </a:cubicBezTo>
                  <a:cubicBezTo>
                    <a:pt x="54449" y="3925"/>
                    <a:pt x="67087" y="12888"/>
                    <a:pt x="72240" y="26198"/>
                  </a:cubicBezTo>
                  <a:cubicBezTo>
                    <a:pt x="79186" y="44392"/>
                    <a:pt x="70134" y="64827"/>
                    <a:pt x="51940" y="71863"/>
                  </a:cubicBezTo>
                  <a:cubicBezTo>
                    <a:pt x="47830" y="73441"/>
                    <a:pt x="43545" y="74206"/>
                    <a:pt x="39296" y="74206"/>
                  </a:cubicBezTo>
                  <a:cubicBezTo>
                    <a:pt x="29784" y="74206"/>
                    <a:pt x="20452" y="70369"/>
                    <a:pt x="13669" y="63214"/>
                  </a:cubicBezTo>
                  <a:cubicBezTo>
                    <a:pt x="3810" y="52862"/>
                    <a:pt x="1166" y="37580"/>
                    <a:pt x="6991" y="24540"/>
                  </a:cubicBezTo>
                  <a:cubicBezTo>
                    <a:pt x="12652" y="11770"/>
                    <a:pt x="25316" y="3555"/>
                    <a:pt x="39262" y="3555"/>
                  </a:cubicBezTo>
                  <a:close/>
                  <a:moveTo>
                    <a:pt x="39250" y="1"/>
                  </a:moveTo>
                  <a:cubicBezTo>
                    <a:pt x="38079" y="1"/>
                    <a:pt x="36900" y="53"/>
                    <a:pt x="35717" y="161"/>
                  </a:cubicBezTo>
                  <a:cubicBezTo>
                    <a:pt x="33880" y="340"/>
                    <a:pt x="32042" y="609"/>
                    <a:pt x="30250" y="1057"/>
                  </a:cubicBezTo>
                  <a:cubicBezTo>
                    <a:pt x="28547" y="1460"/>
                    <a:pt x="26889" y="1953"/>
                    <a:pt x="25275" y="2581"/>
                  </a:cubicBezTo>
                  <a:cubicBezTo>
                    <a:pt x="10621" y="8227"/>
                    <a:pt x="807" y="22164"/>
                    <a:pt x="404" y="37894"/>
                  </a:cubicBezTo>
                  <a:cubicBezTo>
                    <a:pt x="0" y="53624"/>
                    <a:pt x="9098" y="68009"/>
                    <a:pt x="23483" y="74417"/>
                  </a:cubicBezTo>
                  <a:cubicBezTo>
                    <a:pt x="28547" y="76665"/>
                    <a:pt x="33918" y="77761"/>
                    <a:pt x="39252" y="77761"/>
                  </a:cubicBezTo>
                  <a:cubicBezTo>
                    <a:pt x="49022" y="77761"/>
                    <a:pt x="58664" y="74083"/>
                    <a:pt x="66056" y="67068"/>
                  </a:cubicBezTo>
                  <a:cubicBezTo>
                    <a:pt x="77439" y="56223"/>
                    <a:pt x="81203" y="39597"/>
                    <a:pt x="75557" y="24943"/>
                  </a:cubicBezTo>
                  <a:cubicBezTo>
                    <a:pt x="69712" y="9788"/>
                    <a:pt x="55194" y="1"/>
                    <a:pt x="39250"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6"/>
            <p:cNvSpPr/>
            <p:nvPr/>
          </p:nvSpPr>
          <p:spPr>
            <a:xfrm>
              <a:off x="3358731" y="3746501"/>
              <a:ext cx="370775" cy="326239"/>
            </a:xfrm>
            <a:custGeom>
              <a:avLst/>
              <a:gdLst/>
              <a:ahLst/>
              <a:cxnLst/>
              <a:rect l="l" t="t" r="r" b="b"/>
              <a:pathLst>
                <a:path w="20705" h="18218" extrusionOk="0">
                  <a:moveTo>
                    <a:pt x="10334" y="0"/>
                  </a:moveTo>
                  <a:cubicBezTo>
                    <a:pt x="8542" y="0"/>
                    <a:pt x="6733" y="527"/>
                    <a:pt x="5154" y="1625"/>
                  </a:cubicBezTo>
                  <a:cubicBezTo>
                    <a:pt x="1031" y="4493"/>
                    <a:pt x="0" y="10185"/>
                    <a:pt x="2868" y="14307"/>
                  </a:cubicBezTo>
                  <a:cubicBezTo>
                    <a:pt x="4638" y="16851"/>
                    <a:pt x="7465" y="18218"/>
                    <a:pt x="10351" y="18218"/>
                  </a:cubicBezTo>
                  <a:cubicBezTo>
                    <a:pt x="12141" y="18218"/>
                    <a:pt x="13955" y="17691"/>
                    <a:pt x="15551" y="16593"/>
                  </a:cubicBezTo>
                  <a:cubicBezTo>
                    <a:pt x="19674" y="13725"/>
                    <a:pt x="20704" y="8078"/>
                    <a:pt x="17836" y="3911"/>
                  </a:cubicBezTo>
                  <a:cubicBezTo>
                    <a:pt x="16067" y="1367"/>
                    <a:pt x="13222" y="0"/>
                    <a:pt x="1033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6"/>
            <p:cNvSpPr/>
            <p:nvPr/>
          </p:nvSpPr>
          <p:spPr>
            <a:xfrm>
              <a:off x="3477494" y="3841392"/>
              <a:ext cx="134843" cy="135649"/>
            </a:xfrm>
            <a:custGeom>
              <a:avLst/>
              <a:gdLst/>
              <a:ahLst/>
              <a:cxnLst/>
              <a:rect l="l" t="t" r="r" b="b"/>
              <a:pathLst>
                <a:path w="7530" h="7575" extrusionOk="0">
                  <a:moveTo>
                    <a:pt x="3765" y="1"/>
                  </a:moveTo>
                  <a:cubicBezTo>
                    <a:pt x="1704" y="1"/>
                    <a:pt x="1" y="1704"/>
                    <a:pt x="1" y="3765"/>
                  </a:cubicBezTo>
                  <a:cubicBezTo>
                    <a:pt x="1" y="5871"/>
                    <a:pt x="1704" y="7574"/>
                    <a:pt x="3765" y="7574"/>
                  </a:cubicBezTo>
                  <a:cubicBezTo>
                    <a:pt x="5871" y="7574"/>
                    <a:pt x="7530" y="5871"/>
                    <a:pt x="7530" y="3765"/>
                  </a:cubicBezTo>
                  <a:cubicBezTo>
                    <a:pt x="7530" y="1704"/>
                    <a:pt x="5871" y="1"/>
                    <a:pt x="3765" y="1"/>
                  </a:cubicBezTo>
                  <a:close/>
                </a:path>
              </a:pathLst>
            </a:custGeom>
            <a:solidFill>
              <a:srgbClr val="1C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6"/>
            <p:cNvSpPr/>
            <p:nvPr/>
          </p:nvSpPr>
          <p:spPr>
            <a:xfrm>
              <a:off x="3943752" y="2415347"/>
              <a:ext cx="321028" cy="92295"/>
            </a:xfrm>
            <a:custGeom>
              <a:avLst/>
              <a:gdLst/>
              <a:ahLst/>
              <a:cxnLst/>
              <a:rect l="l" t="t" r="r" b="b"/>
              <a:pathLst>
                <a:path w="17927" h="5154" extrusionOk="0">
                  <a:moveTo>
                    <a:pt x="1838" y="0"/>
                  </a:moveTo>
                  <a:cubicBezTo>
                    <a:pt x="807" y="0"/>
                    <a:pt x="1" y="807"/>
                    <a:pt x="1" y="1838"/>
                  </a:cubicBezTo>
                  <a:lnTo>
                    <a:pt x="1" y="3317"/>
                  </a:lnTo>
                  <a:cubicBezTo>
                    <a:pt x="1" y="4347"/>
                    <a:pt x="807" y="5154"/>
                    <a:pt x="1838" y="5154"/>
                  </a:cubicBezTo>
                  <a:lnTo>
                    <a:pt x="16044" y="5154"/>
                  </a:lnTo>
                  <a:cubicBezTo>
                    <a:pt x="17075" y="5154"/>
                    <a:pt x="17926" y="4347"/>
                    <a:pt x="17926" y="3317"/>
                  </a:cubicBezTo>
                  <a:lnTo>
                    <a:pt x="17926" y="1838"/>
                  </a:lnTo>
                  <a:cubicBezTo>
                    <a:pt x="17926" y="807"/>
                    <a:pt x="17075" y="0"/>
                    <a:pt x="160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6"/>
            <p:cNvSpPr/>
            <p:nvPr/>
          </p:nvSpPr>
          <p:spPr>
            <a:xfrm>
              <a:off x="3426941" y="2469911"/>
              <a:ext cx="252012" cy="162922"/>
            </a:xfrm>
            <a:custGeom>
              <a:avLst/>
              <a:gdLst/>
              <a:ahLst/>
              <a:cxnLst/>
              <a:rect l="l" t="t" r="r" b="b"/>
              <a:pathLst>
                <a:path w="14073" h="9098" extrusionOk="0">
                  <a:moveTo>
                    <a:pt x="14072" y="1"/>
                  </a:moveTo>
                  <a:cubicBezTo>
                    <a:pt x="14072" y="1"/>
                    <a:pt x="4975" y="1032"/>
                    <a:pt x="1" y="9098"/>
                  </a:cubicBezTo>
                  <a:cubicBezTo>
                    <a:pt x="1" y="9098"/>
                    <a:pt x="10980" y="7754"/>
                    <a:pt x="140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6"/>
            <p:cNvSpPr/>
            <p:nvPr/>
          </p:nvSpPr>
          <p:spPr>
            <a:xfrm>
              <a:off x="3388422" y="2323678"/>
              <a:ext cx="347495" cy="1020978"/>
            </a:xfrm>
            <a:custGeom>
              <a:avLst/>
              <a:gdLst/>
              <a:ahLst/>
              <a:cxnLst/>
              <a:rect l="l" t="t" r="r" b="b"/>
              <a:pathLst>
                <a:path w="19405" h="57014" extrusionOk="0">
                  <a:moveTo>
                    <a:pt x="5768" y="1"/>
                  </a:moveTo>
                  <a:cubicBezTo>
                    <a:pt x="4629" y="1"/>
                    <a:pt x="3786" y="548"/>
                    <a:pt x="3765" y="548"/>
                  </a:cubicBezTo>
                  <a:cubicBezTo>
                    <a:pt x="762" y="2251"/>
                    <a:pt x="0" y="6419"/>
                    <a:pt x="1703" y="9377"/>
                  </a:cubicBezTo>
                  <a:lnTo>
                    <a:pt x="10890" y="27302"/>
                  </a:lnTo>
                  <a:lnTo>
                    <a:pt x="4706" y="56297"/>
                  </a:lnTo>
                  <a:lnTo>
                    <a:pt x="9994" y="57014"/>
                  </a:lnTo>
                  <a:lnTo>
                    <a:pt x="18374" y="29722"/>
                  </a:lnTo>
                  <a:cubicBezTo>
                    <a:pt x="19405" y="26092"/>
                    <a:pt x="19405" y="24031"/>
                    <a:pt x="17881" y="20804"/>
                  </a:cubicBezTo>
                  <a:lnTo>
                    <a:pt x="9904" y="3461"/>
                  </a:lnTo>
                  <a:cubicBezTo>
                    <a:pt x="8636" y="666"/>
                    <a:pt x="7022" y="1"/>
                    <a:pt x="5768"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6"/>
            <p:cNvSpPr/>
            <p:nvPr/>
          </p:nvSpPr>
          <p:spPr>
            <a:xfrm>
              <a:off x="3310578" y="2184394"/>
              <a:ext cx="368375" cy="448440"/>
            </a:xfrm>
            <a:custGeom>
              <a:avLst/>
              <a:gdLst/>
              <a:ahLst/>
              <a:cxnLst/>
              <a:rect l="l" t="t" r="r" b="b"/>
              <a:pathLst>
                <a:path w="20571" h="25042" extrusionOk="0">
                  <a:moveTo>
                    <a:pt x="7030" y="1"/>
                  </a:moveTo>
                  <a:cubicBezTo>
                    <a:pt x="4597" y="1"/>
                    <a:pt x="1094" y="2302"/>
                    <a:pt x="718" y="5189"/>
                  </a:cubicBezTo>
                  <a:cubicBezTo>
                    <a:pt x="1" y="10791"/>
                    <a:pt x="6499" y="25042"/>
                    <a:pt x="6499" y="25042"/>
                  </a:cubicBezTo>
                  <a:cubicBezTo>
                    <a:pt x="11876" y="17603"/>
                    <a:pt x="20570" y="15945"/>
                    <a:pt x="20570" y="15945"/>
                  </a:cubicBezTo>
                  <a:lnTo>
                    <a:pt x="13714" y="5548"/>
                  </a:lnTo>
                  <a:cubicBezTo>
                    <a:pt x="12504" y="4024"/>
                    <a:pt x="10711" y="529"/>
                    <a:pt x="7529" y="36"/>
                  </a:cubicBezTo>
                  <a:cubicBezTo>
                    <a:pt x="7369" y="12"/>
                    <a:pt x="7202" y="1"/>
                    <a:pt x="70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6"/>
            <p:cNvSpPr/>
            <p:nvPr/>
          </p:nvSpPr>
          <p:spPr>
            <a:xfrm>
              <a:off x="3381993" y="3320589"/>
              <a:ext cx="215893" cy="213547"/>
            </a:xfrm>
            <a:custGeom>
              <a:avLst/>
              <a:gdLst/>
              <a:ahLst/>
              <a:cxnLst/>
              <a:rect l="l" t="t" r="r" b="b"/>
              <a:pathLst>
                <a:path w="12056" h="11925" extrusionOk="0">
                  <a:moveTo>
                    <a:pt x="4722" y="230"/>
                  </a:moveTo>
                  <a:cubicBezTo>
                    <a:pt x="4610" y="268"/>
                    <a:pt x="4501" y="310"/>
                    <a:pt x="4393" y="358"/>
                  </a:cubicBezTo>
                  <a:lnTo>
                    <a:pt x="4722" y="230"/>
                  </a:lnTo>
                  <a:close/>
                  <a:moveTo>
                    <a:pt x="6225" y="1"/>
                  </a:moveTo>
                  <a:cubicBezTo>
                    <a:pt x="5858" y="1"/>
                    <a:pt x="5489" y="36"/>
                    <a:pt x="5131" y="116"/>
                  </a:cubicBezTo>
                  <a:lnTo>
                    <a:pt x="5131" y="116"/>
                  </a:lnTo>
                  <a:cubicBezTo>
                    <a:pt x="5175" y="70"/>
                    <a:pt x="5199" y="44"/>
                    <a:pt x="5199" y="44"/>
                  </a:cubicBezTo>
                  <a:lnTo>
                    <a:pt x="5199" y="44"/>
                  </a:lnTo>
                  <a:lnTo>
                    <a:pt x="4722" y="230"/>
                  </a:lnTo>
                  <a:lnTo>
                    <a:pt x="4722" y="230"/>
                  </a:lnTo>
                  <a:cubicBezTo>
                    <a:pt x="4856" y="185"/>
                    <a:pt x="4992" y="147"/>
                    <a:pt x="5131" y="116"/>
                  </a:cubicBezTo>
                  <a:lnTo>
                    <a:pt x="5131" y="116"/>
                  </a:lnTo>
                  <a:cubicBezTo>
                    <a:pt x="4661" y="607"/>
                    <a:pt x="1938" y="3464"/>
                    <a:pt x="1569" y="4078"/>
                  </a:cubicBezTo>
                  <a:cubicBezTo>
                    <a:pt x="1166" y="4795"/>
                    <a:pt x="1" y="6094"/>
                    <a:pt x="763" y="6094"/>
                  </a:cubicBezTo>
                  <a:cubicBezTo>
                    <a:pt x="1211" y="6094"/>
                    <a:pt x="2331" y="5556"/>
                    <a:pt x="3093" y="5108"/>
                  </a:cubicBezTo>
                  <a:cubicBezTo>
                    <a:pt x="3177" y="5066"/>
                    <a:pt x="3266" y="5046"/>
                    <a:pt x="3353" y="5046"/>
                  </a:cubicBezTo>
                  <a:cubicBezTo>
                    <a:pt x="3637" y="5046"/>
                    <a:pt x="3900" y="5258"/>
                    <a:pt x="3900" y="5601"/>
                  </a:cubicBezTo>
                  <a:lnTo>
                    <a:pt x="3900" y="6766"/>
                  </a:lnTo>
                  <a:cubicBezTo>
                    <a:pt x="3900" y="8229"/>
                    <a:pt x="3023" y="10218"/>
                    <a:pt x="3567" y="10218"/>
                  </a:cubicBezTo>
                  <a:cubicBezTo>
                    <a:pt x="3573" y="10218"/>
                    <a:pt x="3580" y="10218"/>
                    <a:pt x="3586" y="10217"/>
                  </a:cubicBezTo>
                  <a:cubicBezTo>
                    <a:pt x="4124" y="10217"/>
                    <a:pt x="5334" y="8559"/>
                    <a:pt x="5648" y="7483"/>
                  </a:cubicBezTo>
                  <a:cubicBezTo>
                    <a:pt x="5855" y="6862"/>
                    <a:pt x="5987" y="6465"/>
                    <a:pt x="6070" y="6465"/>
                  </a:cubicBezTo>
                  <a:cubicBezTo>
                    <a:pt x="6131" y="6465"/>
                    <a:pt x="6166" y="6678"/>
                    <a:pt x="6185" y="7170"/>
                  </a:cubicBezTo>
                  <a:cubicBezTo>
                    <a:pt x="6185" y="8066"/>
                    <a:pt x="5916" y="8962"/>
                    <a:pt x="5423" y="9724"/>
                  </a:cubicBezTo>
                  <a:cubicBezTo>
                    <a:pt x="5080" y="10334"/>
                    <a:pt x="4769" y="11399"/>
                    <a:pt x="5154" y="11399"/>
                  </a:cubicBezTo>
                  <a:cubicBezTo>
                    <a:pt x="5221" y="11399"/>
                    <a:pt x="5310" y="11366"/>
                    <a:pt x="5423" y="11293"/>
                  </a:cubicBezTo>
                  <a:cubicBezTo>
                    <a:pt x="6185" y="10845"/>
                    <a:pt x="8157" y="8200"/>
                    <a:pt x="8157" y="7349"/>
                  </a:cubicBezTo>
                  <a:cubicBezTo>
                    <a:pt x="8157" y="7236"/>
                    <a:pt x="8164" y="7186"/>
                    <a:pt x="8176" y="7186"/>
                  </a:cubicBezTo>
                  <a:cubicBezTo>
                    <a:pt x="8251" y="7186"/>
                    <a:pt x="8513" y="9320"/>
                    <a:pt x="8202" y="9903"/>
                  </a:cubicBezTo>
                  <a:cubicBezTo>
                    <a:pt x="7811" y="10598"/>
                    <a:pt x="7462" y="11924"/>
                    <a:pt x="7808" y="11924"/>
                  </a:cubicBezTo>
                  <a:cubicBezTo>
                    <a:pt x="7819" y="11924"/>
                    <a:pt x="7831" y="11923"/>
                    <a:pt x="7843" y="11920"/>
                  </a:cubicBezTo>
                  <a:cubicBezTo>
                    <a:pt x="8516" y="11741"/>
                    <a:pt x="9636" y="9321"/>
                    <a:pt x="9770" y="8156"/>
                  </a:cubicBezTo>
                  <a:cubicBezTo>
                    <a:pt x="9770" y="8100"/>
                    <a:pt x="9840" y="7974"/>
                    <a:pt x="9892" y="7974"/>
                  </a:cubicBezTo>
                  <a:cubicBezTo>
                    <a:pt x="9924" y="7974"/>
                    <a:pt x="9950" y="8020"/>
                    <a:pt x="9950" y="8156"/>
                  </a:cubicBezTo>
                  <a:cubicBezTo>
                    <a:pt x="9950" y="8654"/>
                    <a:pt x="9873" y="10614"/>
                    <a:pt x="10182" y="10614"/>
                  </a:cubicBezTo>
                  <a:cubicBezTo>
                    <a:pt x="10207" y="10614"/>
                    <a:pt x="10234" y="10602"/>
                    <a:pt x="10263" y="10576"/>
                  </a:cubicBezTo>
                  <a:cubicBezTo>
                    <a:pt x="12056" y="8783"/>
                    <a:pt x="11294" y="3405"/>
                    <a:pt x="10353" y="1344"/>
                  </a:cubicBezTo>
                  <a:cubicBezTo>
                    <a:pt x="10216" y="1037"/>
                    <a:pt x="8233" y="1"/>
                    <a:pt x="6225" y="1"/>
                  </a:cubicBezTo>
                  <a:close/>
                </a:path>
              </a:pathLst>
            </a:custGeom>
            <a:solidFill>
              <a:srgbClr val="8F63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6"/>
            <p:cNvSpPr/>
            <p:nvPr/>
          </p:nvSpPr>
          <p:spPr>
            <a:xfrm>
              <a:off x="2409544" y="2108054"/>
              <a:ext cx="259050" cy="154470"/>
            </a:xfrm>
            <a:custGeom>
              <a:avLst/>
              <a:gdLst/>
              <a:ahLst/>
              <a:cxnLst/>
              <a:rect l="l" t="t" r="r" b="b"/>
              <a:pathLst>
                <a:path w="14466" h="8626" extrusionOk="0">
                  <a:moveTo>
                    <a:pt x="9231" y="1"/>
                  </a:moveTo>
                  <a:cubicBezTo>
                    <a:pt x="5821" y="1"/>
                    <a:pt x="0" y="3806"/>
                    <a:pt x="2455" y="6091"/>
                  </a:cubicBezTo>
                  <a:cubicBezTo>
                    <a:pt x="2455" y="6091"/>
                    <a:pt x="2859" y="5598"/>
                    <a:pt x="3531" y="4971"/>
                  </a:cubicBezTo>
                  <a:cubicBezTo>
                    <a:pt x="3665" y="5374"/>
                    <a:pt x="3889" y="5778"/>
                    <a:pt x="4203" y="6091"/>
                  </a:cubicBezTo>
                  <a:cubicBezTo>
                    <a:pt x="4293" y="6405"/>
                    <a:pt x="4427" y="6719"/>
                    <a:pt x="4606" y="6988"/>
                  </a:cubicBezTo>
                  <a:cubicBezTo>
                    <a:pt x="4606" y="7077"/>
                    <a:pt x="4606" y="7212"/>
                    <a:pt x="4606" y="7301"/>
                  </a:cubicBezTo>
                  <a:cubicBezTo>
                    <a:pt x="4757" y="8116"/>
                    <a:pt x="5457" y="8626"/>
                    <a:pt x="6185" y="8626"/>
                  </a:cubicBezTo>
                  <a:cubicBezTo>
                    <a:pt x="6538" y="8626"/>
                    <a:pt x="6898" y="8506"/>
                    <a:pt x="7206" y="8242"/>
                  </a:cubicBezTo>
                  <a:cubicBezTo>
                    <a:pt x="8286" y="7317"/>
                    <a:pt x="9997" y="6225"/>
                    <a:pt x="11939" y="6225"/>
                  </a:cubicBezTo>
                  <a:cubicBezTo>
                    <a:pt x="12253" y="6225"/>
                    <a:pt x="12573" y="6253"/>
                    <a:pt x="12897" y="6315"/>
                  </a:cubicBezTo>
                  <a:cubicBezTo>
                    <a:pt x="13223" y="6381"/>
                    <a:pt x="13526" y="6612"/>
                    <a:pt x="13805" y="6612"/>
                  </a:cubicBezTo>
                  <a:cubicBezTo>
                    <a:pt x="13909" y="6612"/>
                    <a:pt x="14009" y="6580"/>
                    <a:pt x="14107" y="6495"/>
                  </a:cubicBezTo>
                  <a:cubicBezTo>
                    <a:pt x="14465" y="6181"/>
                    <a:pt x="14107" y="5419"/>
                    <a:pt x="12314" y="4881"/>
                  </a:cubicBezTo>
                  <a:cubicBezTo>
                    <a:pt x="12090" y="4837"/>
                    <a:pt x="11866" y="4792"/>
                    <a:pt x="11642" y="4747"/>
                  </a:cubicBezTo>
                  <a:cubicBezTo>
                    <a:pt x="11911" y="4747"/>
                    <a:pt x="12180" y="4792"/>
                    <a:pt x="12404" y="4837"/>
                  </a:cubicBezTo>
                  <a:cubicBezTo>
                    <a:pt x="12730" y="4902"/>
                    <a:pt x="13009" y="5133"/>
                    <a:pt x="13292" y="5133"/>
                  </a:cubicBezTo>
                  <a:cubicBezTo>
                    <a:pt x="13398" y="5133"/>
                    <a:pt x="13504" y="5101"/>
                    <a:pt x="13614" y="5016"/>
                  </a:cubicBezTo>
                  <a:cubicBezTo>
                    <a:pt x="13973" y="4657"/>
                    <a:pt x="13614" y="3940"/>
                    <a:pt x="11821" y="3403"/>
                  </a:cubicBezTo>
                  <a:cubicBezTo>
                    <a:pt x="11194" y="3268"/>
                    <a:pt x="10522" y="3178"/>
                    <a:pt x="9850" y="3134"/>
                  </a:cubicBezTo>
                  <a:cubicBezTo>
                    <a:pt x="10295" y="2997"/>
                    <a:pt x="10766" y="2938"/>
                    <a:pt x="11223" y="2938"/>
                  </a:cubicBezTo>
                  <a:cubicBezTo>
                    <a:pt x="11365" y="2938"/>
                    <a:pt x="11505" y="2944"/>
                    <a:pt x="11642" y="2954"/>
                  </a:cubicBezTo>
                  <a:cubicBezTo>
                    <a:pt x="11932" y="2983"/>
                    <a:pt x="12204" y="3144"/>
                    <a:pt x="12457" y="3144"/>
                  </a:cubicBezTo>
                  <a:cubicBezTo>
                    <a:pt x="12594" y="3144"/>
                    <a:pt x="12726" y="3096"/>
                    <a:pt x="12852" y="2954"/>
                  </a:cubicBezTo>
                  <a:cubicBezTo>
                    <a:pt x="13166" y="2551"/>
                    <a:pt x="12673" y="1879"/>
                    <a:pt x="10880" y="1610"/>
                  </a:cubicBezTo>
                  <a:cubicBezTo>
                    <a:pt x="10522" y="1565"/>
                    <a:pt x="10175" y="1543"/>
                    <a:pt x="9833" y="1543"/>
                  </a:cubicBezTo>
                  <a:cubicBezTo>
                    <a:pt x="9491" y="1543"/>
                    <a:pt x="9155" y="1565"/>
                    <a:pt x="8819" y="1610"/>
                  </a:cubicBezTo>
                  <a:cubicBezTo>
                    <a:pt x="9302" y="1461"/>
                    <a:pt x="9784" y="1374"/>
                    <a:pt x="10292" y="1374"/>
                  </a:cubicBezTo>
                  <a:cubicBezTo>
                    <a:pt x="10398" y="1374"/>
                    <a:pt x="10504" y="1378"/>
                    <a:pt x="10611" y="1386"/>
                  </a:cubicBezTo>
                  <a:cubicBezTo>
                    <a:pt x="10910" y="1386"/>
                    <a:pt x="11189" y="1565"/>
                    <a:pt x="11448" y="1565"/>
                  </a:cubicBezTo>
                  <a:cubicBezTo>
                    <a:pt x="11577" y="1565"/>
                    <a:pt x="11702" y="1520"/>
                    <a:pt x="11821" y="1386"/>
                  </a:cubicBezTo>
                  <a:cubicBezTo>
                    <a:pt x="12135" y="983"/>
                    <a:pt x="11642" y="355"/>
                    <a:pt x="9805" y="41"/>
                  </a:cubicBezTo>
                  <a:cubicBezTo>
                    <a:pt x="9623" y="14"/>
                    <a:pt x="9431" y="1"/>
                    <a:pt x="9231" y="1"/>
                  </a:cubicBezTo>
                  <a:close/>
                </a:path>
              </a:pathLst>
            </a:custGeom>
            <a:solidFill>
              <a:srgbClr val="EEB1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0BA4755-E699-3CC8-56F3-3CC6D73B11F3}"/>
              </a:ext>
            </a:extLst>
          </p:cNvPr>
          <p:cNvSpPr txBox="1"/>
          <p:nvPr/>
        </p:nvSpPr>
        <p:spPr>
          <a:xfrm>
            <a:off x="6782104" y="4464395"/>
            <a:ext cx="2512741" cy="523220"/>
          </a:xfrm>
          <a:prstGeom prst="rect">
            <a:avLst/>
          </a:prstGeom>
          <a:noFill/>
        </p:spPr>
        <p:txBody>
          <a:bodyPr wrap="square" rtlCol="0">
            <a:spAutoFit/>
          </a:bodyPr>
          <a:lstStyle/>
          <a:p>
            <a:r>
              <a:rPr lang="en-US" dirty="0"/>
              <a:t>Submitted To:</a:t>
            </a:r>
          </a:p>
          <a:p>
            <a:r>
              <a:rPr lang="en-US" dirty="0"/>
              <a:t>Ms. Bushra Jamal Ma’am</a:t>
            </a:r>
          </a:p>
        </p:txBody>
      </p:sp>
      <p:sp>
        <p:nvSpPr>
          <p:cNvPr id="3" name="TextBox 2">
            <a:extLst>
              <a:ext uri="{FF2B5EF4-FFF2-40B4-BE49-F238E27FC236}">
                <a16:creationId xmlns:a16="http://schemas.microsoft.com/office/drawing/2014/main" id="{6A7B7AC7-ACFF-54D9-7CA3-6665E21AA345}"/>
              </a:ext>
            </a:extLst>
          </p:cNvPr>
          <p:cNvSpPr txBox="1"/>
          <p:nvPr/>
        </p:nvSpPr>
        <p:spPr>
          <a:xfrm>
            <a:off x="220600" y="4458177"/>
            <a:ext cx="3286999" cy="523220"/>
          </a:xfrm>
          <a:prstGeom prst="rect">
            <a:avLst/>
          </a:prstGeom>
          <a:noFill/>
        </p:spPr>
        <p:txBody>
          <a:bodyPr wrap="square" rtlCol="0">
            <a:spAutoFit/>
          </a:bodyPr>
          <a:lstStyle/>
          <a:p>
            <a:r>
              <a:rPr lang="en-US" dirty="0"/>
              <a:t>Submitted By:</a:t>
            </a:r>
          </a:p>
          <a:p>
            <a:r>
              <a:rPr lang="en-US" dirty="0"/>
              <a:t>Sachin Rajbhar &amp; Ravindra </a:t>
            </a:r>
            <a:r>
              <a:rPr lang="en-US" dirty="0" err="1"/>
              <a:t>Kanojiya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4"/>
        <p:cNvGrpSpPr/>
        <p:nvPr/>
      </p:nvGrpSpPr>
      <p:grpSpPr>
        <a:xfrm>
          <a:off x="0" y="0"/>
          <a:ext cx="0" cy="0"/>
          <a:chOff x="0" y="0"/>
          <a:chExt cx="0" cy="0"/>
        </a:xfrm>
      </p:grpSpPr>
      <p:sp>
        <p:nvSpPr>
          <p:cNvPr id="1565" name="Google Shape;1565;p49"/>
          <p:cNvSpPr txBox="1">
            <a:spLocks noGrp="1"/>
          </p:cNvSpPr>
          <p:nvPr>
            <p:ph type="title"/>
          </p:nvPr>
        </p:nvSpPr>
        <p:spPr>
          <a:xfrm>
            <a:off x="815075" y="1707300"/>
            <a:ext cx="2846400" cy="172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a:t>
            </a:r>
            <a:endParaRPr/>
          </a:p>
          <a:p>
            <a:pPr marL="0" lvl="0" indent="0" algn="ctr" rtl="0">
              <a:spcBef>
                <a:spcPts val="0"/>
              </a:spcBef>
              <a:spcAft>
                <a:spcPts val="0"/>
              </a:spcAft>
              <a:buNone/>
            </a:pPr>
            <a:r>
              <a:rPr lang="en"/>
              <a:t>Thousand Words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 name="Oval 1">
            <a:extLst>
              <a:ext uri="{FF2B5EF4-FFF2-40B4-BE49-F238E27FC236}">
                <a16:creationId xmlns:a16="http://schemas.microsoft.com/office/drawing/2014/main" id="{D954D867-1791-5EB6-FA58-3DCE6DA2352A}"/>
              </a:ext>
            </a:extLst>
          </p:cNvPr>
          <p:cNvSpPr/>
          <p:nvPr/>
        </p:nvSpPr>
        <p:spPr>
          <a:xfrm>
            <a:off x="1818861" y="2827210"/>
            <a:ext cx="4251162" cy="122278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0" name="Google Shape;2210;p62"/>
          <p:cNvSpPr txBox="1">
            <a:spLocks noGrp="1"/>
          </p:cNvSpPr>
          <p:nvPr>
            <p:ph type="title"/>
          </p:nvPr>
        </p:nvSpPr>
        <p:spPr>
          <a:xfrm>
            <a:off x="2978719" y="3003312"/>
            <a:ext cx="3849600" cy="80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5400" dirty="0">
                <a:solidFill>
                  <a:schemeClr val="accent6">
                    <a:lumMod val="95000"/>
                  </a:schemeClr>
                </a:solidFill>
              </a:rPr>
              <a:t>Thanks</a:t>
            </a:r>
            <a:endParaRPr sz="5400" dirty="0">
              <a:solidFill>
                <a:schemeClr val="accent6">
                  <a:lumMod val="95000"/>
                </a:schemeClr>
              </a:solidFill>
            </a:endParaRPr>
          </a:p>
        </p:txBody>
      </p:sp>
      <p:sp>
        <p:nvSpPr>
          <p:cNvPr id="2211" name="Google Shape;2211;p62"/>
          <p:cNvSpPr txBox="1">
            <a:spLocks noGrp="1"/>
          </p:cNvSpPr>
          <p:nvPr>
            <p:ph type="subTitle" idx="1"/>
          </p:nvPr>
        </p:nvSpPr>
        <p:spPr>
          <a:xfrm>
            <a:off x="2079548" y="1876626"/>
            <a:ext cx="3849600" cy="11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 you have any questions?</a:t>
            </a:r>
            <a:endParaRPr dirty="0"/>
          </a:p>
          <a:p>
            <a:pPr marL="0" lvl="0" indent="0" algn="l" rtl="0">
              <a:spcBef>
                <a:spcPts val="0"/>
              </a:spcBef>
              <a:spcAft>
                <a:spcPts val="0"/>
              </a:spcAft>
              <a:buNone/>
            </a:pPr>
            <a:r>
              <a:rPr lang="en-US" dirty="0"/>
              <a:t>sr4205@dseu.ac.in</a:t>
            </a:r>
            <a:endParaRPr dirty="0"/>
          </a:p>
        </p:txBody>
      </p:sp>
      <p:grpSp>
        <p:nvGrpSpPr>
          <p:cNvPr id="2213" name="Google Shape;2213;p62"/>
          <p:cNvGrpSpPr/>
          <p:nvPr/>
        </p:nvGrpSpPr>
        <p:grpSpPr>
          <a:xfrm>
            <a:off x="5890052" y="872825"/>
            <a:ext cx="2232000" cy="3827775"/>
            <a:chOff x="5890052" y="872825"/>
            <a:chExt cx="2232000" cy="3827775"/>
          </a:xfrm>
        </p:grpSpPr>
        <p:sp>
          <p:nvSpPr>
            <p:cNvPr id="2214" name="Google Shape;2214;p62"/>
            <p:cNvSpPr/>
            <p:nvPr/>
          </p:nvSpPr>
          <p:spPr>
            <a:xfrm>
              <a:off x="6317450" y="4467200"/>
              <a:ext cx="1407900" cy="2334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2"/>
            <p:cNvSpPr/>
            <p:nvPr/>
          </p:nvSpPr>
          <p:spPr>
            <a:xfrm flipH="1">
              <a:off x="5890052" y="872825"/>
              <a:ext cx="2232000" cy="22320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6" name="Google Shape;2216;p62"/>
            <p:cNvGrpSpPr/>
            <p:nvPr/>
          </p:nvGrpSpPr>
          <p:grpSpPr>
            <a:xfrm flipH="1">
              <a:off x="6510712" y="1246709"/>
              <a:ext cx="990680" cy="3361900"/>
              <a:chOff x="5223692" y="498339"/>
              <a:chExt cx="728763" cy="2473076"/>
            </a:xfrm>
          </p:grpSpPr>
          <p:sp>
            <p:nvSpPr>
              <p:cNvPr id="2217" name="Google Shape;2217;p62"/>
              <p:cNvSpPr/>
              <p:nvPr/>
            </p:nvSpPr>
            <p:spPr>
              <a:xfrm>
                <a:off x="5846635" y="1823852"/>
                <a:ext cx="42545" cy="116722"/>
              </a:xfrm>
              <a:custGeom>
                <a:avLst/>
                <a:gdLst/>
                <a:ahLst/>
                <a:cxnLst/>
                <a:rect l="l" t="t" r="r" b="b"/>
                <a:pathLst>
                  <a:path w="3286" h="9015" extrusionOk="0">
                    <a:moveTo>
                      <a:pt x="3285" y="1"/>
                    </a:moveTo>
                    <a:lnTo>
                      <a:pt x="0" y="602"/>
                    </a:lnTo>
                    <a:lnTo>
                      <a:pt x="802" y="7332"/>
                    </a:lnTo>
                    <a:lnTo>
                      <a:pt x="1683" y="9014"/>
                    </a:lnTo>
                    <a:cubicBezTo>
                      <a:pt x="3245" y="6330"/>
                      <a:pt x="3285" y="1"/>
                      <a:pt x="3285" y="1"/>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2"/>
              <p:cNvSpPr/>
              <p:nvPr/>
            </p:nvSpPr>
            <p:spPr>
              <a:xfrm>
                <a:off x="5757414" y="1163581"/>
                <a:ext cx="156147" cy="685700"/>
              </a:xfrm>
              <a:custGeom>
                <a:avLst/>
                <a:gdLst/>
                <a:ahLst/>
                <a:cxnLst/>
                <a:rect l="l" t="t" r="r" b="b"/>
                <a:pathLst>
                  <a:path w="12060" h="52960" extrusionOk="0">
                    <a:moveTo>
                      <a:pt x="1" y="0"/>
                    </a:moveTo>
                    <a:lnTo>
                      <a:pt x="2925" y="52960"/>
                    </a:lnTo>
                    <a:lnTo>
                      <a:pt x="11659" y="50636"/>
                    </a:lnTo>
                    <a:cubicBezTo>
                      <a:pt x="11659" y="50636"/>
                      <a:pt x="12059" y="44827"/>
                      <a:pt x="10697" y="32128"/>
                    </a:cubicBezTo>
                    <a:cubicBezTo>
                      <a:pt x="9976" y="25478"/>
                      <a:pt x="7813" y="13100"/>
                      <a:pt x="5609" y="6770"/>
                    </a:cubicBezTo>
                    <a:cubicBezTo>
                      <a:pt x="3606" y="1002"/>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2"/>
              <p:cNvSpPr/>
              <p:nvPr/>
            </p:nvSpPr>
            <p:spPr>
              <a:xfrm>
                <a:off x="5806692" y="1376231"/>
                <a:ext cx="66926" cy="457487"/>
              </a:xfrm>
              <a:custGeom>
                <a:avLst/>
                <a:gdLst/>
                <a:ahLst/>
                <a:cxnLst/>
                <a:rect l="l" t="t" r="r" b="b"/>
                <a:pathLst>
                  <a:path w="5169" h="35334" extrusionOk="0">
                    <a:moveTo>
                      <a:pt x="1" y="1"/>
                    </a:moveTo>
                    <a:cubicBezTo>
                      <a:pt x="1" y="5"/>
                      <a:pt x="2805" y="29926"/>
                      <a:pt x="3606" y="35334"/>
                    </a:cubicBezTo>
                    <a:lnTo>
                      <a:pt x="5168" y="35013"/>
                    </a:lnTo>
                    <a:lnTo>
                      <a:pt x="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2"/>
              <p:cNvSpPr/>
              <p:nvPr/>
            </p:nvSpPr>
            <p:spPr>
              <a:xfrm>
                <a:off x="5645910" y="2260584"/>
                <a:ext cx="212663" cy="698039"/>
              </a:xfrm>
              <a:custGeom>
                <a:avLst/>
                <a:gdLst/>
                <a:ahLst/>
                <a:cxnLst/>
                <a:rect l="l" t="t" r="r" b="b"/>
                <a:pathLst>
                  <a:path w="16425" h="53913" extrusionOk="0">
                    <a:moveTo>
                      <a:pt x="14382" y="0"/>
                    </a:moveTo>
                    <a:lnTo>
                      <a:pt x="0" y="3125"/>
                    </a:lnTo>
                    <a:cubicBezTo>
                      <a:pt x="1362" y="5969"/>
                      <a:pt x="2684" y="13821"/>
                      <a:pt x="4367" y="17266"/>
                    </a:cubicBezTo>
                    <a:cubicBezTo>
                      <a:pt x="4367" y="17266"/>
                      <a:pt x="1362" y="35694"/>
                      <a:pt x="1642" y="47792"/>
                    </a:cubicBezTo>
                    <a:cubicBezTo>
                      <a:pt x="1162" y="49074"/>
                      <a:pt x="641" y="50997"/>
                      <a:pt x="1763" y="51798"/>
                    </a:cubicBezTo>
                    <a:cubicBezTo>
                      <a:pt x="3698" y="53160"/>
                      <a:pt x="9097" y="53913"/>
                      <a:pt x="12594" y="53913"/>
                    </a:cubicBezTo>
                    <a:cubicBezTo>
                      <a:pt x="13005" y="53913"/>
                      <a:pt x="13391" y="53902"/>
                      <a:pt x="13741" y="53881"/>
                    </a:cubicBezTo>
                    <a:cubicBezTo>
                      <a:pt x="15223" y="53761"/>
                      <a:pt x="16305" y="51958"/>
                      <a:pt x="15383" y="51678"/>
                    </a:cubicBezTo>
                    <a:cubicBezTo>
                      <a:pt x="13821" y="51237"/>
                      <a:pt x="11898" y="50837"/>
                      <a:pt x="10896" y="50156"/>
                    </a:cubicBezTo>
                    <a:cubicBezTo>
                      <a:pt x="10095" y="49595"/>
                      <a:pt x="9374" y="48834"/>
                      <a:pt x="8813" y="48033"/>
                    </a:cubicBezTo>
                    <a:cubicBezTo>
                      <a:pt x="8813" y="48033"/>
                      <a:pt x="15543" y="23676"/>
                      <a:pt x="16144" y="19189"/>
                    </a:cubicBezTo>
                    <a:cubicBezTo>
                      <a:pt x="16425" y="17026"/>
                      <a:pt x="15303" y="7732"/>
                      <a:pt x="14382"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2"/>
              <p:cNvSpPr/>
              <p:nvPr/>
            </p:nvSpPr>
            <p:spPr>
              <a:xfrm>
                <a:off x="5338329" y="2337868"/>
                <a:ext cx="345970" cy="631450"/>
              </a:xfrm>
              <a:custGeom>
                <a:avLst/>
                <a:gdLst/>
                <a:ahLst/>
                <a:cxnLst/>
                <a:rect l="l" t="t" r="r" b="b"/>
                <a:pathLst>
                  <a:path w="26721" h="48770" extrusionOk="0">
                    <a:moveTo>
                      <a:pt x="26720" y="0"/>
                    </a:moveTo>
                    <a:lnTo>
                      <a:pt x="12579" y="401"/>
                    </a:lnTo>
                    <a:cubicBezTo>
                      <a:pt x="13060" y="4808"/>
                      <a:pt x="12780" y="9294"/>
                      <a:pt x="11778" y="11458"/>
                    </a:cubicBezTo>
                    <a:cubicBezTo>
                      <a:pt x="4207" y="28002"/>
                      <a:pt x="3045" y="33611"/>
                      <a:pt x="1483" y="40421"/>
                    </a:cubicBezTo>
                    <a:cubicBezTo>
                      <a:pt x="1202" y="41102"/>
                      <a:pt x="0" y="43986"/>
                      <a:pt x="1483" y="45188"/>
                    </a:cubicBezTo>
                    <a:cubicBezTo>
                      <a:pt x="3163" y="46572"/>
                      <a:pt x="6254" y="48770"/>
                      <a:pt x="10486" y="48770"/>
                    </a:cubicBezTo>
                    <a:cubicBezTo>
                      <a:pt x="11399" y="48770"/>
                      <a:pt x="12364" y="48668"/>
                      <a:pt x="13380" y="48433"/>
                    </a:cubicBezTo>
                    <a:cubicBezTo>
                      <a:pt x="14823" y="48113"/>
                      <a:pt x="14903" y="46751"/>
                      <a:pt x="14021" y="46430"/>
                    </a:cubicBezTo>
                    <a:cubicBezTo>
                      <a:pt x="12499" y="45869"/>
                      <a:pt x="10897" y="45308"/>
                      <a:pt x="9935" y="44547"/>
                    </a:cubicBezTo>
                    <a:cubicBezTo>
                      <a:pt x="9214" y="43946"/>
                      <a:pt x="8573" y="43185"/>
                      <a:pt x="8092" y="42344"/>
                    </a:cubicBezTo>
                    <a:cubicBezTo>
                      <a:pt x="8653" y="41463"/>
                      <a:pt x="21833" y="19870"/>
                      <a:pt x="24117" y="16065"/>
                    </a:cubicBezTo>
                    <a:cubicBezTo>
                      <a:pt x="25358" y="14021"/>
                      <a:pt x="26039" y="9935"/>
                      <a:pt x="26720"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2"/>
              <p:cNvSpPr/>
              <p:nvPr/>
            </p:nvSpPr>
            <p:spPr>
              <a:xfrm>
                <a:off x="5334691" y="2861219"/>
                <a:ext cx="203340" cy="110196"/>
              </a:xfrm>
              <a:custGeom>
                <a:avLst/>
                <a:gdLst/>
                <a:ahLst/>
                <a:cxnLst/>
                <a:rect l="l" t="t" r="r" b="b"/>
                <a:pathLst>
                  <a:path w="15705" h="8511" extrusionOk="0">
                    <a:moveTo>
                      <a:pt x="1764" y="0"/>
                    </a:moveTo>
                    <a:cubicBezTo>
                      <a:pt x="1082" y="881"/>
                      <a:pt x="642" y="1963"/>
                      <a:pt x="482" y="3085"/>
                    </a:cubicBezTo>
                    <a:cubicBezTo>
                      <a:pt x="161" y="5088"/>
                      <a:pt x="121" y="5328"/>
                      <a:pt x="1" y="6049"/>
                    </a:cubicBezTo>
                    <a:cubicBezTo>
                      <a:pt x="97" y="6482"/>
                      <a:pt x="756" y="6568"/>
                      <a:pt x="1267" y="6568"/>
                    </a:cubicBezTo>
                    <a:cubicBezTo>
                      <a:pt x="1608" y="6568"/>
                      <a:pt x="1884" y="6530"/>
                      <a:pt x="1884" y="6530"/>
                    </a:cubicBezTo>
                    <a:lnTo>
                      <a:pt x="2204" y="5368"/>
                    </a:lnTo>
                    <a:lnTo>
                      <a:pt x="3005" y="6009"/>
                    </a:lnTo>
                    <a:cubicBezTo>
                      <a:pt x="3807" y="6650"/>
                      <a:pt x="5089" y="7692"/>
                      <a:pt x="8333" y="8212"/>
                    </a:cubicBezTo>
                    <a:cubicBezTo>
                      <a:pt x="9640" y="8425"/>
                      <a:pt x="10647" y="8511"/>
                      <a:pt x="11455" y="8511"/>
                    </a:cubicBezTo>
                    <a:cubicBezTo>
                      <a:pt x="12628" y="8511"/>
                      <a:pt x="13381" y="8329"/>
                      <a:pt x="14022" y="8092"/>
                    </a:cubicBezTo>
                    <a:cubicBezTo>
                      <a:pt x="15104" y="7652"/>
                      <a:pt x="15704" y="6930"/>
                      <a:pt x="15304" y="6490"/>
                    </a:cubicBezTo>
                    <a:cubicBezTo>
                      <a:pt x="14342" y="5448"/>
                      <a:pt x="11538" y="4847"/>
                      <a:pt x="11538" y="4847"/>
                    </a:cubicBezTo>
                    <a:cubicBezTo>
                      <a:pt x="11538" y="4847"/>
                      <a:pt x="11221" y="4867"/>
                      <a:pt x="10719" y="4867"/>
                    </a:cubicBezTo>
                    <a:cubicBezTo>
                      <a:pt x="9465" y="4867"/>
                      <a:pt x="7057" y="4744"/>
                      <a:pt x="5569" y="3886"/>
                    </a:cubicBezTo>
                    <a:cubicBezTo>
                      <a:pt x="3446" y="2724"/>
                      <a:pt x="1764" y="0"/>
                      <a:pt x="17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2"/>
              <p:cNvSpPr/>
              <p:nvPr/>
            </p:nvSpPr>
            <p:spPr>
              <a:xfrm>
                <a:off x="5657316" y="2875215"/>
                <a:ext cx="202810" cy="91824"/>
              </a:xfrm>
              <a:custGeom>
                <a:avLst/>
                <a:gdLst/>
                <a:ahLst/>
                <a:cxnLst/>
                <a:rect l="l" t="t" r="r" b="b"/>
                <a:pathLst>
                  <a:path w="15664" h="7092" extrusionOk="0">
                    <a:moveTo>
                      <a:pt x="802" y="1"/>
                    </a:moveTo>
                    <a:cubicBezTo>
                      <a:pt x="281" y="1002"/>
                      <a:pt x="0" y="2124"/>
                      <a:pt x="40" y="3246"/>
                    </a:cubicBezTo>
                    <a:lnTo>
                      <a:pt x="40" y="6250"/>
                    </a:lnTo>
                    <a:cubicBezTo>
                      <a:pt x="40" y="6623"/>
                      <a:pt x="1388" y="6652"/>
                      <a:pt x="1803" y="6652"/>
                    </a:cubicBezTo>
                    <a:cubicBezTo>
                      <a:pt x="1879" y="6652"/>
                      <a:pt x="1923" y="6651"/>
                      <a:pt x="1923" y="6651"/>
                    </a:cubicBezTo>
                    <a:lnTo>
                      <a:pt x="2083" y="5249"/>
                    </a:lnTo>
                    <a:lnTo>
                      <a:pt x="3005" y="5729"/>
                    </a:lnTo>
                    <a:cubicBezTo>
                      <a:pt x="3886" y="6250"/>
                      <a:pt x="5288" y="7091"/>
                      <a:pt x="8573" y="7091"/>
                    </a:cubicBezTo>
                    <a:cubicBezTo>
                      <a:pt x="11858" y="7091"/>
                      <a:pt x="13140" y="6611"/>
                      <a:pt x="14182" y="6010"/>
                    </a:cubicBezTo>
                    <a:cubicBezTo>
                      <a:pt x="15223" y="5409"/>
                      <a:pt x="15664" y="4608"/>
                      <a:pt x="15223" y="4247"/>
                    </a:cubicBezTo>
                    <a:cubicBezTo>
                      <a:pt x="14062" y="3406"/>
                      <a:pt x="11217" y="3246"/>
                      <a:pt x="11217" y="3246"/>
                    </a:cubicBezTo>
                    <a:cubicBezTo>
                      <a:pt x="11217" y="3246"/>
                      <a:pt x="9544" y="3619"/>
                      <a:pt x="7751" y="3619"/>
                    </a:cubicBezTo>
                    <a:cubicBezTo>
                      <a:pt x="6855" y="3619"/>
                      <a:pt x="5929" y="3526"/>
                      <a:pt x="5168" y="3246"/>
                    </a:cubicBezTo>
                    <a:cubicBezTo>
                      <a:pt x="2885" y="2404"/>
                      <a:pt x="802" y="1"/>
                      <a:pt x="8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2"/>
              <p:cNvSpPr/>
              <p:nvPr/>
            </p:nvSpPr>
            <p:spPr>
              <a:xfrm>
                <a:off x="5394210" y="1057969"/>
                <a:ext cx="328517" cy="339794"/>
              </a:xfrm>
              <a:custGeom>
                <a:avLst/>
                <a:gdLst/>
                <a:ahLst/>
                <a:cxnLst/>
                <a:rect l="l" t="t" r="r" b="b"/>
                <a:pathLst>
                  <a:path w="25373" h="26244" extrusionOk="0">
                    <a:moveTo>
                      <a:pt x="18717" y="0"/>
                    </a:moveTo>
                    <a:cubicBezTo>
                      <a:pt x="15994" y="0"/>
                      <a:pt x="12522" y="2059"/>
                      <a:pt x="9058" y="2059"/>
                    </a:cubicBezTo>
                    <a:cubicBezTo>
                      <a:pt x="8699" y="2059"/>
                      <a:pt x="8341" y="2037"/>
                      <a:pt x="7983" y="1988"/>
                    </a:cubicBezTo>
                    <a:cubicBezTo>
                      <a:pt x="6380" y="7116"/>
                      <a:pt x="3296" y="10080"/>
                      <a:pt x="171" y="23861"/>
                    </a:cubicBezTo>
                    <a:cubicBezTo>
                      <a:pt x="0" y="25559"/>
                      <a:pt x="2280" y="26243"/>
                      <a:pt x="5528" y="26243"/>
                    </a:cubicBezTo>
                    <a:cubicBezTo>
                      <a:pt x="12933" y="26243"/>
                      <a:pt x="25372" y="22684"/>
                      <a:pt x="25289" y="19454"/>
                    </a:cubicBezTo>
                    <a:cubicBezTo>
                      <a:pt x="25129" y="15048"/>
                      <a:pt x="23847" y="7156"/>
                      <a:pt x="23005" y="4191"/>
                    </a:cubicBezTo>
                    <a:cubicBezTo>
                      <a:pt x="22087" y="960"/>
                      <a:pt x="20577" y="0"/>
                      <a:pt x="18717"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2"/>
              <p:cNvSpPr/>
              <p:nvPr/>
            </p:nvSpPr>
            <p:spPr>
              <a:xfrm>
                <a:off x="5310841" y="591574"/>
                <a:ext cx="590264" cy="523519"/>
              </a:xfrm>
              <a:custGeom>
                <a:avLst/>
                <a:gdLst/>
                <a:ahLst/>
                <a:cxnLst/>
                <a:rect l="l" t="t" r="r" b="b"/>
                <a:pathLst>
                  <a:path w="45589" h="40434" extrusionOk="0">
                    <a:moveTo>
                      <a:pt x="19935" y="0"/>
                    </a:moveTo>
                    <a:cubicBezTo>
                      <a:pt x="18967" y="0"/>
                      <a:pt x="17984" y="38"/>
                      <a:pt x="16986" y="113"/>
                    </a:cubicBezTo>
                    <a:cubicBezTo>
                      <a:pt x="14262" y="794"/>
                      <a:pt x="11658" y="1876"/>
                      <a:pt x="9254" y="3318"/>
                    </a:cubicBezTo>
                    <a:cubicBezTo>
                      <a:pt x="5168" y="5681"/>
                      <a:pt x="881" y="9567"/>
                      <a:pt x="321" y="15456"/>
                    </a:cubicBezTo>
                    <a:cubicBezTo>
                      <a:pt x="0" y="18741"/>
                      <a:pt x="280" y="22026"/>
                      <a:pt x="1202" y="25191"/>
                    </a:cubicBezTo>
                    <a:cubicBezTo>
                      <a:pt x="3405" y="32522"/>
                      <a:pt x="9214" y="38210"/>
                      <a:pt x="18428" y="39933"/>
                    </a:cubicBezTo>
                    <a:cubicBezTo>
                      <a:pt x="20198" y="40261"/>
                      <a:pt x="22009" y="40433"/>
                      <a:pt x="23815" y="40433"/>
                    </a:cubicBezTo>
                    <a:cubicBezTo>
                      <a:pt x="28629" y="40433"/>
                      <a:pt x="33399" y="39204"/>
                      <a:pt x="37216" y="36408"/>
                    </a:cubicBezTo>
                    <a:cubicBezTo>
                      <a:pt x="42424" y="32562"/>
                      <a:pt x="45589" y="24389"/>
                      <a:pt x="44267" y="17579"/>
                    </a:cubicBezTo>
                    <a:cubicBezTo>
                      <a:pt x="42945" y="10769"/>
                      <a:pt x="39820" y="7164"/>
                      <a:pt x="35013" y="4039"/>
                    </a:cubicBezTo>
                    <a:cubicBezTo>
                      <a:pt x="30863" y="1330"/>
                      <a:pt x="25687" y="0"/>
                      <a:pt x="19935" y="0"/>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2"/>
              <p:cNvSpPr/>
              <p:nvPr/>
            </p:nvSpPr>
            <p:spPr>
              <a:xfrm>
                <a:off x="5620468" y="934048"/>
                <a:ext cx="80054" cy="38700"/>
              </a:xfrm>
              <a:custGeom>
                <a:avLst/>
                <a:gdLst/>
                <a:ahLst/>
                <a:cxnLst/>
                <a:rect l="l" t="t" r="r" b="b"/>
                <a:pathLst>
                  <a:path w="6183" h="2989" extrusionOk="0">
                    <a:moveTo>
                      <a:pt x="5569" y="1"/>
                    </a:moveTo>
                    <a:cubicBezTo>
                      <a:pt x="5335" y="1"/>
                      <a:pt x="5095" y="131"/>
                      <a:pt x="5010" y="422"/>
                    </a:cubicBezTo>
                    <a:cubicBezTo>
                      <a:pt x="4772" y="1432"/>
                      <a:pt x="4104" y="1845"/>
                      <a:pt x="3364" y="1845"/>
                    </a:cubicBezTo>
                    <a:cubicBezTo>
                      <a:pt x="2605" y="1845"/>
                      <a:pt x="1771" y="1412"/>
                      <a:pt x="1244" y="743"/>
                    </a:cubicBezTo>
                    <a:cubicBezTo>
                      <a:pt x="1125" y="602"/>
                      <a:pt x="971" y="543"/>
                      <a:pt x="818" y="543"/>
                    </a:cubicBezTo>
                    <a:cubicBezTo>
                      <a:pt x="405" y="543"/>
                      <a:pt x="1" y="974"/>
                      <a:pt x="323" y="1384"/>
                    </a:cubicBezTo>
                    <a:cubicBezTo>
                      <a:pt x="1062" y="2264"/>
                      <a:pt x="2079" y="2989"/>
                      <a:pt x="3239" y="2989"/>
                    </a:cubicBezTo>
                    <a:cubicBezTo>
                      <a:pt x="3400" y="2989"/>
                      <a:pt x="3562" y="2975"/>
                      <a:pt x="3728" y="2946"/>
                    </a:cubicBezTo>
                    <a:cubicBezTo>
                      <a:pt x="4929" y="2706"/>
                      <a:pt x="5851" y="1824"/>
                      <a:pt x="6091" y="622"/>
                    </a:cubicBezTo>
                    <a:cubicBezTo>
                      <a:pt x="6183" y="233"/>
                      <a:pt x="5881" y="1"/>
                      <a:pt x="5569" y="1"/>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2"/>
              <p:cNvSpPr/>
              <p:nvPr/>
            </p:nvSpPr>
            <p:spPr>
              <a:xfrm>
                <a:off x="5659906" y="836294"/>
                <a:ext cx="36836" cy="75212"/>
              </a:xfrm>
              <a:custGeom>
                <a:avLst/>
                <a:gdLst/>
                <a:ahLst/>
                <a:cxnLst/>
                <a:rect l="l" t="t" r="r" b="b"/>
                <a:pathLst>
                  <a:path w="2845" h="5809" extrusionOk="0">
                    <a:moveTo>
                      <a:pt x="1202" y="0"/>
                    </a:moveTo>
                    <a:cubicBezTo>
                      <a:pt x="962" y="0"/>
                      <a:pt x="762" y="201"/>
                      <a:pt x="762" y="441"/>
                    </a:cubicBezTo>
                    <a:cubicBezTo>
                      <a:pt x="762" y="521"/>
                      <a:pt x="722" y="2444"/>
                      <a:pt x="1563" y="3485"/>
                    </a:cubicBezTo>
                    <a:cubicBezTo>
                      <a:pt x="1803" y="3686"/>
                      <a:pt x="1924" y="4006"/>
                      <a:pt x="1924" y="4327"/>
                    </a:cubicBezTo>
                    <a:cubicBezTo>
                      <a:pt x="1843" y="4527"/>
                      <a:pt x="1603" y="4687"/>
                      <a:pt x="1243" y="4807"/>
                    </a:cubicBezTo>
                    <a:cubicBezTo>
                      <a:pt x="962" y="4848"/>
                      <a:pt x="682" y="4888"/>
                      <a:pt x="441" y="4928"/>
                    </a:cubicBezTo>
                    <a:cubicBezTo>
                      <a:pt x="201" y="4928"/>
                      <a:pt x="1" y="5128"/>
                      <a:pt x="41" y="5408"/>
                    </a:cubicBezTo>
                    <a:cubicBezTo>
                      <a:pt x="41" y="5609"/>
                      <a:pt x="241" y="5769"/>
                      <a:pt x="441" y="5809"/>
                    </a:cubicBezTo>
                    <a:lnTo>
                      <a:pt x="521" y="5809"/>
                    </a:lnTo>
                    <a:cubicBezTo>
                      <a:pt x="842" y="5769"/>
                      <a:pt x="1162" y="5729"/>
                      <a:pt x="1483" y="5649"/>
                    </a:cubicBezTo>
                    <a:cubicBezTo>
                      <a:pt x="2044" y="5529"/>
                      <a:pt x="2524" y="5128"/>
                      <a:pt x="2765" y="4567"/>
                    </a:cubicBezTo>
                    <a:cubicBezTo>
                      <a:pt x="2845" y="4247"/>
                      <a:pt x="2845" y="3646"/>
                      <a:pt x="2244" y="2925"/>
                    </a:cubicBezTo>
                    <a:cubicBezTo>
                      <a:pt x="1723" y="2244"/>
                      <a:pt x="1603" y="922"/>
                      <a:pt x="1643" y="481"/>
                    </a:cubicBezTo>
                    <a:cubicBezTo>
                      <a:pt x="1643" y="201"/>
                      <a:pt x="1443" y="0"/>
                      <a:pt x="1202" y="0"/>
                    </a:cubicBezTo>
                    <a:close/>
                  </a:path>
                </a:pathLst>
              </a:custGeom>
              <a:solidFill>
                <a:srgbClr val="854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2"/>
              <p:cNvSpPr/>
              <p:nvPr/>
            </p:nvSpPr>
            <p:spPr>
              <a:xfrm>
                <a:off x="5755860" y="819670"/>
                <a:ext cx="32692" cy="43620"/>
              </a:xfrm>
              <a:custGeom>
                <a:avLst/>
                <a:gdLst/>
                <a:ahLst/>
                <a:cxnLst/>
                <a:rect l="l" t="t" r="r" b="b"/>
                <a:pathLst>
                  <a:path w="2525" h="3369" extrusionOk="0">
                    <a:moveTo>
                      <a:pt x="1214" y="1"/>
                    </a:moveTo>
                    <a:cubicBezTo>
                      <a:pt x="1197" y="1"/>
                      <a:pt x="1180" y="1"/>
                      <a:pt x="1163" y="2"/>
                    </a:cubicBezTo>
                    <a:cubicBezTo>
                      <a:pt x="482" y="42"/>
                      <a:pt x="1" y="844"/>
                      <a:pt x="81" y="1765"/>
                    </a:cubicBezTo>
                    <a:cubicBezTo>
                      <a:pt x="120" y="2662"/>
                      <a:pt x="690" y="3369"/>
                      <a:pt x="1312" y="3369"/>
                    </a:cubicBezTo>
                    <a:cubicBezTo>
                      <a:pt x="1329" y="3369"/>
                      <a:pt x="1346" y="3368"/>
                      <a:pt x="1363" y="3367"/>
                    </a:cubicBezTo>
                    <a:cubicBezTo>
                      <a:pt x="2044" y="3327"/>
                      <a:pt x="2525" y="2526"/>
                      <a:pt x="2444" y="1605"/>
                    </a:cubicBezTo>
                    <a:cubicBezTo>
                      <a:pt x="2405" y="708"/>
                      <a:pt x="1835" y="1"/>
                      <a:pt x="1214" y="1"/>
                    </a:cubicBezTo>
                    <a:close/>
                  </a:path>
                </a:pathLst>
              </a:custGeom>
              <a:solidFill>
                <a:srgbClr val="0E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2"/>
              <p:cNvSpPr/>
              <p:nvPr/>
            </p:nvSpPr>
            <p:spPr>
              <a:xfrm>
                <a:off x="5510531" y="844050"/>
                <a:ext cx="32692" cy="44138"/>
              </a:xfrm>
              <a:custGeom>
                <a:avLst/>
                <a:gdLst/>
                <a:ahLst/>
                <a:cxnLst/>
                <a:rect l="l" t="t" r="r" b="b"/>
                <a:pathLst>
                  <a:path w="2525" h="3409" extrusionOk="0">
                    <a:moveTo>
                      <a:pt x="1213" y="1"/>
                    </a:moveTo>
                    <a:cubicBezTo>
                      <a:pt x="1196" y="1"/>
                      <a:pt x="1179" y="1"/>
                      <a:pt x="1162" y="2"/>
                    </a:cubicBezTo>
                    <a:cubicBezTo>
                      <a:pt x="481" y="82"/>
                      <a:pt x="0" y="843"/>
                      <a:pt x="80" y="1805"/>
                    </a:cubicBezTo>
                    <a:cubicBezTo>
                      <a:pt x="119" y="2702"/>
                      <a:pt x="690" y="3409"/>
                      <a:pt x="1348" y="3409"/>
                    </a:cubicBezTo>
                    <a:cubicBezTo>
                      <a:pt x="1366" y="3409"/>
                      <a:pt x="1384" y="3408"/>
                      <a:pt x="1402" y="3407"/>
                    </a:cubicBezTo>
                    <a:cubicBezTo>
                      <a:pt x="2043" y="3327"/>
                      <a:pt x="2524" y="2566"/>
                      <a:pt x="2444" y="1605"/>
                    </a:cubicBezTo>
                    <a:cubicBezTo>
                      <a:pt x="2405" y="708"/>
                      <a:pt x="1835" y="1"/>
                      <a:pt x="1213" y="1"/>
                    </a:cubicBezTo>
                    <a:close/>
                  </a:path>
                </a:pathLst>
              </a:custGeom>
              <a:solidFill>
                <a:srgbClr val="0E25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2"/>
              <p:cNvSpPr/>
              <p:nvPr/>
            </p:nvSpPr>
            <p:spPr>
              <a:xfrm>
                <a:off x="5223692" y="498339"/>
                <a:ext cx="728763" cy="570078"/>
              </a:xfrm>
              <a:custGeom>
                <a:avLst/>
                <a:gdLst/>
                <a:ahLst/>
                <a:cxnLst/>
                <a:rect l="l" t="t" r="r" b="b"/>
                <a:pathLst>
                  <a:path w="56286" h="44030" extrusionOk="0">
                    <a:moveTo>
                      <a:pt x="26669" y="0"/>
                    </a:moveTo>
                    <a:cubicBezTo>
                      <a:pt x="22846" y="0"/>
                      <a:pt x="20071" y="464"/>
                      <a:pt x="20071" y="464"/>
                    </a:cubicBezTo>
                    <a:cubicBezTo>
                      <a:pt x="4968" y="3588"/>
                      <a:pt x="1" y="12402"/>
                      <a:pt x="1" y="26102"/>
                    </a:cubicBezTo>
                    <a:cubicBezTo>
                      <a:pt x="1" y="34648"/>
                      <a:pt x="5702" y="44029"/>
                      <a:pt x="15957" y="44029"/>
                    </a:cubicBezTo>
                    <a:cubicBezTo>
                      <a:pt x="16230" y="44029"/>
                      <a:pt x="16506" y="44023"/>
                      <a:pt x="16786" y="44009"/>
                    </a:cubicBezTo>
                    <a:cubicBezTo>
                      <a:pt x="11418" y="38881"/>
                      <a:pt x="11658" y="35677"/>
                      <a:pt x="12740" y="30789"/>
                    </a:cubicBezTo>
                    <a:cubicBezTo>
                      <a:pt x="13221" y="28506"/>
                      <a:pt x="15905" y="26102"/>
                      <a:pt x="15905" y="26102"/>
                    </a:cubicBezTo>
                    <a:cubicBezTo>
                      <a:pt x="30086" y="25461"/>
                      <a:pt x="45349" y="14004"/>
                      <a:pt x="45349" y="14004"/>
                    </a:cubicBezTo>
                    <a:cubicBezTo>
                      <a:pt x="49475" y="18050"/>
                      <a:pt x="50317" y="31631"/>
                      <a:pt x="49395" y="36157"/>
                    </a:cubicBezTo>
                    <a:cubicBezTo>
                      <a:pt x="49275" y="36678"/>
                      <a:pt x="49115" y="37199"/>
                      <a:pt x="48915" y="37720"/>
                    </a:cubicBezTo>
                    <a:cubicBezTo>
                      <a:pt x="56286" y="27304"/>
                      <a:pt x="52520" y="13603"/>
                      <a:pt x="44588" y="5672"/>
                    </a:cubicBezTo>
                    <a:cubicBezTo>
                      <a:pt x="39881" y="964"/>
                      <a:pt x="32184" y="0"/>
                      <a:pt x="26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2"/>
              <p:cNvSpPr/>
              <p:nvPr/>
            </p:nvSpPr>
            <p:spPr>
              <a:xfrm>
                <a:off x="5284908" y="1122603"/>
                <a:ext cx="512035" cy="736389"/>
              </a:xfrm>
              <a:custGeom>
                <a:avLst/>
                <a:gdLst/>
                <a:ahLst/>
                <a:cxnLst/>
                <a:rect l="l" t="t" r="r" b="b"/>
                <a:pathLst>
                  <a:path w="39547" h="56875" extrusionOk="0">
                    <a:moveTo>
                      <a:pt x="15263" y="0"/>
                    </a:moveTo>
                    <a:cubicBezTo>
                      <a:pt x="15263" y="0"/>
                      <a:pt x="12138" y="722"/>
                      <a:pt x="11137" y="1362"/>
                    </a:cubicBezTo>
                    <a:cubicBezTo>
                      <a:pt x="0" y="8693"/>
                      <a:pt x="4807" y="23716"/>
                      <a:pt x="8092" y="33250"/>
                    </a:cubicBezTo>
                    <a:cubicBezTo>
                      <a:pt x="8533" y="34572"/>
                      <a:pt x="9054" y="35854"/>
                      <a:pt x="9534" y="36976"/>
                    </a:cubicBezTo>
                    <a:cubicBezTo>
                      <a:pt x="14221" y="47632"/>
                      <a:pt x="8893" y="54322"/>
                      <a:pt x="8893" y="54322"/>
                    </a:cubicBezTo>
                    <a:lnTo>
                      <a:pt x="35462" y="56603"/>
                    </a:lnTo>
                    <a:lnTo>
                      <a:pt x="35462" y="56603"/>
                    </a:lnTo>
                    <a:cubicBezTo>
                      <a:pt x="36228" y="55314"/>
                      <a:pt x="39546" y="49800"/>
                      <a:pt x="39419" y="47832"/>
                    </a:cubicBezTo>
                    <a:cubicBezTo>
                      <a:pt x="38899" y="40621"/>
                      <a:pt x="39059" y="26400"/>
                      <a:pt x="38818" y="23115"/>
                    </a:cubicBezTo>
                    <a:cubicBezTo>
                      <a:pt x="38578" y="19870"/>
                      <a:pt x="37737" y="16385"/>
                      <a:pt x="37977" y="10496"/>
                    </a:cubicBezTo>
                    <a:cubicBezTo>
                      <a:pt x="38258" y="4607"/>
                      <a:pt x="37657" y="4006"/>
                      <a:pt x="31728" y="161"/>
                    </a:cubicBezTo>
                    <a:cubicBezTo>
                      <a:pt x="29298" y="1728"/>
                      <a:pt x="26702" y="2256"/>
                      <a:pt x="24307" y="2256"/>
                    </a:cubicBezTo>
                    <a:cubicBezTo>
                      <a:pt x="19357" y="2256"/>
                      <a:pt x="15263" y="0"/>
                      <a:pt x="15263" y="0"/>
                    </a:cubicBezTo>
                    <a:close/>
                    <a:moveTo>
                      <a:pt x="35462" y="56603"/>
                    </a:moveTo>
                    <a:cubicBezTo>
                      <a:pt x="35358" y="56778"/>
                      <a:pt x="35301" y="56875"/>
                      <a:pt x="35306" y="56875"/>
                    </a:cubicBezTo>
                    <a:cubicBezTo>
                      <a:pt x="35311" y="56875"/>
                      <a:pt x="35369" y="56790"/>
                      <a:pt x="35493" y="56605"/>
                    </a:cubicBezTo>
                    <a:lnTo>
                      <a:pt x="35462" y="56603"/>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2"/>
              <p:cNvSpPr/>
              <p:nvPr/>
            </p:nvSpPr>
            <p:spPr>
              <a:xfrm>
                <a:off x="5322248" y="899310"/>
                <a:ext cx="66408" cy="77556"/>
              </a:xfrm>
              <a:custGeom>
                <a:avLst/>
                <a:gdLst/>
                <a:ahLst/>
                <a:cxnLst/>
                <a:rect l="l" t="t" r="r" b="b"/>
                <a:pathLst>
                  <a:path w="5129" h="5990" extrusionOk="0">
                    <a:moveTo>
                      <a:pt x="4467" y="1"/>
                    </a:moveTo>
                    <a:cubicBezTo>
                      <a:pt x="4247" y="1"/>
                      <a:pt x="4026" y="21"/>
                      <a:pt x="3806" y="61"/>
                    </a:cubicBezTo>
                    <a:cubicBezTo>
                      <a:pt x="0" y="221"/>
                      <a:pt x="0" y="5829"/>
                      <a:pt x="3806" y="5990"/>
                    </a:cubicBezTo>
                    <a:cubicBezTo>
                      <a:pt x="4167" y="5990"/>
                      <a:pt x="4527" y="5949"/>
                      <a:pt x="4888" y="5829"/>
                    </a:cubicBezTo>
                    <a:lnTo>
                      <a:pt x="4768" y="3866"/>
                    </a:lnTo>
                    <a:cubicBezTo>
                      <a:pt x="4728" y="2584"/>
                      <a:pt x="4848" y="1302"/>
                      <a:pt x="5128" y="61"/>
                    </a:cubicBezTo>
                    <a:cubicBezTo>
                      <a:pt x="4908" y="21"/>
                      <a:pt x="4687" y="1"/>
                      <a:pt x="4467" y="1"/>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2"/>
              <p:cNvSpPr/>
              <p:nvPr/>
            </p:nvSpPr>
            <p:spPr>
              <a:xfrm>
                <a:off x="5237701" y="1722719"/>
                <a:ext cx="682074" cy="1075614"/>
              </a:xfrm>
              <a:custGeom>
                <a:avLst/>
                <a:gdLst/>
                <a:ahLst/>
                <a:cxnLst/>
                <a:rect l="l" t="t" r="r" b="b"/>
                <a:pathLst>
                  <a:path w="52680" h="83075" extrusionOk="0">
                    <a:moveTo>
                      <a:pt x="13982" y="0"/>
                    </a:moveTo>
                    <a:cubicBezTo>
                      <a:pt x="13982" y="0"/>
                      <a:pt x="7131" y="16705"/>
                      <a:pt x="4407" y="30165"/>
                    </a:cubicBezTo>
                    <a:cubicBezTo>
                      <a:pt x="2204" y="40861"/>
                      <a:pt x="642" y="65779"/>
                      <a:pt x="121" y="75553"/>
                    </a:cubicBezTo>
                    <a:cubicBezTo>
                      <a:pt x="1" y="77757"/>
                      <a:pt x="1603" y="79680"/>
                      <a:pt x="3806" y="79960"/>
                    </a:cubicBezTo>
                    <a:cubicBezTo>
                      <a:pt x="6651" y="80321"/>
                      <a:pt x="11258" y="81002"/>
                      <a:pt x="18388" y="82163"/>
                    </a:cubicBezTo>
                    <a:cubicBezTo>
                      <a:pt x="22279" y="82820"/>
                      <a:pt x="26106" y="83074"/>
                      <a:pt x="29703" y="83074"/>
                    </a:cubicBezTo>
                    <a:cubicBezTo>
                      <a:pt x="37959" y="83074"/>
                      <a:pt x="44999" y="81734"/>
                      <a:pt x="48794" y="80841"/>
                    </a:cubicBezTo>
                    <a:cubicBezTo>
                      <a:pt x="50557" y="80401"/>
                      <a:pt x="51839" y="78838"/>
                      <a:pt x="51959" y="76996"/>
                    </a:cubicBezTo>
                    <a:cubicBezTo>
                      <a:pt x="52199" y="71588"/>
                      <a:pt x="52680" y="60130"/>
                      <a:pt x="52680" y="53881"/>
                    </a:cubicBezTo>
                    <a:cubicBezTo>
                      <a:pt x="52680" y="45428"/>
                      <a:pt x="43025" y="641"/>
                      <a:pt x="43025" y="641"/>
                    </a:cubicBezTo>
                    <a:cubicBezTo>
                      <a:pt x="43025" y="641"/>
                      <a:pt x="34252" y="4535"/>
                      <a:pt x="25821" y="4535"/>
                    </a:cubicBezTo>
                    <a:cubicBezTo>
                      <a:pt x="21311" y="4535"/>
                      <a:pt x="16900" y="3421"/>
                      <a:pt x="139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2"/>
              <p:cNvSpPr/>
              <p:nvPr/>
            </p:nvSpPr>
            <p:spPr>
              <a:xfrm>
                <a:off x="5392786" y="1292733"/>
                <a:ext cx="208002" cy="362569"/>
              </a:xfrm>
              <a:custGeom>
                <a:avLst/>
                <a:gdLst/>
                <a:ahLst/>
                <a:cxnLst/>
                <a:rect l="l" t="t" r="r" b="b"/>
                <a:pathLst>
                  <a:path w="16065" h="28003" extrusionOk="0">
                    <a:moveTo>
                      <a:pt x="6931" y="0"/>
                    </a:moveTo>
                    <a:lnTo>
                      <a:pt x="6931" y="0"/>
                    </a:lnTo>
                    <a:cubicBezTo>
                      <a:pt x="6930" y="1"/>
                      <a:pt x="1723" y="9174"/>
                      <a:pt x="842" y="13861"/>
                    </a:cubicBezTo>
                    <a:cubicBezTo>
                      <a:pt x="1" y="18548"/>
                      <a:pt x="2284" y="26961"/>
                      <a:pt x="2284" y="26961"/>
                    </a:cubicBezTo>
                    <a:lnTo>
                      <a:pt x="2564" y="28002"/>
                    </a:lnTo>
                    <a:cubicBezTo>
                      <a:pt x="2696" y="28002"/>
                      <a:pt x="2894" y="28003"/>
                      <a:pt x="3147" y="28003"/>
                    </a:cubicBezTo>
                    <a:cubicBezTo>
                      <a:pt x="5738" y="28003"/>
                      <a:pt x="14094" y="27936"/>
                      <a:pt x="16065" y="26440"/>
                    </a:cubicBezTo>
                    <a:cubicBezTo>
                      <a:pt x="16065" y="25799"/>
                      <a:pt x="15544" y="19590"/>
                      <a:pt x="15544" y="19590"/>
                    </a:cubicBezTo>
                    <a:cubicBezTo>
                      <a:pt x="15544" y="19590"/>
                      <a:pt x="8133" y="19590"/>
                      <a:pt x="4688" y="17627"/>
                    </a:cubicBezTo>
                    <a:cubicBezTo>
                      <a:pt x="1283" y="15664"/>
                      <a:pt x="6931" y="1"/>
                      <a:pt x="6931" y="0"/>
                    </a:cubicBez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2"/>
              <p:cNvSpPr/>
              <p:nvPr/>
            </p:nvSpPr>
            <p:spPr>
              <a:xfrm>
                <a:off x="5237701" y="1123561"/>
                <a:ext cx="415990" cy="1326937"/>
              </a:xfrm>
              <a:custGeom>
                <a:avLst/>
                <a:gdLst/>
                <a:ahLst/>
                <a:cxnLst/>
                <a:rect l="l" t="t" r="r" b="b"/>
                <a:pathLst>
                  <a:path w="32129" h="102486" extrusionOk="0">
                    <a:moveTo>
                      <a:pt x="17644" y="0"/>
                    </a:moveTo>
                    <a:cubicBezTo>
                      <a:pt x="16803" y="0"/>
                      <a:pt x="13233" y="308"/>
                      <a:pt x="10216" y="5254"/>
                    </a:cubicBezTo>
                    <a:cubicBezTo>
                      <a:pt x="4087" y="15350"/>
                      <a:pt x="10096" y="31734"/>
                      <a:pt x="10096" y="31734"/>
                    </a:cubicBezTo>
                    <a:cubicBezTo>
                      <a:pt x="10096" y="31734"/>
                      <a:pt x="7011" y="56251"/>
                      <a:pt x="3526" y="67628"/>
                    </a:cubicBezTo>
                    <a:cubicBezTo>
                      <a:pt x="1" y="79005"/>
                      <a:pt x="121" y="99556"/>
                      <a:pt x="121" y="99556"/>
                    </a:cubicBezTo>
                    <a:cubicBezTo>
                      <a:pt x="3382" y="102141"/>
                      <a:pt x="17673" y="102486"/>
                      <a:pt x="25063" y="102486"/>
                    </a:cubicBezTo>
                    <a:cubicBezTo>
                      <a:pt x="27750" y="102486"/>
                      <a:pt x="29525" y="102440"/>
                      <a:pt x="29525" y="102440"/>
                    </a:cubicBezTo>
                    <a:cubicBezTo>
                      <a:pt x="29525" y="102440"/>
                      <a:pt x="28083" y="79967"/>
                      <a:pt x="30086" y="64223"/>
                    </a:cubicBezTo>
                    <a:cubicBezTo>
                      <a:pt x="32129" y="48479"/>
                      <a:pt x="30887" y="25044"/>
                      <a:pt x="29765" y="21158"/>
                    </a:cubicBezTo>
                    <a:cubicBezTo>
                      <a:pt x="27722" y="13988"/>
                      <a:pt x="17827" y="7"/>
                      <a:pt x="17827" y="7"/>
                    </a:cubicBezTo>
                    <a:cubicBezTo>
                      <a:pt x="17827" y="7"/>
                      <a:pt x="17763" y="0"/>
                      <a:pt x="176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2"/>
              <p:cNvSpPr/>
              <p:nvPr/>
            </p:nvSpPr>
            <p:spPr>
              <a:xfrm>
                <a:off x="5710220" y="1133491"/>
                <a:ext cx="239645" cy="1298790"/>
              </a:xfrm>
              <a:custGeom>
                <a:avLst/>
                <a:gdLst/>
                <a:ahLst/>
                <a:cxnLst/>
                <a:rect l="l" t="t" r="r" b="b"/>
                <a:pathLst>
                  <a:path w="18509" h="100312" extrusionOk="0">
                    <a:moveTo>
                      <a:pt x="0" y="1"/>
                    </a:moveTo>
                    <a:cubicBezTo>
                      <a:pt x="1" y="1"/>
                      <a:pt x="1082" y="19470"/>
                      <a:pt x="882" y="29525"/>
                    </a:cubicBezTo>
                    <a:cubicBezTo>
                      <a:pt x="641" y="39580"/>
                      <a:pt x="5288" y="76395"/>
                      <a:pt x="7011" y="87011"/>
                    </a:cubicBezTo>
                    <a:cubicBezTo>
                      <a:pt x="8734" y="97667"/>
                      <a:pt x="9174" y="100311"/>
                      <a:pt x="9174" y="100311"/>
                    </a:cubicBezTo>
                    <a:lnTo>
                      <a:pt x="18508" y="100311"/>
                    </a:lnTo>
                    <a:cubicBezTo>
                      <a:pt x="18508" y="100311"/>
                      <a:pt x="14823" y="75634"/>
                      <a:pt x="12259" y="61653"/>
                    </a:cubicBezTo>
                    <a:cubicBezTo>
                      <a:pt x="9254" y="45509"/>
                      <a:pt x="7692" y="16706"/>
                      <a:pt x="7011" y="12299"/>
                    </a:cubicBezTo>
                    <a:cubicBezTo>
                      <a:pt x="6330" y="7933"/>
                      <a:pt x="5208" y="3286"/>
                      <a:pt x="5208" y="3286"/>
                    </a:cubicBez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2"/>
              <p:cNvSpPr/>
              <p:nvPr/>
            </p:nvSpPr>
            <p:spPr>
              <a:xfrm>
                <a:off x="5721627" y="1161497"/>
                <a:ext cx="56037" cy="275432"/>
              </a:xfrm>
              <a:custGeom>
                <a:avLst/>
                <a:gdLst/>
                <a:ahLst/>
                <a:cxnLst/>
                <a:rect l="l" t="t" r="r" b="b"/>
                <a:pathLst>
                  <a:path w="4328" h="21273" extrusionOk="0">
                    <a:moveTo>
                      <a:pt x="2525" y="1"/>
                    </a:moveTo>
                    <a:lnTo>
                      <a:pt x="3126" y="9175"/>
                    </a:lnTo>
                    <a:lnTo>
                      <a:pt x="1563" y="9014"/>
                    </a:lnTo>
                    <a:lnTo>
                      <a:pt x="2965" y="12460"/>
                    </a:lnTo>
                    <a:lnTo>
                      <a:pt x="1" y="21273"/>
                    </a:lnTo>
                    <a:lnTo>
                      <a:pt x="4207" y="12620"/>
                    </a:lnTo>
                    <a:lnTo>
                      <a:pt x="2805" y="10256"/>
                    </a:lnTo>
                    <a:lnTo>
                      <a:pt x="4207" y="10617"/>
                    </a:lnTo>
                    <a:lnTo>
                      <a:pt x="4327" y="1163"/>
                    </a:lnTo>
                    <a:lnTo>
                      <a:pt x="25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2"/>
              <p:cNvSpPr/>
              <p:nvPr/>
            </p:nvSpPr>
            <p:spPr>
              <a:xfrm>
                <a:off x="5387594" y="1152680"/>
                <a:ext cx="239645" cy="283732"/>
              </a:xfrm>
              <a:custGeom>
                <a:avLst/>
                <a:gdLst/>
                <a:ahLst/>
                <a:cxnLst/>
                <a:rect l="l" t="t" r="r" b="b"/>
                <a:pathLst>
                  <a:path w="18509" h="21914" extrusionOk="0">
                    <a:moveTo>
                      <a:pt x="1043" y="1"/>
                    </a:moveTo>
                    <a:lnTo>
                      <a:pt x="1" y="1083"/>
                    </a:lnTo>
                    <a:lnTo>
                      <a:pt x="3286" y="12460"/>
                    </a:lnTo>
                    <a:lnTo>
                      <a:pt x="5089" y="12460"/>
                    </a:lnTo>
                    <a:lnTo>
                      <a:pt x="4087" y="13541"/>
                    </a:lnTo>
                    <a:lnTo>
                      <a:pt x="18509" y="21914"/>
                    </a:lnTo>
                    <a:lnTo>
                      <a:pt x="5409" y="12900"/>
                    </a:lnTo>
                    <a:lnTo>
                      <a:pt x="6971" y="11338"/>
                    </a:lnTo>
                    <a:lnTo>
                      <a:pt x="4768" y="11298"/>
                    </a:lnTo>
                    <a:lnTo>
                      <a:pt x="10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2"/>
              <p:cNvSpPr/>
              <p:nvPr/>
            </p:nvSpPr>
            <p:spPr>
              <a:xfrm>
                <a:off x="5569662" y="1386084"/>
                <a:ext cx="35800" cy="31087"/>
              </a:xfrm>
              <a:custGeom>
                <a:avLst/>
                <a:gdLst/>
                <a:ahLst/>
                <a:cxnLst/>
                <a:rect l="l" t="t" r="r" b="b"/>
                <a:pathLst>
                  <a:path w="2765" h="2401" extrusionOk="0">
                    <a:moveTo>
                      <a:pt x="1202" y="1"/>
                    </a:moveTo>
                    <a:cubicBezTo>
                      <a:pt x="521" y="81"/>
                      <a:pt x="0" y="682"/>
                      <a:pt x="40" y="1363"/>
                    </a:cubicBezTo>
                    <a:cubicBezTo>
                      <a:pt x="117" y="2005"/>
                      <a:pt x="672" y="2401"/>
                      <a:pt x="1240" y="2401"/>
                    </a:cubicBezTo>
                    <a:cubicBezTo>
                      <a:pt x="1558" y="2401"/>
                      <a:pt x="1879" y="2277"/>
                      <a:pt x="2123" y="2004"/>
                    </a:cubicBezTo>
                    <a:cubicBezTo>
                      <a:pt x="2764" y="1203"/>
                      <a:pt x="2244" y="1"/>
                      <a:pt x="1202" y="1"/>
                    </a:cubicBezTo>
                    <a:close/>
                  </a:path>
                </a:pathLst>
              </a:custGeom>
              <a:solidFill>
                <a:srgbClr val="DCDF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2"/>
              <p:cNvSpPr/>
              <p:nvPr/>
            </p:nvSpPr>
            <p:spPr>
              <a:xfrm>
                <a:off x="5256371" y="1295827"/>
                <a:ext cx="576267" cy="617272"/>
              </a:xfrm>
              <a:custGeom>
                <a:avLst/>
                <a:gdLst/>
                <a:ahLst/>
                <a:cxnLst/>
                <a:rect l="l" t="t" r="r" b="b"/>
                <a:pathLst>
                  <a:path w="44508" h="47675" extrusionOk="0">
                    <a:moveTo>
                      <a:pt x="20280" y="0"/>
                    </a:moveTo>
                    <a:cubicBezTo>
                      <a:pt x="19865" y="0"/>
                      <a:pt x="19468" y="205"/>
                      <a:pt x="19230" y="602"/>
                    </a:cubicBezTo>
                    <a:lnTo>
                      <a:pt x="361" y="32210"/>
                    </a:lnTo>
                    <a:cubicBezTo>
                      <a:pt x="1" y="32811"/>
                      <a:pt x="201" y="33532"/>
                      <a:pt x="802" y="33892"/>
                    </a:cubicBezTo>
                    <a:lnTo>
                      <a:pt x="23676" y="47513"/>
                    </a:lnTo>
                    <a:cubicBezTo>
                      <a:pt x="23866" y="47621"/>
                      <a:pt x="24079" y="47675"/>
                      <a:pt x="24289" y="47675"/>
                    </a:cubicBezTo>
                    <a:cubicBezTo>
                      <a:pt x="24702" y="47675"/>
                      <a:pt x="25107" y="47470"/>
                      <a:pt x="25319" y="47072"/>
                    </a:cubicBezTo>
                    <a:lnTo>
                      <a:pt x="44187" y="15465"/>
                    </a:lnTo>
                    <a:cubicBezTo>
                      <a:pt x="44508" y="14904"/>
                      <a:pt x="44347" y="14143"/>
                      <a:pt x="43747" y="13822"/>
                    </a:cubicBezTo>
                    <a:lnTo>
                      <a:pt x="20912" y="162"/>
                    </a:lnTo>
                    <a:cubicBezTo>
                      <a:pt x="20709" y="53"/>
                      <a:pt x="20492" y="0"/>
                      <a:pt x="202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2"/>
              <p:cNvSpPr/>
              <p:nvPr/>
            </p:nvSpPr>
            <p:spPr>
              <a:xfrm>
                <a:off x="5583658" y="1321567"/>
                <a:ext cx="172215" cy="126989"/>
              </a:xfrm>
              <a:custGeom>
                <a:avLst/>
                <a:gdLst/>
                <a:ahLst/>
                <a:cxnLst/>
                <a:rect l="l" t="t" r="r" b="b"/>
                <a:pathLst>
                  <a:path w="13301" h="9808" extrusionOk="0">
                    <a:moveTo>
                      <a:pt x="2430" y="0"/>
                    </a:moveTo>
                    <a:cubicBezTo>
                      <a:pt x="2059" y="0"/>
                      <a:pt x="1698" y="187"/>
                      <a:pt x="1483" y="537"/>
                    </a:cubicBezTo>
                    <a:lnTo>
                      <a:pt x="281" y="2661"/>
                    </a:lnTo>
                    <a:cubicBezTo>
                      <a:pt x="1" y="3181"/>
                      <a:pt x="161" y="3862"/>
                      <a:pt x="682" y="4143"/>
                    </a:cubicBezTo>
                    <a:lnTo>
                      <a:pt x="10336" y="9671"/>
                    </a:lnTo>
                    <a:cubicBezTo>
                      <a:pt x="10507" y="9763"/>
                      <a:pt x="10691" y="9808"/>
                      <a:pt x="10872" y="9808"/>
                    </a:cubicBezTo>
                    <a:cubicBezTo>
                      <a:pt x="11243" y="9808"/>
                      <a:pt x="11603" y="9620"/>
                      <a:pt x="11819" y="9270"/>
                    </a:cubicBezTo>
                    <a:lnTo>
                      <a:pt x="13020" y="7107"/>
                    </a:lnTo>
                    <a:cubicBezTo>
                      <a:pt x="13301" y="6586"/>
                      <a:pt x="13141" y="5945"/>
                      <a:pt x="12620" y="5625"/>
                    </a:cubicBezTo>
                    <a:lnTo>
                      <a:pt x="2965" y="137"/>
                    </a:lnTo>
                    <a:cubicBezTo>
                      <a:pt x="2794" y="45"/>
                      <a:pt x="2611" y="0"/>
                      <a:pt x="2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2"/>
              <p:cNvSpPr/>
              <p:nvPr/>
            </p:nvSpPr>
            <p:spPr>
              <a:xfrm>
                <a:off x="5611677" y="1660985"/>
                <a:ext cx="132272" cy="106014"/>
              </a:xfrm>
              <a:custGeom>
                <a:avLst/>
                <a:gdLst/>
                <a:ahLst/>
                <a:cxnLst/>
                <a:rect l="l" t="t" r="r" b="b"/>
                <a:pathLst>
                  <a:path w="10216" h="8188" extrusionOk="0">
                    <a:moveTo>
                      <a:pt x="4367" y="1"/>
                    </a:moveTo>
                    <a:lnTo>
                      <a:pt x="0" y="5008"/>
                    </a:lnTo>
                    <a:cubicBezTo>
                      <a:pt x="0" y="5008"/>
                      <a:pt x="280" y="7212"/>
                      <a:pt x="2203" y="7933"/>
                    </a:cubicBezTo>
                    <a:cubicBezTo>
                      <a:pt x="2696" y="8107"/>
                      <a:pt x="3252" y="8187"/>
                      <a:pt x="3833" y="8187"/>
                    </a:cubicBezTo>
                    <a:cubicBezTo>
                      <a:pt x="5520" y="8187"/>
                      <a:pt x="7421" y="7514"/>
                      <a:pt x="8613" y="6531"/>
                    </a:cubicBezTo>
                    <a:cubicBezTo>
                      <a:pt x="10215" y="5209"/>
                      <a:pt x="8693" y="3005"/>
                      <a:pt x="7852" y="2124"/>
                    </a:cubicBezTo>
                    <a:cubicBezTo>
                      <a:pt x="7051" y="1243"/>
                      <a:pt x="4367" y="1"/>
                      <a:pt x="4367" y="1"/>
                    </a:cubicBezTo>
                    <a:close/>
                  </a:path>
                </a:pathLst>
              </a:custGeom>
              <a:solidFill>
                <a:srgbClr val="975B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2"/>
              <p:cNvSpPr/>
              <p:nvPr/>
            </p:nvSpPr>
            <p:spPr>
              <a:xfrm>
                <a:off x="5273488" y="1202994"/>
                <a:ext cx="410293" cy="562258"/>
              </a:xfrm>
              <a:custGeom>
                <a:avLst/>
                <a:gdLst/>
                <a:ahLst/>
                <a:cxnLst/>
                <a:rect l="l" t="t" r="r" b="b"/>
                <a:pathLst>
                  <a:path w="31689" h="43426" extrusionOk="0">
                    <a:moveTo>
                      <a:pt x="9775" y="1"/>
                    </a:moveTo>
                    <a:cubicBezTo>
                      <a:pt x="9775" y="2"/>
                      <a:pt x="3286" y="9175"/>
                      <a:pt x="2124" y="15664"/>
                    </a:cubicBezTo>
                    <a:cubicBezTo>
                      <a:pt x="962" y="22154"/>
                      <a:pt x="1" y="24718"/>
                      <a:pt x="8133" y="30967"/>
                    </a:cubicBezTo>
                    <a:cubicBezTo>
                      <a:pt x="16145" y="37096"/>
                      <a:pt x="25960" y="43426"/>
                      <a:pt x="25960" y="43426"/>
                    </a:cubicBezTo>
                    <a:lnTo>
                      <a:pt x="31688" y="34813"/>
                    </a:lnTo>
                    <a:cubicBezTo>
                      <a:pt x="31688" y="34813"/>
                      <a:pt x="17187" y="25038"/>
                      <a:pt x="14102" y="21874"/>
                    </a:cubicBezTo>
                    <a:cubicBezTo>
                      <a:pt x="12540" y="20351"/>
                      <a:pt x="12940" y="17187"/>
                      <a:pt x="13741" y="14382"/>
                    </a:cubicBezTo>
                    <a:lnTo>
                      <a:pt x="13741" y="14382"/>
                    </a:lnTo>
                    <a:cubicBezTo>
                      <a:pt x="13741" y="14383"/>
                      <a:pt x="10079" y="20712"/>
                      <a:pt x="9858" y="20712"/>
                    </a:cubicBezTo>
                    <a:cubicBezTo>
                      <a:pt x="9857" y="20712"/>
                      <a:pt x="9856" y="20712"/>
                      <a:pt x="9856" y="20712"/>
                    </a:cubicBezTo>
                    <a:cubicBezTo>
                      <a:pt x="9655" y="20672"/>
                      <a:pt x="8413" y="18749"/>
                      <a:pt x="6771" y="13822"/>
                    </a:cubicBezTo>
                    <a:cubicBezTo>
                      <a:pt x="5129" y="8894"/>
                      <a:pt x="9775" y="2"/>
                      <a:pt x="9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2"/>
              <p:cNvSpPr/>
              <p:nvPr/>
            </p:nvSpPr>
            <p:spPr>
              <a:xfrm>
                <a:off x="5242375" y="1037020"/>
                <a:ext cx="236525" cy="411782"/>
              </a:xfrm>
              <a:custGeom>
                <a:avLst/>
                <a:gdLst/>
                <a:ahLst/>
                <a:cxnLst/>
                <a:rect l="l" t="t" r="r" b="b"/>
                <a:pathLst>
                  <a:path w="18268" h="31804" extrusionOk="0">
                    <a:moveTo>
                      <a:pt x="5609" y="1"/>
                    </a:moveTo>
                    <a:cubicBezTo>
                      <a:pt x="5609" y="1"/>
                      <a:pt x="0" y="3806"/>
                      <a:pt x="1362" y="12459"/>
                    </a:cubicBezTo>
                    <a:cubicBezTo>
                      <a:pt x="2684" y="21112"/>
                      <a:pt x="9094" y="27482"/>
                      <a:pt x="8052" y="30887"/>
                    </a:cubicBezTo>
                    <a:cubicBezTo>
                      <a:pt x="7865" y="31525"/>
                      <a:pt x="7843" y="31803"/>
                      <a:pt x="7945" y="31803"/>
                    </a:cubicBezTo>
                    <a:cubicBezTo>
                      <a:pt x="8388" y="31803"/>
                      <a:pt x="11159" y="26578"/>
                      <a:pt x="12819" y="22835"/>
                    </a:cubicBezTo>
                    <a:cubicBezTo>
                      <a:pt x="18268" y="10496"/>
                      <a:pt x="12259" y="2484"/>
                      <a:pt x="12259" y="2484"/>
                    </a:cubicBezTo>
                    <a:cubicBezTo>
                      <a:pt x="12259" y="2484"/>
                      <a:pt x="6610" y="1002"/>
                      <a:pt x="5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2"/>
              <p:cNvSpPr/>
              <p:nvPr/>
            </p:nvSpPr>
            <p:spPr>
              <a:xfrm>
                <a:off x="5301183" y="1024836"/>
                <a:ext cx="112216" cy="51661"/>
              </a:xfrm>
              <a:custGeom>
                <a:avLst/>
                <a:gdLst/>
                <a:ahLst/>
                <a:cxnLst/>
                <a:rect l="l" t="t" r="r" b="b"/>
                <a:pathLst>
                  <a:path w="8667" h="3990" extrusionOk="0">
                    <a:moveTo>
                      <a:pt x="883" y="1"/>
                    </a:moveTo>
                    <a:cubicBezTo>
                      <a:pt x="400" y="1"/>
                      <a:pt x="0" y="627"/>
                      <a:pt x="466" y="1062"/>
                    </a:cubicBezTo>
                    <a:cubicBezTo>
                      <a:pt x="3069" y="3627"/>
                      <a:pt x="5673" y="3990"/>
                      <a:pt x="7004" y="3990"/>
                    </a:cubicBezTo>
                    <a:cubicBezTo>
                      <a:pt x="7086" y="3990"/>
                      <a:pt x="7164" y="3988"/>
                      <a:pt x="7236" y="3986"/>
                    </a:cubicBezTo>
                    <a:cubicBezTo>
                      <a:pt x="7476" y="3946"/>
                      <a:pt x="7677" y="3946"/>
                      <a:pt x="7917" y="3906"/>
                    </a:cubicBezTo>
                    <a:cubicBezTo>
                      <a:pt x="8667" y="3719"/>
                      <a:pt x="8469" y="2689"/>
                      <a:pt x="7817" y="2689"/>
                    </a:cubicBezTo>
                    <a:cubicBezTo>
                      <a:pt x="7772" y="2689"/>
                      <a:pt x="7725" y="2694"/>
                      <a:pt x="7677" y="2704"/>
                    </a:cubicBezTo>
                    <a:cubicBezTo>
                      <a:pt x="7631" y="2715"/>
                      <a:pt x="7361" y="2768"/>
                      <a:pt x="6924" y="2768"/>
                    </a:cubicBezTo>
                    <a:cubicBezTo>
                      <a:pt x="5809" y="2768"/>
                      <a:pt x="3610" y="2426"/>
                      <a:pt x="1307" y="180"/>
                    </a:cubicBezTo>
                    <a:cubicBezTo>
                      <a:pt x="1171" y="54"/>
                      <a:pt x="1024" y="1"/>
                      <a:pt x="8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6" name="Google Shape;2246;p62"/>
          <p:cNvSpPr/>
          <p:nvPr/>
        </p:nvSpPr>
        <p:spPr>
          <a:xfrm>
            <a:off x="1021948" y="1315841"/>
            <a:ext cx="722700" cy="722700"/>
          </a:xfrm>
          <a:prstGeom prst="ellipse">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sp>
        <p:nvSpPr>
          <p:cNvPr id="2247" name="Google Shape;2247;p62"/>
          <p:cNvSpPr/>
          <p:nvPr/>
        </p:nvSpPr>
        <p:spPr>
          <a:xfrm>
            <a:off x="1021948" y="2210400"/>
            <a:ext cx="722700" cy="7227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sp>
        <p:nvSpPr>
          <p:cNvPr id="2248" name="Google Shape;2248;p62"/>
          <p:cNvSpPr/>
          <p:nvPr/>
        </p:nvSpPr>
        <p:spPr>
          <a:xfrm>
            <a:off x="1021948" y="3104959"/>
            <a:ext cx="722700" cy="722700"/>
          </a:xfrm>
          <a:prstGeom prst="ellipse">
            <a:avLst/>
          </a:prstGeom>
          <a:solidFill>
            <a:schemeClr val="lt2"/>
          </a:solidFill>
          <a:ln>
            <a:noFill/>
          </a:ln>
        </p:spPr>
        <p:txBody>
          <a:bodyPr spcFirstLastPara="1" wrap="square" lIns="0" tIns="0" rIns="0" bIns="0" anchor="ctr" anchorCtr="0">
            <a:noAutofit/>
          </a:bodyPr>
          <a:lstStyle/>
          <a:p>
            <a:pPr marL="0" lvl="0" indent="0" algn="ctr" rtl="0">
              <a:spcBef>
                <a:spcPts val="0"/>
              </a:spcBef>
              <a:spcAft>
                <a:spcPts val="0"/>
              </a:spcAft>
              <a:buNone/>
            </a:pPr>
            <a:endParaRPr sz="2200" b="1">
              <a:solidFill>
                <a:schemeClr val="dk1"/>
              </a:solidFill>
              <a:latin typeface="Patrick Hand"/>
              <a:ea typeface="Patrick Hand"/>
              <a:cs typeface="Patrick Hand"/>
              <a:sym typeface="Patrick Hand"/>
            </a:endParaRPr>
          </a:p>
        </p:txBody>
      </p:sp>
      <p:grpSp>
        <p:nvGrpSpPr>
          <p:cNvPr id="2249" name="Google Shape;2249;p62"/>
          <p:cNvGrpSpPr/>
          <p:nvPr/>
        </p:nvGrpSpPr>
        <p:grpSpPr>
          <a:xfrm>
            <a:off x="1198372" y="1495374"/>
            <a:ext cx="369852" cy="363645"/>
            <a:chOff x="2866317" y="3817357"/>
            <a:chExt cx="362920" cy="356865"/>
          </a:xfrm>
        </p:grpSpPr>
        <p:sp>
          <p:nvSpPr>
            <p:cNvPr id="2250" name="Google Shape;2250;p62"/>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2"/>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rgbClr val="E79F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2"/>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3" name="Google Shape;2253;p62"/>
          <p:cNvGrpSpPr/>
          <p:nvPr/>
        </p:nvGrpSpPr>
        <p:grpSpPr>
          <a:xfrm>
            <a:off x="1198372" y="2389924"/>
            <a:ext cx="369852" cy="363645"/>
            <a:chOff x="3314750" y="3817357"/>
            <a:chExt cx="362920" cy="356865"/>
          </a:xfrm>
        </p:grpSpPr>
        <p:sp>
          <p:nvSpPr>
            <p:cNvPr id="2254" name="Google Shape;2254;p62"/>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2"/>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2"/>
            <p:cNvSpPr/>
            <p:nvPr/>
          </p:nvSpPr>
          <p:spPr>
            <a:xfrm>
              <a:off x="3379082" y="3881296"/>
              <a:ext cx="228595" cy="228595"/>
            </a:xfrm>
            <a:custGeom>
              <a:avLst/>
              <a:gdLst/>
              <a:ahLst/>
              <a:cxnLst/>
              <a:rect l="l" t="t" r="r" b="b"/>
              <a:pathLst>
                <a:path w="8720" h="8720" extrusionOk="0">
                  <a:moveTo>
                    <a:pt x="6886" y="448"/>
                  </a:moveTo>
                  <a:cubicBezTo>
                    <a:pt x="7651" y="448"/>
                    <a:pt x="8272" y="1069"/>
                    <a:pt x="8272" y="1834"/>
                  </a:cubicBezTo>
                  <a:lnTo>
                    <a:pt x="8272" y="6872"/>
                  </a:lnTo>
                  <a:lnTo>
                    <a:pt x="8272" y="6886"/>
                  </a:lnTo>
                  <a:cubicBezTo>
                    <a:pt x="8272" y="7652"/>
                    <a:pt x="7651" y="8272"/>
                    <a:pt x="6872" y="8272"/>
                  </a:cubicBezTo>
                  <a:lnTo>
                    <a:pt x="1848" y="8272"/>
                  </a:lnTo>
                  <a:cubicBezTo>
                    <a:pt x="1069" y="8272"/>
                    <a:pt x="448" y="7652"/>
                    <a:pt x="448" y="6886"/>
                  </a:cubicBezTo>
                  <a:lnTo>
                    <a:pt x="448" y="1834"/>
                  </a:lnTo>
                  <a:cubicBezTo>
                    <a:pt x="448" y="1069"/>
                    <a:pt x="1069" y="448"/>
                    <a:pt x="1848" y="448"/>
                  </a:cubicBezTo>
                  <a:close/>
                  <a:moveTo>
                    <a:pt x="1848" y="1"/>
                  </a:moveTo>
                  <a:cubicBezTo>
                    <a:pt x="823" y="1"/>
                    <a:pt x="0" y="824"/>
                    <a:pt x="0" y="1834"/>
                  </a:cubicBezTo>
                  <a:lnTo>
                    <a:pt x="0" y="6872"/>
                  </a:lnTo>
                  <a:cubicBezTo>
                    <a:pt x="0" y="7897"/>
                    <a:pt x="823" y="8720"/>
                    <a:pt x="1848" y="8720"/>
                  </a:cubicBezTo>
                  <a:lnTo>
                    <a:pt x="6886" y="8720"/>
                  </a:lnTo>
                  <a:cubicBezTo>
                    <a:pt x="7897" y="8720"/>
                    <a:pt x="8719" y="7897"/>
                    <a:pt x="8719" y="6886"/>
                  </a:cubicBezTo>
                  <a:lnTo>
                    <a:pt x="8719" y="1834"/>
                  </a:lnTo>
                  <a:cubicBezTo>
                    <a:pt x="8719" y="824"/>
                    <a:pt x="7897" y="1"/>
                    <a:pt x="68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2"/>
            <p:cNvSpPr/>
            <p:nvPr/>
          </p:nvSpPr>
          <p:spPr>
            <a:xfrm>
              <a:off x="3412768" y="3935430"/>
              <a:ext cx="140408" cy="120274"/>
            </a:xfrm>
            <a:custGeom>
              <a:avLst/>
              <a:gdLst/>
              <a:ahLst/>
              <a:cxnLst/>
              <a:rect l="l" t="t" r="r" b="b"/>
              <a:pathLst>
                <a:path w="5356" h="4588" extrusionOk="0">
                  <a:moveTo>
                    <a:pt x="3063" y="447"/>
                  </a:moveTo>
                  <a:cubicBezTo>
                    <a:pt x="4013" y="447"/>
                    <a:pt x="4923" y="1183"/>
                    <a:pt x="4923" y="2295"/>
                  </a:cubicBezTo>
                  <a:cubicBezTo>
                    <a:pt x="4908" y="3320"/>
                    <a:pt x="4085" y="4143"/>
                    <a:pt x="3075" y="4143"/>
                  </a:cubicBezTo>
                  <a:cubicBezTo>
                    <a:pt x="1429" y="4143"/>
                    <a:pt x="592" y="2151"/>
                    <a:pt x="1761" y="996"/>
                  </a:cubicBezTo>
                  <a:cubicBezTo>
                    <a:pt x="2140" y="617"/>
                    <a:pt x="2606" y="447"/>
                    <a:pt x="3063" y="447"/>
                  </a:cubicBezTo>
                  <a:close/>
                  <a:moveTo>
                    <a:pt x="3075" y="0"/>
                  </a:moveTo>
                  <a:cubicBezTo>
                    <a:pt x="1025" y="0"/>
                    <a:pt x="0" y="2468"/>
                    <a:pt x="1444" y="3912"/>
                  </a:cubicBezTo>
                  <a:cubicBezTo>
                    <a:pt x="1910" y="4379"/>
                    <a:pt x="2484" y="4587"/>
                    <a:pt x="3047" y="4587"/>
                  </a:cubicBezTo>
                  <a:cubicBezTo>
                    <a:pt x="4225" y="4587"/>
                    <a:pt x="5356" y="3673"/>
                    <a:pt x="5356" y="2295"/>
                  </a:cubicBezTo>
                  <a:cubicBezTo>
                    <a:pt x="5356" y="1025"/>
                    <a:pt x="4331" y="0"/>
                    <a:pt x="3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2"/>
            <p:cNvSpPr/>
            <p:nvPr/>
          </p:nvSpPr>
          <p:spPr>
            <a:xfrm>
              <a:off x="3539518" y="3910447"/>
              <a:ext cx="31065" cy="31039"/>
            </a:xfrm>
            <a:custGeom>
              <a:avLst/>
              <a:gdLst/>
              <a:ahLst/>
              <a:cxnLst/>
              <a:rect l="l" t="t" r="r" b="b"/>
              <a:pathLst>
                <a:path w="1185" h="1184" extrusionOk="0">
                  <a:moveTo>
                    <a:pt x="593" y="0"/>
                  </a:moveTo>
                  <a:cubicBezTo>
                    <a:pt x="275" y="0"/>
                    <a:pt x="1" y="260"/>
                    <a:pt x="1" y="592"/>
                  </a:cubicBezTo>
                  <a:cubicBezTo>
                    <a:pt x="1" y="910"/>
                    <a:pt x="275" y="1184"/>
                    <a:pt x="593" y="1184"/>
                  </a:cubicBezTo>
                  <a:cubicBezTo>
                    <a:pt x="925" y="1184"/>
                    <a:pt x="1185" y="910"/>
                    <a:pt x="1185" y="592"/>
                  </a:cubicBezTo>
                  <a:cubicBezTo>
                    <a:pt x="1185" y="260"/>
                    <a:pt x="925" y="0"/>
                    <a:pt x="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9" name="Google Shape;2259;p62"/>
          <p:cNvGrpSpPr/>
          <p:nvPr/>
        </p:nvGrpSpPr>
        <p:grpSpPr>
          <a:xfrm>
            <a:off x="1198171" y="3284474"/>
            <a:ext cx="370253" cy="363351"/>
            <a:chOff x="3763184" y="3817357"/>
            <a:chExt cx="363314" cy="356576"/>
          </a:xfrm>
        </p:grpSpPr>
        <p:sp>
          <p:nvSpPr>
            <p:cNvPr id="2260" name="Google Shape;2260;p62"/>
            <p:cNvSpPr/>
            <p:nvPr/>
          </p:nvSpPr>
          <p:spPr>
            <a:xfrm>
              <a:off x="3763184"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2"/>
            <p:cNvSpPr/>
            <p:nvPr/>
          </p:nvSpPr>
          <p:spPr>
            <a:xfrm>
              <a:off x="3918324"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2"/>
            <p:cNvSpPr/>
            <p:nvPr/>
          </p:nvSpPr>
          <p:spPr>
            <a:xfrm>
              <a:off x="3848330" y="3964188"/>
              <a:ext cx="39375" cy="116945"/>
            </a:xfrm>
            <a:custGeom>
              <a:avLst/>
              <a:gdLst/>
              <a:ahLst/>
              <a:cxnLst/>
              <a:rect l="l" t="t" r="r" b="b"/>
              <a:pathLst>
                <a:path w="1502" h="4461" extrusionOk="0">
                  <a:moveTo>
                    <a:pt x="58" y="0"/>
                  </a:moveTo>
                  <a:cubicBezTo>
                    <a:pt x="29" y="0"/>
                    <a:pt x="0" y="29"/>
                    <a:pt x="0" y="58"/>
                  </a:cubicBezTo>
                  <a:lnTo>
                    <a:pt x="0" y="4403"/>
                  </a:lnTo>
                  <a:cubicBezTo>
                    <a:pt x="0" y="4432"/>
                    <a:pt x="29" y="4461"/>
                    <a:pt x="58" y="4461"/>
                  </a:cubicBezTo>
                  <a:lnTo>
                    <a:pt x="1444" y="4461"/>
                  </a:lnTo>
                  <a:cubicBezTo>
                    <a:pt x="1473" y="4461"/>
                    <a:pt x="1502" y="4446"/>
                    <a:pt x="1502" y="4403"/>
                  </a:cubicBezTo>
                  <a:lnTo>
                    <a:pt x="1502" y="58"/>
                  </a:lnTo>
                  <a:cubicBezTo>
                    <a:pt x="1502" y="29"/>
                    <a:pt x="1473" y="0"/>
                    <a:pt x="14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2"/>
            <p:cNvSpPr/>
            <p:nvPr/>
          </p:nvSpPr>
          <p:spPr>
            <a:xfrm>
              <a:off x="3832418" y="3894403"/>
              <a:ext cx="55287" cy="47475"/>
            </a:xfrm>
            <a:custGeom>
              <a:avLst/>
              <a:gdLst/>
              <a:ahLst/>
              <a:cxnLst/>
              <a:rect l="l" t="t" r="r" b="b"/>
              <a:pathLst>
                <a:path w="2109" h="1811" extrusionOk="0">
                  <a:moveTo>
                    <a:pt x="1208" y="0"/>
                  </a:moveTo>
                  <a:cubicBezTo>
                    <a:pt x="987" y="0"/>
                    <a:pt x="761" y="83"/>
                    <a:pt x="578" y="266"/>
                  </a:cubicBezTo>
                  <a:cubicBezTo>
                    <a:pt x="1" y="829"/>
                    <a:pt x="405" y="1810"/>
                    <a:pt x="1214" y="1810"/>
                  </a:cubicBezTo>
                  <a:cubicBezTo>
                    <a:pt x="1704" y="1810"/>
                    <a:pt x="2109" y="1406"/>
                    <a:pt x="2109" y="901"/>
                  </a:cubicBezTo>
                  <a:cubicBezTo>
                    <a:pt x="2109" y="355"/>
                    <a:pt x="1668" y="0"/>
                    <a:pt x="12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2"/>
            <p:cNvSpPr/>
            <p:nvPr/>
          </p:nvSpPr>
          <p:spPr>
            <a:xfrm>
              <a:off x="3925901" y="3964161"/>
              <a:ext cx="124914" cy="117365"/>
            </a:xfrm>
            <a:custGeom>
              <a:avLst/>
              <a:gdLst/>
              <a:ahLst/>
              <a:cxnLst/>
              <a:rect l="l" t="t" r="r" b="b"/>
              <a:pathLst>
                <a:path w="4765" h="4477" extrusionOk="0">
                  <a:moveTo>
                    <a:pt x="2716" y="1"/>
                  </a:moveTo>
                  <a:cubicBezTo>
                    <a:pt x="2701" y="1"/>
                    <a:pt x="2686" y="1"/>
                    <a:pt x="2671" y="1"/>
                  </a:cubicBezTo>
                  <a:cubicBezTo>
                    <a:pt x="2180" y="1"/>
                    <a:pt x="1718" y="145"/>
                    <a:pt x="1314" y="434"/>
                  </a:cubicBezTo>
                  <a:cubicBezTo>
                    <a:pt x="1304" y="441"/>
                    <a:pt x="1294" y="444"/>
                    <a:pt x="1284" y="444"/>
                  </a:cubicBezTo>
                  <a:cubicBezTo>
                    <a:pt x="1248" y="444"/>
                    <a:pt x="1213" y="410"/>
                    <a:pt x="1213" y="376"/>
                  </a:cubicBezTo>
                  <a:lnTo>
                    <a:pt x="1213" y="59"/>
                  </a:lnTo>
                  <a:cubicBezTo>
                    <a:pt x="1213" y="30"/>
                    <a:pt x="1170" y="1"/>
                    <a:pt x="1141" y="1"/>
                  </a:cubicBezTo>
                  <a:lnTo>
                    <a:pt x="58" y="1"/>
                  </a:lnTo>
                  <a:cubicBezTo>
                    <a:pt x="29" y="1"/>
                    <a:pt x="1" y="30"/>
                    <a:pt x="1" y="59"/>
                  </a:cubicBezTo>
                  <a:lnTo>
                    <a:pt x="1" y="4389"/>
                  </a:lnTo>
                  <a:cubicBezTo>
                    <a:pt x="1" y="4433"/>
                    <a:pt x="29" y="4462"/>
                    <a:pt x="58" y="4462"/>
                  </a:cubicBezTo>
                  <a:lnTo>
                    <a:pt x="1430" y="4462"/>
                  </a:lnTo>
                  <a:cubicBezTo>
                    <a:pt x="1473" y="4462"/>
                    <a:pt x="1502" y="4433"/>
                    <a:pt x="1502" y="4389"/>
                  </a:cubicBezTo>
                  <a:lnTo>
                    <a:pt x="1502" y="2859"/>
                  </a:lnTo>
                  <a:cubicBezTo>
                    <a:pt x="1502" y="2354"/>
                    <a:pt x="1617" y="1502"/>
                    <a:pt x="2382" y="1502"/>
                  </a:cubicBezTo>
                  <a:cubicBezTo>
                    <a:pt x="3133" y="1502"/>
                    <a:pt x="3249" y="2354"/>
                    <a:pt x="3249" y="2859"/>
                  </a:cubicBezTo>
                  <a:lnTo>
                    <a:pt x="3249" y="4404"/>
                  </a:lnTo>
                  <a:cubicBezTo>
                    <a:pt x="3249" y="4433"/>
                    <a:pt x="3277" y="4462"/>
                    <a:pt x="3321" y="4462"/>
                  </a:cubicBezTo>
                  <a:lnTo>
                    <a:pt x="3321" y="4476"/>
                  </a:lnTo>
                  <a:lnTo>
                    <a:pt x="4692" y="4476"/>
                  </a:lnTo>
                  <a:cubicBezTo>
                    <a:pt x="4721" y="4476"/>
                    <a:pt x="4750" y="4433"/>
                    <a:pt x="4750" y="4404"/>
                  </a:cubicBezTo>
                  <a:lnTo>
                    <a:pt x="4750" y="2383"/>
                  </a:lnTo>
                  <a:cubicBezTo>
                    <a:pt x="4764" y="1806"/>
                    <a:pt x="4591" y="1243"/>
                    <a:pt x="4259" y="766"/>
                  </a:cubicBezTo>
                  <a:cubicBezTo>
                    <a:pt x="3893" y="287"/>
                    <a:pt x="3320" y="1"/>
                    <a:pt x="2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2"/>
        <p:cNvGrpSpPr/>
        <p:nvPr/>
      </p:nvGrpSpPr>
      <p:grpSpPr>
        <a:xfrm>
          <a:off x="0" y="0"/>
          <a:ext cx="0" cy="0"/>
          <a:chOff x="0" y="0"/>
          <a:chExt cx="0" cy="0"/>
        </a:xfrm>
      </p:grpSpPr>
      <p:sp>
        <p:nvSpPr>
          <p:cNvPr id="983" name="Google Shape;983;p37"/>
          <p:cNvSpPr txBox="1">
            <a:spLocks noGrp="1"/>
          </p:cNvSpPr>
          <p:nvPr>
            <p:ph type="title"/>
          </p:nvPr>
        </p:nvSpPr>
        <p:spPr>
          <a:xfrm>
            <a:off x="713225" y="38710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Contents</a:t>
            </a:r>
            <a:endParaRPr dirty="0"/>
          </a:p>
        </p:txBody>
      </p:sp>
      <p:sp>
        <p:nvSpPr>
          <p:cNvPr id="984" name="Google Shape;984;p37"/>
          <p:cNvSpPr txBox="1">
            <a:spLocks noGrp="1"/>
          </p:cNvSpPr>
          <p:nvPr>
            <p:ph type="body" idx="1"/>
          </p:nvPr>
        </p:nvSpPr>
        <p:spPr>
          <a:xfrm>
            <a:off x="713225" y="1111400"/>
            <a:ext cx="7717500" cy="356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 </a:t>
            </a:r>
            <a:endParaRPr sz="2800" dirty="0"/>
          </a:p>
          <a:p>
            <a:pPr marL="457200" lvl="0" indent="-304800" algn="l" rtl="0">
              <a:spcBef>
                <a:spcPts val="0"/>
              </a:spcBef>
              <a:spcAft>
                <a:spcPts val="0"/>
              </a:spcAft>
              <a:buClr>
                <a:schemeClr val="accent1"/>
              </a:buClr>
              <a:buSzPts val="1200"/>
              <a:buAutoNum type="arabicPeriod"/>
            </a:pPr>
            <a:r>
              <a:rPr lang="en" sz="2800" dirty="0"/>
              <a:t>Introduction</a:t>
            </a:r>
          </a:p>
          <a:p>
            <a:pPr marL="457200" lvl="0" indent="-304800" algn="l" rtl="0">
              <a:spcBef>
                <a:spcPts val="0"/>
              </a:spcBef>
              <a:spcAft>
                <a:spcPts val="0"/>
              </a:spcAft>
              <a:buClr>
                <a:schemeClr val="accent1"/>
              </a:buClr>
              <a:buSzPts val="1200"/>
              <a:buAutoNum type="arabicPeriod"/>
            </a:pPr>
            <a:r>
              <a:rPr lang="en" sz="2800" dirty="0"/>
              <a:t>Library Files</a:t>
            </a:r>
          </a:p>
          <a:p>
            <a:pPr marL="457200" lvl="0" indent="-304800" algn="l" rtl="0">
              <a:spcBef>
                <a:spcPts val="0"/>
              </a:spcBef>
              <a:spcAft>
                <a:spcPts val="0"/>
              </a:spcAft>
              <a:buClr>
                <a:schemeClr val="accent1"/>
              </a:buClr>
              <a:buSzPts val="1200"/>
              <a:buAutoNum type="arabicPeriod"/>
            </a:pPr>
            <a:r>
              <a:rPr lang="en-US" sz="2800" dirty="0"/>
              <a:t>Process</a:t>
            </a:r>
            <a:endParaRPr sz="2800" dirty="0"/>
          </a:p>
          <a:p>
            <a:pPr marL="457200" lvl="0" indent="-304800" algn="l" rtl="0">
              <a:spcBef>
                <a:spcPts val="0"/>
              </a:spcBef>
              <a:spcAft>
                <a:spcPts val="0"/>
              </a:spcAft>
              <a:buClr>
                <a:schemeClr val="accent1"/>
              </a:buClr>
              <a:buSzPts val="1200"/>
              <a:buAutoNum type="arabicPeriod"/>
            </a:pPr>
            <a:r>
              <a:rPr lang="en-US" sz="2800" dirty="0"/>
              <a:t>Findings</a:t>
            </a:r>
          </a:p>
          <a:p>
            <a:pPr marL="457200" lvl="0" indent="-304800" algn="l" rtl="0">
              <a:spcBef>
                <a:spcPts val="0"/>
              </a:spcBef>
              <a:spcAft>
                <a:spcPts val="0"/>
              </a:spcAft>
              <a:buClr>
                <a:schemeClr val="accent1"/>
              </a:buClr>
              <a:buSzPts val="1200"/>
              <a:buAutoNum type="arabicPeriod"/>
            </a:pPr>
            <a:r>
              <a:rPr lang="en-US" sz="2800" dirty="0"/>
              <a:t>References</a:t>
            </a:r>
          </a:p>
          <a:p>
            <a:pPr marL="457200" lvl="0" indent="-304800" algn="l" rtl="0">
              <a:spcBef>
                <a:spcPts val="0"/>
              </a:spcBef>
              <a:spcAft>
                <a:spcPts val="0"/>
              </a:spcAft>
              <a:buClr>
                <a:schemeClr val="accent1"/>
              </a:buClr>
              <a:buSzPts val="1200"/>
              <a:buAutoNum type="arabicPeriod"/>
            </a:pPr>
            <a:endParaRPr sz="2800" dirty="0"/>
          </a:p>
          <a:p>
            <a:pPr marL="0" lvl="0" indent="0" algn="l" rtl="0">
              <a:spcBef>
                <a:spcPts val="0"/>
              </a:spcBef>
              <a:spcAft>
                <a:spcPts val="0"/>
              </a:spcAft>
              <a:buNone/>
            </a:pPr>
            <a:endParaRPr sz="2800" dirty="0"/>
          </a:p>
          <a:p>
            <a:pPr marL="0" lvl="0" indent="0" algn="l" rtl="0">
              <a:spcBef>
                <a:spcPts val="0"/>
              </a:spcBef>
              <a:spcAft>
                <a:spcPts val="0"/>
              </a:spcAft>
              <a:buNone/>
            </a:pPr>
            <a:endParaRP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39"/>
          <p:cNvSpPr/>
          <p:nvPr/>
        </p:nvSpPr>
        <p:spPr>
          <a:xfrm>
            <a:off x="1098094" y="4437308"/>
            <a:ext cx="1490700" cy="2334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6716169" y="4437308"/>
            <a:ext cx="1490700" cy="2334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txBox="1">
            <a:spLocks noGrp="1"/>
          </p:cNvSpPr>
          <p:nvPr>
            <p:ph type="title"/>
          </p:nvPr>
        </p:nvSpPr>
        <p:spPr>
          <a:xfrm>
            <a:off x="2660307" y="827075"/>
            <a:ext cx="3858900" cy="5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055" name="Google Shape;1055;p39"/>
          <p:cNvSpPr txBox="1">
            <a:spLocks noGrp="1"/>
          </p:cNvSpPr>
          <p:nvPr>
            <p:ph type="subTitle" idx="1"/>
          </p:nvPr>
        </p:nvSpPr>
        <p:spPr>
          <a:xfrm>
            <a:off x="2553363" y="1500723"/>
            <a:ext cx="4072787" cy="109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solidFill>
                  <a:srgbClr val="374151"/>
                </a:solidFill>
                <a:effectLst/>
                <a:latin typeface="Söhne"/>
              </a:rPr>
              <a:t>In the context of healthcare, EDA provides a valuable lens to examine factors such as patient demographics, disease prevalence, treatment outcomes, healthcare utilization, and the effectiveness of interventions. By examining these factors, EDA enables healthcare professionals to identify risk factors, develop preventive strategies, optimize treatment protocols, and allocate resources efficiently.</a:t>
            </a:r>
            <a:endParaRPr sz="1400" dirty="0"/>
          </a:p>
        </p:txBody>
      </p:sp>
      <p:grpSp>
        <p:nvGrpSpPr>
          <p:cNvPr id="1056" name="Google Shape;1056;p39"/>
          <p:cNvGrpSpPr/>
          <p:nvPr/>
        </p:nvGrpSpPr>
        <p:grpSpPr>
          <a:xfrm>
            <a:off x="6501375" y="868506"/>
            <a:ext cx="1920300" cy="3739894"/>
            <a:chOff x="6501375" y="868506"/>
            <a:chExt cx="1920300" cy="3739894"/>
          </a:xfrm>
        </p:grpSpPr>
        <p:sp>
          <p:nvSpPr>
            <p:cNvPr id="1057" name="Google Shape;1057;p39"/>
            <p:cNvSpPr/>
            <p:nvPr/>
          </p:nvSpPr>
          <p:spPr>
            <a:xfrm>
              <a:off x="6501375" y="868506"/>
              <a:ext cx="1920300" cy="19203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8" name="Google Shape;1058;p39"/>
            <p:cNvGrpSpPr/>
            <p:nvPr/>
          </p:nvGrpSpPr>
          <p:grpSpPr>
            <a:xfrm>
              <a:off x="6961404" y="1097158"/>
              <a:ext cx="1000242" cy="3511242"/>
              <a:chOff x="6961404" y="1097158"/>
              <a:chExt cx="1000242" cy="3511242"/>
            </a:xfrm>
          </p:grpSpPr>
          <p:sp>
            <p:nvSpPr>
              <p:cNvPr id="1059" name="Google Shape;1059;p39"/>
              <p:cNvSpPr/>
              <p:nvPr/>
            </p:nvSpPr>
            <p:spPr>
              <a:xfrm>
                <a:off x="7181149" y="2467031"/>
                <a:ext cx="2871" cy="9997"/>
              </a:xfrm>
              <a:custGeom>
                <a:avLst/>
                <a:gdLst/>
                <a:ahLst/>
                <a:cxnLst/>
                <a:rect l="l" t="t" r="r" b="b"/>
                <a:pathLst>
                  <a:path w="170" h="592" extrusionOk="0">
                    <a:moveTo>
                      <a:pt x="169" y="0"/>
                    </a:moveTo>
                    <a:lnTo>
                      <a:pt x="169" y="0"/>
                    </a:lnTo>
                    <a:cubicBezTo>
                      <a:pt x="85" y="169"/>
                      <a:pt x="42" y="380"/>
                      <a:pt x="0" y="592"/>
                    </a:cubicBezTo>
                    <a:cubicBezTo>
                      <a:pt x="42" y="549"/>
                      <a:pt x="85" y="465"/>
                      <a:pt x="85" y="423"/>
                    </a:cubicBezTo>
                    <a:cubicBezTo>
                      <a:pt x="85" y="296"/>
                      <a:pt x="127" y="127"/>
                      <a:pt x="169" y="0"/>
                    </a:cubicBezTo>
                    <a:close/>
                  </a:path>
                </a:pathLst>
              </a:custGeom>
              <a:solidFill>
                <a:srgbClr val="233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6961404" y="2208768"/>
                <a:ext cx="271114" cy="968073"/>
              </a:xfrm>
              <a:custGeom>
                <a:avLst/>
                <a:gdLst/>
                <a:ahLst/>
                <a:cxnLst/>
                <a:rect l="l" t="t" r="r" b="b"/>
                <a:pathLst>
                  <a:path w="16055" h="57328" extrusionOk="0">
                    <a:moveTo>
                      <a:pt x="7563" y="0"/>
                    </a:moveTo>
                    <a:cubicBezTo>
                      <a:pt x="7563" y="0"/>
                      <a:pt x="6338" y="2577"/>
                      <a:pt x="6211" y="2831"/>
                    </a:cubicBezTo>
                    <a:cubicBezTo>
                      <a:pt x="2071" y="12379"/>
                      <a:pt x="1" y="22688"/>
                      <a:pt x="170" y="33123"/>
                    </a:cubicBezTo>
                    <a:cubicBezTo>
                      <a:pt x="212" y="35742"/>
                      <a:pt x="423" y="38404"/>
                      <a:pt x="761" y="41023"/>
                    </a:cubicBezTo>
                    <a:cubicBezTo>
                      <a:pt x="973" y="42840"/>
                      <a:pt x="1226" y="44656"/>
                      <a:pt x="1437" y="46473"/>
                    </a:cubicBezTo>
                    <a:cubicBezTo>
                      <a:pt x="1902" y="50022"/>
                      <a:pt x="2451" y="54500"/>
                      <a:pt x="5240" y="57077"/>
                    </a:cubicBezTo>
                    <a:cubicBezTo>
                      <a:pt x="5372" y="57177"/>
                      <a:pt x="5530" y="57328"/>
                      <a:pt x="5714" y="57328"/>
                    </a:cubicBezTo>
                    <a:cubicBezTo>
                      <a:pt x="5765" y="57328"/>
                      <a:pt x="5818" y="57316"/>
                      <a:pt x="5873" y="57289"/>
                    </a:cubicBezTo>
                    <a:cubicBezTo>
                      <a:pt x="6127" y="57162"/>
                      <a:pt x="6085" y="56824"/>
                      <a:pt x="6042" y="56528"/>
                    </a:cubicBezTo>
                    <a:cubicBezTo>
                      <a:pt x="6000" y="56148"/>
                      <a:pt x="5916" y="55725"/>
                      <a:pt x="5873" y="55303"/>
                    </a:cubicBezTo>
                    <a:lnTo>
                      <a:pt x="5873" y="55303"/>
                    </a:lnTo>
                    <a:cubicBezTo>
                      <a:pt x="6169" y="55852"/>
                      <a:pt x="6591" y="56317"/>
                      <a:pt x="7098" y="56697"/>
                    </a:cubicBezTo>
                    <a:cubicBezTo>
                      <a:pt x="7267" y="56866"/>
                      <a:pt x="7479" y="56908"/>
                      <a:pt x="7732" y="56908"/>
                    </a:cubicBezTo>
                    <a:cubicBezTo>
                      <a:pt x="8070" y="56782"/>
                      <a:pt x="8112" y="56317"/>
                      <a:pt x="8028" y="55937"/>
                    </a:cubicBezTo>
                    <a:cubicBezTo>
                      <a:pt x="7943" y="55387"/>
                      <a:pt x="7732" y="54838"/>
                      <a:pt x="7394" y="54331"/>
                    </a:cubicBezTo>
                    <a:lnTo>
                      <a:pt x="7394" y="54331"/>
                    </a:lnTo>
                    <a:cubicBezTo>
                      <a:pt x="7986" y="54880"/>
                      <a:pt x="8662" y="55261"/>
                      <a:pt x="9380" y="55514"/>
                    </a:cubicBezTo>
                    <a:cubicBezTo>
                      <a:pt x="9485" y="55549"/>
                      <a:pt x="9604" y="55570"/>
                      <a:pt x="9717" y="55570"/>
                    </a:cubicBezTo>
                    <a:cubicBezTo>
                      <a:pt x="9877" y="55570"/>
                      <a:pt x="10024" y="55529"/>
                      <a:pt x="10098" y="55430"/>
                    </a:cubicBezTo>
                    <a:cubicBezTo>
                      <a:pt x="10225" y="55218"/>
                      <a:pt x="10098" y="54965"/>
                      <a:pt x="10014" y="54754"/>
                    </a:cubicBezTo>
                    <a:cubicBezTo>
                      <a:pt x="9676" y="54247"/>
                      <a:pt x="9295" y="53740"/>
                      <a:pt x="8873" y="53275"/>
                    </a:cubicBezTo>
                    <a:lnTo>
                      <a:pt x="8873" y="53275"/>
                    </a:lnTo>
                    <a:cubicBezTo>
                      <a:pt x="9436" y="53627"/>
                      <a:pt x="10058" y="53950"/>
                      <a:pt x="10714" y="53950"/>
                    </a:cubicBezTo>
                    <a:cubicBezTo>
                      <a:pt x="10846" y="53950"/>
                      <a:pt x="10978" y="53937"/>
                      <a:pt x="11112" y="53909"/>
                    </a:cubicBezTo>
                    <a:cubicBezTo>
                      <a:pt x="11196" y="53909"/>
                      <a:pt x="11323" y="53867"/>
                      <a:pt x="11365" y="53782"/>
                    </a:cubicBezTo>
                    <a:cubicBezTo>
                      <a:pt x="11492" y="53613"/>
                      <a:pt x="11365" y="53444"/>
                      <a:pt x="11239" y="53275"/>
                    </a:cubicBezTo>
                    <a:cubicBezTo>
                      <a:pt x="10394" y="52219"/>
                      <a:pt x="9507" y="51163"/>
                      <a:pt x="8662" y="50106"/>
                    </a:cubicBezTo>
                    <a:lnTo>
                      <a:pt x="8662" y="50106"/>
                    </a:lnTo>
                    <a:cubicBezTo>
                      <a:pt x="9084" y="50191"/>
                      <a:pt x="9507" y="50318"/>
                      <a:pt x="9929" y="50402"/>
                    </a:cubicBezTo>
                    <a:cubicBezTo>
                      <a:pt x="10014" y="50423"/>
                      <a:pt x="10119" y="50444"/>
                      <a:pt x="10214" y="50444"/>
                    </a:cubicBezTo>
                    <a:cubicBezTo>
                      <a:pt x="10309" y="50444"/>
                      <a:pt x="10394" y="50423"/>
                      <a:pt x="10436" y="50360"/>
                    </a:cubicBezTo>
                    <a:cubicBezTo>
                      <a:pt x="10521" y="50233"/>
                      <a:pt x="10521" y="50149"/>
                      <a:pt x="10478" y="50022"/>
                    </a:cubicBezTo>
                    <a:cubicBezTo>
                      <a:pt x="10394" y="49684"/>
                      <a:pt x="10225" y="49388"/>
                      <a:pt x="9929" y="49177"/>
                    </a:cubicBezTo>
                    <a:cubicBezTo>
                      <a:pt x="9338" y="48586"/>
                      <a:pt x="8746" y="47952"/>
                      <a:pt x="8070" y="47445"/>
                    </a:cubicBezTo>
                    <a:lnTo>
                      <a:pt x="8239" y="47403"/>
                    </a:lnTo>
                    <a:cubicBezTo>
                      <a:pt x="5789" y="32616"/>
                      <a:pt x="8535" y="17449"/>
                      <a:pt x="16055" y="4521"/>
                    </a:cubicBezTo>
                    <a:lnTo>
                      <a:pt x="7563" y="0"/>
                    </a:ln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6974255" y="2863696"/>
                <a:ext cx="181227" cy="313145"/>
              </a:xfrm>
              <a:custGeom>
                <a:avLst/>
                <a:gdLst/>
                <a:ahLst/>
                <a:cxnLst/>
                <a:rect l="l" t="t" r="r" b="b"/>
                <a:pathLst>
                  <a:path w="10732" h="18544" extrusionOk="0">
                    <a:moveTo>
                      <a:pt x="6633" y="0"/>
                    </a:moveTo>
                    <a:cubicBezTo>
                      <a:pt x="4774" y="760"/>
                      <a:pt x="2831" y="1310"/>
                      <a:pt x="887" y="1859"/>
                    </a:cubicBezTo>
                    <a:cubicBezTo>
                      <a:pt x="592" y="1943"/>
                      <a:pt x="254" y="2070"/>
                      <a:pt x="0" y="2239"/>
                    </a:cubicBezTo>
                    <a:cubicBezTo>
                      <a:pt x="212" y="4056"/>
                      <a:pt x="465" y="5872"/>
                      <a:pt x="676" y="7689"/>
                    </a:cubicBezTo>
                    <a:cubicBezTo>
                      <a:pt x="1141" y="11238"/>
                      <a:pt x="1690" y="15716"/>
                      <a:pt x="4479" y="18293"/>
                    </a:cubicBezTo>
                    <a:cubicBezTo>
                      <a:pt x="4611" y="18393"/>
                      <a:pt x="4769" y="18544"/>
                      <a:pt x="4953" y="18544"/>
                    </a:cubicBezTo>
                    <a:cubicBezTo>
                      <a:pt x="5004" y="18544"/>
                      <a:pt x="5057" y="18532"/>
                      <a:pt x="5112" y="18505"/>
                    </a:cubicBezTo>
                    <a:cubicBezTo>
                      <a:pt x="5366" y="18378"/>
                      <a:pt x="5324" y="18040"/>
                      <a:pt x="5281" y="17744"/>
                    </a:cubicBezTo>
                    <a:cubicBezTo>
                      <a:pt x="5239" y="17364"/>
                      <a:pt x="5155" y="16941"/>
                      <a:pt x="5112" y="16519"/>
                    </a:cubicBezTo>
                    <a:lnTo>
                      <a:pt x="5112" y="16519"/>
                    </a:lnTo>
                    <a:cubicBezTo>
                      <a:pt x="5408" y="17068"/>
                      <a:pt x="5830" y="17533"/>
                      <a:pt x="6337" y="17913"/>
                    </a:cubicBezTo>
                    <a:cubicBezTo>
                      <a:pt x="6506" y="18082"/>
                      <a:pt x="6718" y="18124"/>
                      <a:pt x="6971" y="18124"/>
                    </a:cubicBezTo>
                    <a:cubicBezTo>
                      <a:pt x="7309" y="17998"/>
                      <a:pt x="7351" y="17533"/>
                      <a:pt x="7267" y="17153"/>
                    </a:cubicBezTo>
                    <a:cubicBezTo>
                      <a:pt x="7182" y="16603"/>
                      <a:pt x="6971" y="16054"/>
                      <a:pt x="6633" y="15547"/>
                    </a:cubicBezTo>
                    <a:lnTo>
                      <a:pt x="6633" y="15547"/>
                    </a:lnTo>
                    <a:cubicBezTo>
                      <a:pt x="7225" y="16096"/>
                      <a:pt x="7901" y="16477"/>
                      <a:pt x="8619" y="16730"/>
                    </a:cubicBezTo>
                    <a:cubicBezTo>
                      <a:pt x="8724" y="16765"/>
                      <a:pt x="8843" y="16786"/>
                      <a:pt x="8956" y="16786"/>
                    </a:cubicBezTo>
                    <a:cubicBezTo>
                      <a:pt x="9116" y="16786"/>
                      <a:pt x="9263" y="16745"/>
                      <a:pt x="9337" y="16646"/>
                    </a:cubicBezTo>
                    <a:cubicBezTo>
                      <a:pt x="9464" y="16434"/>
                      <a:pt x="9337" y="16181"/>
                      <a:pt x="9253" y="15970"/>
                    </a:cubicBezTo>
                    <a:cubicBezTo>
                      <a:pt x="8915" y="15463"/>
                      <a:pt x="8534" y="14956"/>
                      <a:pt x="8112" y="14491"/>
                    </a:cubicBezTo>
                    <a:lnTo>
                      <a:pt x="8112" y="14491"/>
                    </a:lnTo>
                    <a:cubicBezTo>
                      <a:pt x="8675" y="14843"/>
                      <a:pt x="9297" y="15166"/>
                      <a:pt x="9953" y="15166"/>
                    </a:cubicBezTo>
                    <a:cubicBezTo>
                      <a:pt x="10085" y="15166"/>
                      <a:pt x="10217" y="15153"/>
                      <a:pt x="10351" y="15125"/>
                    </a:cubicBezTo>
                    <a:cubicBezTo>
                      <a:pt x="10435" y="15125"/>
                      <a:pt x="10562" y="15083"/>
                      <a:pt x="10604" y="14998"/>
                    </a:cubicBezTo>
                    <a:cubicBezTo>
                      <a:pt x="10731" y="14829"/>
                      <a:pt x="10604" y="14660"/>
                      <a:pt x="10478" y="14491"/>
                    </a:cubicBezTo>
                    <a:cubicBezTo>
                      <a:pt x="9633" y="13435"/>
                      <a:pt x="8746" y="12379"/>
                      <a:pt x="7901" y="11322"/>
                    </a:cubicBezTo>
                    <a:lnTo>
                      <a:pt x="7901" y="11322"/>
                    </a:lnTo>
                    <a:cubicBezTo>
                      <a:pt x="8323" y="11449"/>
                      <a:pt x="8746" y="11534"/>
                      <a:pt x="9168" y="11660"/>
                    </a:cubicBezTo>
                    <a:cubicBezTo>
                      <a:pt x="9244" y="11679"/>
                      <a:pt x="9336" y="11698"/>
                      <a:pt x="9423" y="11698"/>
                    </a:cubicBezTo>
                    <a:cubicBezTo>
                      <a:pt x="9530" y="11698"/>
                      <a:pt x="9628" y="11669"/>
                      <a:pt x="9675" y="11576"/>
                    </a:cubicBezTo>
                    <a:cubicBezTo>
                      <a:pt x="9760" y="11491"/>
                      <a:pt x="9760" y="11365"/>
                      <a:pt x="9760" y="11280"/>
                    </a:cubicBezTo>
                    <a:cubicBezTo>
                      <a:pt x="9633" y="10942"/>
                      <a:pt x="9464" y="10604"/>
                      <a:pt x="9168" y="10393"/>
                    </a:cubicBezTo>
                    <a:cubicBezTo>
                      <a:pt x="8577" y="9802"/>
                      <a:pt x="7985" y="9168"/>
                      <a:pt x="7351" y="8661"/>
                    </a:cubicBezTo>
                    <a:lnTo>
                      <a:pt x="7478" y="8619"/>
                    </a:lnTo>
                    <a:cubicBezTo>
                      <a:pt x="7013" y="5788"/>
                      <a:pt x="6718" y="2915"/>
                      <a:pt x="66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7709074" y="2195208"/>
                <a:ext cx="252572" cy="968175"/>
              </a:xfrm>
              <a:custGeom>
                <a:avLst/>
                <a:gdLst/>
                <a:ahLst/>
                <a:cxnLst/>
                <a:rect l="l" t="t" r="r" b="b"/>
                <a:pathLst>
                  <a:path w="14957" h="57334" extrusionOk="0">
                    <a:moveTo>
                      <a:pt x="8788" y="1"/>
                    </a:moveTo>
                    <a:lnTo>
                      <a:pt x="1" y="4056"/>
                    </a:lnTo>
                    <a:cubicBezTo>
                      <a:pt x="5493" y="14956"/>
                      <a:pt x="7774" y="27208"/>
                      <a:pt x="6591" y="39376"/>
                    </a:cubicBezTo>
                    <a:cubicBezTo>
                      <a:pt x="6338" y="42037"/>
                      <a:pt x="5915" y="44699"/>
                      <a:pt x="5324" y="47318"/>
                    </a:cubicBezTo>
                    <a:lnTo>
                      <a:pt x="5451" y="47361"/>
                    </a:lnTo>
                    <a:cubicBezTo>
                      <a:pt x="4775" y="47868"/>
                      <a:pt x="4141" y="48459"/>
                      <a:pt x="3507" y="48966"/>
                    </a:cubicBezTo>
                    <a:cubicBezTo>
                      <a:pt x="3211" y="49177"/>
                      <a:pt x="3000" y="49473"/>
                      <a:pt x="2916" y="49811"/>
                    </a:cubicBezTo>
                    <a:cubicBezTo>
                      <a:pt x="2873" y="49896"/>
                      <a:pt x="2873" y="50022"/>
                      <a:pt x="2916" y="50107"/>
                    </a:cubicBezTo>
                    <a:cubicBezTo>
                      <a:pt x="2972" y="50219"/>
                      <a:pt x="3103" y="50257"/>
                      <a:pt x="3235" y="50257"/>
                    </a:cubicBezTo>
                    <a:cubicBezTo>
                      <a:pt x="3301" y="50257"/>
                      <a:pt x="3366" y="50248"/>
                      <a:pt x="3423" y="50234"/>
                    </a:cubicBezTo>
                    <a:lnTo>
                      <a:pt x="4690" y="49980"/>
                    </a:lnTo>
                    <a:lnTo>
                      <a:pt x="4690" y="49980"/>
                    </a:lnTo>
                    <a:cubicBezTo>
                      <a:pt x="3803" y="50994"/>
                      <a:pt x="2873" y="52008"/>
                      <a:pt x="1944" y="53022"/>
                    </a:cubicBezTo>
                    <a:cubicBezTo>
                      <a:pt x="1817" y="53149"/>
                      <a:pt x="1690" y="53318"/>
                      <a:pt x="1775" y="53487"/>
                    </a:cubicBezTo>
                    <a:cubicBezTo>
                      <a:pt x="1817" y="53571"/>
                      <a:pt x="1944" y="53656"/>
                      <a:pt x="2028" y="53656"/>
                    </a:cubicBezTo>
                    <a:cubicBezTo>
                      <a:pt x="2174" y="53686"/>
                      <a:pt x="2320" y="53700"/>
                      <a:pt x="2466" y="53700"/>
                    </a:cubicBezTo>
                    <a:cubicBezTo>
                      <a:pt x="3119" y="53700"/>
                      <a:pt x="3757" y="53417"/>
                      <a:pt x="4310" y="53106"/>
                    </a:cubicBezTo>
                    <a:lnTo>
                      <a:pt x="4310" y="53106"/>
                    </a:lnTo>
                    <a:cubicBezTo>
                      <a:pt x="3887" y="53529"/>
                      <a:pt x="3465" y="54036"/>
                      <a:pt x="3127" y="54543"/>
                    </a:cubicBezTo>
                    <a:cubicBezTo>
                      <a:pt x="2958" y="54712"/>
                      <a:pt x="2831" y="54965"/>
                      <a:pt x="2958" y="55177"/>
                    </a:cubicBezTo>
                    <a:cubicBezTo>
                      <a:pt x="3036" y="55306"/>
                      <a:pt x="3192" y="55356"/>
                      <a:pt x="3361" y="55356"/>
                    </a:cubicBezTo>
                    <a:cubicBezTo>
                      <a:pt x="3467" y="55356"/>
                      <a:pt x="3578" y="55336"/>
                      <a:pt x="3676" y="55303"/>
                    </a:cubicBezTo>
                    <a:cubicBezTo>
                      <a:pt x="4394" y="55134"/>
                      <a:pt x="5113" y="54754"/>
                      <a:pt x="5704" y="54247"/>
                    </a:cubicBezTo>
                    <a:lnTo>
                      <a:pt x="5704" y="54247"/>
                    </a:lnTo>
                    <a:cubicBezTo>
                      <a:pt x="5366" y="54754"/>
                      <a:pt x="5155" y="55261"/>
                      <a:pt x="4986" y="55852"/>
                    </a:cubicBezTo>
                    <a:cubicBezTo>
                      <a:pt x="4901" y="56190"/>
                      <a:pt x="4901" y="56655"/>
                      <a:pt x="5239" y="56782"/>
                    </a:cubicBezTo>
                    <a:cubicBezTo>
                      <a:pt x="5310" y="56806"/>
                      <a:pt x="5378" y="56816"/>
                      <a:pt x="5443" y="56816"/>
                    </a:cubicBezTo>
                    <a:cubicBezTo>
                      <a:pt x="5611" y="56816"/>
                      <a:pt x="5763" y="56747"/>
                      <a:pt x="5915" y="56655"/>
                    </a:cubicBezTo>
                    <a:cubicBezTo>
                      <a:pt x="6422" y="56275"/>
                      <a:pt x="6845" y="55852"/>
                      <a:pt x="7183" y="55303"/>
                    </a:cubicBezTo>
                    <a:lnTo>
                      <a:pt x="7183" y="55303"/>
                    </a:lnTo>
                    <a:cubicBezTo>
                      <a:pt x="7098" y="55726"/>
                      <a:pt x="7014" y="56148"/>
                      <a:pt x="6929" y="56528"/>
                    </a:cubicBezTo>
                    <a:cubicBezTo>
                      <a:pt x="6887" y="56824"/>
                      <a:pt x="6887" y="57162"/>
                      <a:pt x="7098" y="57289"/>
                    </a:cubicBezTo>
                    <a:cubicBezTo>
                      <a:pt x="7151" y="57321"/>
                      <a:pt x="7204" y="57334"/>
                      <a:pt x="7257" y="57334"/>
                    </a:cubicBezTo>
                    <a:cubicBezTo>
                      <a:pt x="7415" y="57334"/>
                      <a:pt x="7573" y="57215"/>
                      <a:pt x="7732" y="57120"/>
                    </a:cubicBezTo>
                    <a:cubicBezTo>
                      <a:pt x="10647" y="54712"/>
                      <a:pt x="11450" y="50234"/>
                      <a:pt x="12126" y="46769"/>
                    </a:cubicBezTo>
                    <a:cubicBezTo>
                      <a:pt x="12379" y="45375"/>
                      <a:pt x="12675" y="43981"/>
                      <a:pt x="12928" y="42587"/>
                    </a:cubicBezTo>
                    <a:cubicBezTo>
                      <a:pt x="13520" y="39587"/>
                      <a:pt x="13942" y="36545"/>
                      <a:pt x="14196" y="33503"/>
                    </a:cubicBezTo>
                    <a:cubicBezTo>
                      <a:pt x="14956" y="23110"/>
                      <a:pt x="13520" y="12675"/>
                      <a:pt x="9929" y="2916"/>
                    </a:cubicBezTo>
                    <a:cubicBezTo>
                      <a:pt x="9844" y="2662"/>
                      <a:pt x="8788" y="1"/>
                      <a:pt x="8788" y="1"/>
                    </a:cubicBez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7737612" y="2860116"/>
                <a:ext cx="189788" cy="303266"/>
              </a:xfrm>
              <a:custGeom>
                <a:avLst/>
                <a:gdLst/>
                <a:ahLst/>
                <a:cxnLst/>
                <a:rect l="l" t="t" r="r" b="b"/>
                <a:pathLst>
                  <a:path w="11239" h="17959" extrusionOk="0">
                    <a:moveTo>
                      <a:pt x="4901" y="1"/>
                    </a:moveTo>
                    <a:cubicBezTo>
                      <a:pt x="4648" y="2662"/>
                      <a:pt x="4225" y="5324"/>
                      <a:pt x="3634" y="7943"/>
                    </a:cubicBezTo>
                    <a:lnTo>
                      <a:pt x="3761" y="7986"/>
                    </a:lnTo>
                    <a:cubicBezTo>
                      <a:pt x="3085" y="8493"/>
                      <a:pt x="2451" y="9084"/>
                      <a:pt x="1817" y="9591"/>
                    </a:cubicBezTo>
                    <a:cubicBezTo>
                      <a:pt x="1521" y="9802"/>
                      <a:pt x="1310" y="10098"/>
                      <a:pt x="1226" y="10436"/>
                    </a:cubicBezTo>
                    <a:cubicBezTo>
                      <a:pt x="1183" y="10521"/>
                      <a:pt x="1183" y="10647"/>
                      <a:pt x="1226" y="10732"/>
                    </a:cubicBezTo>
                    <a:cubicBezTo>
                      <a:pt x="1282" y="10844"/>
                      <a:pt x="1413" y="10882"/>
                      <a:pt x="1545" y="10882"/>
                    </a:cubicBezTo>
                    <a:cubicBezTo>
                      <a:pt x="1611" y="10882"/>
                      <a:pt x="1676" y="10873"/>
                      <a:pt x="1733" y="10859"/>
                    </a:cubicBezTo>
                    <a:lnTo>
                      <a:pt x="3000" y="10605"/>
                    </a:lnTo>
                    <a:lnTo>
                      <a:pt x="3000" y="10605"/>
                    </a:lnTo>
                    <a:cubicBezTo>
                      <a:pt x="2113" y="11619"/>
                      <a:pt x="1183" y="12633"/>
                      <a:pt x="254" y="13647"/>
                    </a:cubicBezTo>
                    <a:cubicBezTo>
                      <a:pt x="127" y="13774"/>
                      <a:pt x="0" y="13943"/>
                      <a:pt x="85" y="14112"/>
                    </a:cubicBezTo>
                    <a:cubicBezTo>
                      <a:pt x="127" y="14196"/>
                      <a:pt x="254" y="14281"/>
                      <a:pt x="338" y="14281"/>
                    </a:cubicBezTo>
                    <a:cubicBezTo>
                      <a:pt x="484" y="14311"/>
                      <a:pt x="630" y="14325"/>
                      <a:pt x="776" y="14325"/>
                    </a:cubicBezTo>
                    <a:cubicBezTo>
                      <a:pt x="1429" y="14325"/>
                      <a:pt x="2067" y="14042"/>
                      <a:pt x="2620" y="13731"/>
                    </a:cubicBezTo>
                    <a:lnTo>
                      <a:pt x="2620" y="13731"/>
                    </a:lnTo>
                    <a:cubicBezTo>
                      <a:pt x="2197" y="14154"/>
                      <a:pt x="1775" y="14661"/>
                      <a:pt x="1437" y="15168"/>
                    </a:cubicBezTo>
                    <a:cubicBezTo>
                      <a:pt x="1268" y="15337"/>
                      <a:pt x="1141" y="15590"/>
                      <a:pt x="1268" y="15802"/>
                    </a:cubicBezTo>
                    <a:cubicBezTo>
                      <a:pt x="1346" y="15931"/>
                      <a:pt x="1502" y="15981"/>
                      <a:pt x="1671" y="15981"/>
                    </a:cubicBezTo>
                    <a:cubicBezTo>
                      <a:pt x="1777" y="15981"/>
                      <a:pt x="1888" y="15961"/>
                      <a:pt x="1986" y="15928"/>
                    </a:cubicBezTo>
                    <a:cubicBezTo>
                      <a:pt x="2704" y="15759"/>
                      <a:pt x="3423" y="15379"/>
                      <a:pt x="4014" y="14872"/>
                    </a:cubicBezTo>
                    <a:lnTo>
                      <a:pt x="4014" y="14872"/>
                    </a:lnTo>
                    <a:cubicBezTo>
                      <a:pt x="3676" y="15379"/>
                      <a:pt x="3465" y="15886"/>
                      <a:pt x="3296" y="16477"/>
                    </a:cubicBezTo>
                    <a:cubicBezTo>
                      <a:pt x="3211" y="16815"/>
                      <a:pt x="3211" y="17280"/>
                      <a:pt x="3549" y="17407"/>
                    </a:cubicBezTo>
                    <a:cubicBezTo>
                      <a:pt x="3620" y="17431"/>
                      <a:pt x="3688" y="17441"/>
                      <a:pt x="3753" y="17441"/>
                    </a:cubicBezTo>
                    <a:cubicBezTo>
                      <a:pt x="3921" y="17441"/>
                      <a:pt x="4073" y="17372"/>
                      <a:pt x="4225" y="17280"/>
                    </a:cubicBezTo>
                    <a:cubicBezTo>
                      <a:pt x="4732" y="16900"/>
                      <a:pt x="5155" y="16477"/>
                      <a:pt x="5493" y="15928"/>
                    </a:cubicBezTo>
                    <a:lnTo>
                      <a:pt x="5493" y="15928"/>
                    </a:lnTo>
                    <a:cubicBezTo>
                      <a:pt x="5408" y="16351"/>
                      <a:pt x="5324" y="16773"/>
                      <a:pt x="5239" y="17153"/>
                    </a:cubicBezTo>
                    <a:cubicBezTo>
                      <a:pt x="5197" y="17449"/>
                      <a:pt x="5197" y="17787"/>
                      <a:pt x="5408" y="17914"/>
                    </a:cubicBezTo>
                    <a:cubicBezTo>
                      <a:pt x="5461" y="17946"/>
                      <a:pt x="5514" y="17959"/>
                      <a:pt x="5567" y="17959"/>
                    </a:cubicBezTo>
                    <a:cubicBezTo>
                      <a:pt x="5725" y="17959"/>
                      <a:pt x="5883" y="17840"/>
                      <a:pt x="6042" y="17745"/>
                    </a:cubicBezTo>
                    <a:cubicBezTo>
                      <a:pt x="8957" y="15337"/>
                      <a:pt x="9760" y="10859"/>
                      <a:pt x="10436" y="7394"/>
                    </a:cubicBezTo>
                    <a:cubicBezTo>
                      <a:pt x="10689" y="6000"/>
                      <a:pt x="10985" y="4606"/>
                      <a:pt x="11238" y="3212"/>
                    </a:cubicBezTo>
                    <a:cubicBezTo>
                      <a:pt x="9929" y="2789"/>
                      <a:pt x="8112" y="2071"/>
                      <a:pt x="7901" y="1944"/>
                    </a:cubicBezTo>
                    <a:cubicBezTo>
                      <a:pt x="6845" y="1395"/>
                      <a:pt x="5915" y="634"/>
                      <a:pt x="4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6999939" y="4283131"/>
                <a:ext cx="383123" cy="325269"/>
              </a:xfrm>
              <a:custGeom>
                <a:avLst/>
                <a:gdLst/>
                <a:ahLst/>
                <a:cxnLst/>
                <a:rect l="l" t="t" r="r" b="b"/>
                <a:pathLst>
                  <a:path w="22688" h="19262" extrusionOk="0">
                    <a:moveTo>
                      <a:pt x="15236" y="1"/>
                    </a:moveTo>
                    <a:cubicBezTo>
                      <a:pt x="13570" y="1"/>
                      <a:pt x="11991" y="363"/>
                      <a:pt x="10900" y="1495"/>
                    </a:cubicBezTo>
                    <a:cubicBezTo>
                      <a:pt x="8492" y="4030"/>
                      <a:pt x="6168" y="5678"/>
                      <a:pt x="3760" y="8213"/>
                    </a:cubicBezTo>
                    <a:cubicBezTo>
                      <a:pt x="1986" y="10156"/>
                      <a:pt x="85" y="11846"/>
                      <a:pt x="0" y="14465"/>
                    </a:cubicBezTo>
                    <a:cubicBezTo>
                      <a:pt x="0" y="15353"/>
                      <a:pt x="211" y="17634"/>
                      <a:pt x="803" y="18310"/>
                    </a:cubicBezTo>
                    <a:cubicBezTo>
                      <a:pt x="1423" y="19008"/>
                      <a:pt x="2284" y="19261"/>
                      <a:pt x="3218" y="19261"/>
                    </a:cubicBezTo>
                    <a:cubicBezTo>
                      <a:pt x="4319" y="19261"/>
                      <a:pt x="5520" y="18910"/>
                      <a:pt x="6549" y="18521"/>
                    </a:cubicBezTo>
                    <a:cubicBezTo>
                      <a:pt x="10689" y="16916"/>
                      <a:pt x="14787" y="15226"/>
                      <a:pt x="18843" y="13494"/>
                    </a:cubicBezTo>
                    <a:cubicBezTo>
                      <a:pt x="19857" y="13071"/>
                      <a:pt x="20955" y="12564"/>
                      <a:pt x="21547" y="11592"/>
                    </a:cubicBezTo>
                    <a:cubicBezTo>
                      <a:pt x="22011" y="10790"/>
                      <a:pt x="22223" y="9860"/>
                      <a:pt x="22223" y="8931"/>
                    </a:cubicBezTo>
                    <a:lnTo>
                      <a:pt x="22561" y="4706"/>
                    </a:lnTo>
                    <a:cubicBezTo>
                      <a:pt x="22687" y="3523"/>
                      <a:pt x="22687" y="2213"/>
                      <a:pt x="21842" y="1411"/>
                    </a:cubicBezTo>
                    <a:cubicBezTo>
                      <a:pt x="21335" y="1030"/>
                      <a:pt x="20786" y="777"/>
                      <a:pt x="20152" y="692"/>
                    </a:cubicBezTo>
                    <a:cubicBezTo>
                      <a:pt x="18706" y="373"/>
                      <a:pt x="16927" y="1"/>
                      <a:pt x="15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7098016" y="4361333"/>
                <a:ext cx="81613" cy="63477"/>
              </a:xfrm>
              <a:custGeom>
                <a:avLst/>
                <a:gdLst/>
                <a:ahLst/>
                <a:cxnLst/>
                <a:rect l="l" t="t" r="r" b="b"/>
                <a:pathLst>
                  <a:path w="4833" h="3759" extrusionOk="0">
                    <a:moveTo>
                      <a:pt x="578" y="1"/>
                    </a:moveTo>
                    <a:cubicBezTo>
                      <a:pt x="147" y="1"/>
                      <a:pt x="0" y="731"/>
                      <a:pt x="529" y="920"/>
                    </a:cubicBezTo>
                    <a:cubicBezTo>
                      <a:pt x="1924" y="1300"/>
                      <a:pt x="3106" y="2230"/>
                      <a:pt x="3825" y="3539"/>
                    </a:cubicBezTo>
                    <a:cubicBezTo>
                      <a:pt x="3915" y="3694"/>
                      <a:pt x="4053" y="3758"/>
                      <a:pt x="4192" y="3758"/>
                    </a:cubicBezTo>
                    <a:cubicBezTo>
                      <a:pt x="4508" y="3758"/>
                      <a:pt x="4833" y="3427"/>
                      <a:pt x="4627" y="3075"/>
                    </a:cubicBezTo>
                    <a:cubicBezTo>
                      <a:pt x="3782" y="1554"/>
                      <a:pt x="2388" y="498"/>
                      <a:pt x="741" y="33"/>
                    </a:cubicBezTo>
                    <a:cubicBezTo>
                      <a:pt x="683" y="11"/>
                      <a:pt x="628"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7059228" y="4397183"/>
                <a:ext cx="81241" cy="63544"/>
              </a:xfrm>
              <a:custGeom>
                <a:avLst/>
                <a:gdLst/>
                <a:ahLst/>
                <a:cxnLst/>
                <a:rect l="l" t="t" r="r" b="b"/>
                <a:pathLst>
                  <a:path w="4811" h="3763" extrusionOk="0">
                    <a:moveTo>
                      <a:pt x="621" y="1"/>
                    </a:moveTo>
                    <a:cubicBezTo>
                      <a:pt x="169" y="1"/>
                      <a:pt x="1" y="755"/>
                      <a:pt x="503" y="909"/>
                    </a:cubicBezTo>
                    <a:cubicBezTo>
                      <a:pt x="1939" y="1332"/>
                      <a:pt x="3122" y="2261"/>
                      <a:pt x="3840" y="3571"/>
                    </a:cubicBezTo>
                    <a:cubicBezTo>
                      <a:pt x="3914" y="3706"/>
                      <a:pt x="4034" y="3762"/>
                      <a:pt x="4159" y="3762"/>
                    </a:cubicBezTo>
                    <a:cubicBezTo>
                      <a:pt x="4467" y="3762"/>
                      <a:pt x="4811" y="3424"/>
                      <a:pt x="4601" y="3064"/>
                    </a:cubicBezTo>
                    <a:cubicBezTo>
                      <a:pt x="3798" y="1585"/>
                      <a:pt x="2404" y="487"/>
                      <a:pt x="756" y="22"/>
                    </a:cubicBezTo>
                    <a:cubicBezTo>
                      <a:pt x="709" y="8"/>
                      <a:pt x="664"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7562819" y="4283131"/>
                <a:ext cx="383849" cy="325269"/>
              </a:xfrm>
              <a:custGeom>
                <a:avLst/>
                <a:gdLst/>
                <a:ahLst/>
                <a:cxnLst/>
                <a:rect l="l" t="t" r="r" b="b"/>
                <a:pathLst>
                  <a:path w="22731" h="19262" extrusionOk="0">
                    <a:moveTo>
                      <a:pt x="7494" y="1"/>
                    </a:moveTo>
                    <a:cubicBezTo>
                      <a:pt x="5804" y="1"/>
                      <a:pt x="4025" y="373"/>
                      <a:pt x="2578" y="692"/>
                    </a:cubicBezTo>
                    <a:cubicBezTo>
                      <a:pt x="1944" y="777"/>
                      <a:pt x="1395" y="1030"/>
                      <a:pt x="888" y="1411"/>
                    </a:cubicBezTo>
                    <a:cubicBezTo>
                      <a:pt x="1" y="2213"/>
                      <a:pt x="43" y="3523"/>
                      <a:pt x="127" y="4706"/>
                    </a:cubicBezTo>
                    <a:cubicBezTo>
                      <a:pt x="254" y="6142"/>
                      <a:pt x="381" y="7537"/>
                      <a:pt x="508" y="8931"/>
                    </a:cubicBezTo>
                    <a:cubicBezTo>
                      <a:pt x="508" y="9860"/>
                      <a:pt x="719" y="10790"/>
                      <a:pt x="1184" y="11592"/>
                    </a:cubicBezTo>
                    <a:cubicBezTo>
                      <a:pt x="1775" y="12564"/>
                      <a:pt x="2831" y="13071"/>
                      <a:pt x="3888" y="13494"/>
                    </a:cubicBezTo>
                    <a:cubicBezTo>
                      <a:pt x="7943" y="15226"/>
                      <a:pt x="12041" y="16916"/>
                      <a:pt x="16182" y="18521"/>
                    </a:cubicBezTo>
                    <a:cubicBezTo>
                      <a:pt x="17210" y="18910"/>
                      <a:pt x="18412" y="19261"/>
                      <a:pt x="19512" y="19261"/>
                    </a:cubicBezTo>
                    <a:cubicBezTo>
                      <a:pt x="20446" y="19261"/>
                      <a:pt x="21307" y="19008"/>
                      <a:pt x="21927" y="18310"/>
                    </a:cubicBezTo>
                    <a:cubicBezTo>
                      <a:pt x="22519" y="17634"/>
                      <a:pt x="22730" y="15353"/>
                      <a:pt x="22730" y="14465"/>
                    </a:cubicBezTo>
                    <a:cubicBezTo>
                      <a:pt x="22646" y="11846"/>
                      <a:pt x="20744" y="10156"/>
                      <a:pt x="18970" y="8213"/>
                    </a:cubicBezTo>
                    <a:cubicBezTo>
                      <a:pt x="16562" y="5678"/>
                      <a:pt x="14238" y="4030"/>
                      <a:pt x="11830" y="1495"/>
                    </a:cubicBezTo>
                    <a:cubicBezTo>
                      <a:pt x="10740" y="363"/>
                      <a:pt x="9160" y="1"/>
                      <a:pt x="7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7766961" y="4361333"/>
                <a:ext cx="81630" cy="63477"/>
              </a:xfrm>
              <a:custGeom>
                <a:avLst/>
                <a:gdLst/>
                <a:ahLst/>
                <a:cxnLst/>
                <a:rect l="l" t="t" r="r" b="b"/>
                <a:pathLst>
                  <a:path w="4834" h="3759" extrusionOk="0">
                    <a:moveTo>
                      <a:pt x="4255" y="1"/>
                    </a:moveTo>
                    <a:cubicBezTo>
                      <a:pt x="4205" y="1"/>
                      <a:pt x="4150" y="11"/>
                      <a:pt x="4093" y="33"/>
                    </a:cubicBezTo>
                    <a:cubicBezTo>
                      <a:pt x="2445" y="498"/>
                      <a:pt x="1051" y="1554"/>
                      <a:pt x="206" y="3075"/>
                    </a:cubicBezTo>
                    <a:cubicBezTo>
                      <a:pt x="0" y="3427"/>
                      <a:pt x="325" y="3758"/>
                      <a:pt x="641" y="3758"/>
                    </a:cubicBezTo>
                    <a:cubicBezTo>
                      <a:pt x="781" y="3758"/>
                      <a:pt x="918" y="3694"/>
                      <a:pt x="1009" y="3539"/>
                    </a:cubicBezTo>
                    <a:cubicBezTo>
                      <a:pt x="1727" y="2230"/>
                      <a:pt x="2910" y="1300"/>
                      <a:pt x="4304" y="920"/>
                    </a:cubicBezTo>
                    <a:cubicBezTo>
                      <a:pt x="4833" y="731"/>
                      <a:pt x="4686" y="1"/>
                      <a:pt x="4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7805918" y="4397183"/>
                <a:ext cx="81444" cy="63544"/>
              </a:xfrm>
              <a:custGeom>
                <a:avLst/>
                <a:gdLst/>
                <a:ahLst/>
                <a:cxnLst/>
                <a:rect l="l" t="t" r="r" b="b"/>
                <a:pathLst>
                  <a:path w="4823" h="3763" extrusionOk="0">
                    <a:moveTo>
                      <a:pt x="4202" y="1"/>
                    </a:moveTo>
                    <a:cubicBezTo>
                      <a:pt x="4160" y="1"/>
                      <a:pt x="4114" y="8"/>
                      <a:pt x="4067" y="22"/>
                    </a:cubicBezTo>
                    <a:cubicBezTo>
                      <a:pt x="2419" y="487"/>
                      <a:pt x="1025" y="1585"/>
                      <a:pt x="180" y="3064"/>
                    </a:cubicBezTo>
                    <a:cubicBezTo>
                      <a:pt x="0" y="3424"/>
                      <a:pt x="353" y="3762"/>
                      <a:pt x="663" y="3762"/>
                    </a:cubicBezTo>
                    <a:cubicBezTo>
                      <a:pt x="790" y="3762"/>
                      <a:pt x="909" y="3706"/>
                      <a:pt x="983" y="3571"/>
                    </a:cubicBezTo>
                    <a:cubicBezTo>
                      <a:pt x="1701" y="2261"/>
                      <a:pt x="2884" y="1332"/>
                      <a:pt x="4321" y="909"/>
                    </a:cubicBezTo>
                    <a:cubicBezTo>
                      <a:pt x="4822" y="755"/>
                      <a:pt x="4654" y="1"/>
                      <a:pt x="4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7131198" y="2677488"/>
                <a:ext cx="687756" cy="1670133"/>
              </a:xfrm>
              <a:custGeom>
                <a:avLst/>
                <a:gdLst/>
                <a:ahLst/>
                <a:cxnLst/>
                <a:rect l="l" t="t" r="r" b="b"/>
                <a:pathLst>
                  <a:path w="40728" h="98903" extrusionOk="0">
                    <a:moveTo>
                      <a:pt x="3169" y="0"/>
                    </a:moveTo>
                    <a:lnTo>
                      <a:pt x="2113" y="803"/>
                    </a:lnTo>
                    <a:cubicBezTo>
                      <a:pt x="2113" y="803"/>
                      <a:pt x="1" y="71484"/>
                      <a:pt x="1" y="98903"/>
                    </a:cubicBezTo>
                    <a:lnTo>
                      <a:pt x="15675" y="98903"/>
                    </a:lnTo>
                    <a:cubicBezTo>
                      <a:pt x="15675" y="98903"/>
                      <a:pt x="17745" y="37390"/>
                      <a:pt x="18801" y="19096"/>
                    </a:cubicBezTo>
                    <a:lnTo>
                      <a:pt x="21927" y="19096"/>
                    </a:lnTo>
                    <a:cubicBezTo>
                      <a:pt x="22984" y="37390"/>
                      <a:pt x="25054" y="98903"/>
                      <a:pt x="25054" y="98903"/>
                    </a:cubicBezTo>
                    <a:lnTo>
                      <a:pt x="40728" y="98903"/>
                    </a:lnTo>
                    <a:cubicBezTo>
                      <a:pt x="40728" y="71484"/>
                      <a:pt x="38658" y="803"/>
                      <a:pt x="38658" y="803"/>
                    </a:cubicBezTo>
                    <a:lnTo>
                      <a:pt x="37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6969611" y="1858473"/>
                <a:ext cx="988472" cy="1256361"/>
              </a:xfrm>
              <a:custGeom>
                <a:avLst/>
                <a:gdLst/>
                <a:ahLst/>
                <a:cxnLst/>
                <a:rect l="l" t="t" r="r" b="b"/>
                <a:pathLst>
                  <a:path w="58536" h="74400" extrusionOk="0">
                    <a:moveTo>
                      <a:pt x="28328" y="1"/>
                    </a:moveTo>
                    <a:cubicBezTo>
                      <a:pt x="27990" y="1"/>
                      <a:pt x="27694" y="43"/>
                      <a:pt x="27398" y="85"/>
                    </a:cubicBezTo>
                    <a:cubicBezTo>
                      <a:pt x="27103" y="85"/>
                      <a:pt x="26807" y="127"/>
                      <a:pt x="26469" y="170"/>
                    </a:cubicBezTo>
                    <a:lnTo>
                      <a:pt x="26300" y="170"/>
                    </a:lnTo>
                    <a:cubicBezTo>
                      <a:pt x="25539" y="254"/>
                      <a:pt x="24779" y="381"/>
                      <a:pt x="24019" y="508"/>
                    </a:cubicBezTo>
                    <a:lnTo>
                      <a:pt x="23385" y="634"/>
                    </a:lnTo>
                    <a:lnTo>
                      <a:pt x="23216" y="677"/>
                    </a:lnTo>
                    <a:lnTo>
                      <a:pt x="23005" y="719"/>
                    </a:lnTo>
                    <a:cubicBezTo>
                      <a:pt x="22709" y="803"/>
                      <a:pt x="22455" y="846"/>
                      <a:pt x="22160" y="930"/>
                    </a:cubicBezTo>
                    <a:lnTo>
                      <a:pt x="21906" y="1015"/>
                    </a:lnTo>
                    <a:cubicBezTo>
                      <a:pt x="13203" y="3423"/>
                      <a:pt x="9485" y="10436"/>
                      <a:pt x="5683" y="18040"/>
                    </a:cubicBezTo>
                    <a:cubicBezTo>
                      <a:pt x="3613" y="22139"/>
                      <a:pt x="1754" y="26321"/>
                      <a:pt x="64" y="30588"/>
                    </a:cubicBezTo>
                    <a:cubicBezTo>
                      <a:pt x="1" y="30736"/>
                      <a:pt x="32" y="30757"/>
                      <a:pt x="112" y="30757"/>
                    </a:cubicBezTo>
                    <a:cubicBezTo>
                      <a:pt x="143" y="30757"/>
                      <a:pt x="183" y="30754"/>
                      <a:pt x="226" y="30754"/>
                    </a:cubicBezTo>
                    <a:cubicBezTo>
                      <a:pt x="292" y="30754"/>
                      <a:pt x="368" y="30761"/>
                      <a:pt x="444" y="30799"/>
                    </a:cubicBezTo>
                    <a:cubicBezTo>
                      <a:pt x="909" y="31053"/>
                      <a:pt x="1331" y="31264"/>
                      <a:pt x="1796" y="31475"/>
                    </a:cubicBezTo>
                    <a:cubicBezTo>
                      <a:pt x="4500" y="32870"/>
                      <a:pt x="7288" y="34052"/>
                      <a:pt x="10204" y="35066"/>
                    </a:cubicBezTo>
                    <a:cubicBezTo>
                      <a:pt x="10837" y="35278"/>
                      <a:pt x="11513" y="35447"/>
                      <a:pt x="12189" y="35658"/>
                    </a:cubicBezTo>
                    <a:lnTo>
                      <a:pt x="12696" y="35827"/>
                    </a:lnTo>
                    <a:lnTo>
                      <a:pt x="12654" y="35996"/>
                    </a:lnTo>
                    <a:cubicBezTo>
                      <a:pt x="12612" y="36165"/>
                      <a:pt x="12569" y="36334"/>
                      <a:pt x="12485" y="36587"/>
                    </a:cubicBezTo>
                    <a:cubicBezTo>
                      <a:pt x="11809" y="39502"/>
                      <a:pt x="11302" y="42502"/>
                      <a:pt x="10964" y="45502"/>
                    </a:cubicBezTo>
                    <a:cubicBezTo>
                      <a:pt x="10964" y="45755"/>
                      <a:pt x="10922" y="46051"/>
                      <a:pt x="10879" y="46262"/>
                    </a:cubicBezTo>
                    <a:cubicBezTo>
                      <a:pt x="10795" y="46980"/>
                      <a:pt x="10710" y="47699"/>
                      <a:pt x="10626" y="48459"/>
                    </a:cubicBezTo>
                    <a:cubicBezTo>
                      <a:pt x="10584" y="48882"/>
                      <a:pt x="10542" y="49304"/>
                      <a:pt x="10499" y="49769"/>
                    </a:cubicBezTo>
                    <a:cubicBezTo>
                      <a:pt x="10499" y="50022"/>
                      <a:pt x="10457" y="50276"/>
                      <a:pt x="10415" y="50529"/>
                    </a:cubicBezTo>
                    <a:cubicBezTo>
                      <a:pt x="10204" y="52642"/>
                      <a:pt x="9992" y="54796"/>
                      <a:pt x="9823" y="56909"/>
                    </a:cubicBezTo>
                    <a:cubicBezTo>
                      <a:pt x="9739" y="57796"/>
                      <a:pt x="9654" y="58641"/>
                      <a:pt x="9570" y="59486"/>
                    </a:cubicBezTo>
                    <a:cubicBezTo>
                      <a:pt x="9570" y="59739"/>
                      <a:pt x="9528" y="60035"/>
                      <a:pt x="9528" y="60288"/>
                    </a:cubicBezTo>
                    <a:cubicBezTo>
                      <a:pt x="9359" y="62654"/>
                      <a:pt x="9190" y="64894"/>
                      <a:pt x="9063" y="66710"/>
                    </a:cubicBezTo>
                    <a:cubicBezTo>
                      <a:pt x="9021" y="67386"/>
                      <a:pt x="8978" y="67978"/>
                      <a:pt x="8936" y="68569"/>
                    </a:cubicBezTo>
                    <a:cubicBezTo>
                      <a:pt x="8936" y="68823"/>
                      <a:pt x="8936" y="69076"/>
                      <a:pt x="8894" y="69287"/>
                    </a:cubicBezTo>
                    <a:cubicBezTo>
                      <a:pt x="8852" y="69837"/>
                      <a:pt x="8978" y="70555"/>
                      <a:pt x="9485" y="70766"/>
                    </a:cubicBezTo>
                    <a:lnTo>
                      <a:pt x="10373" y="71104"/>
                    </a:lnTo>
                    <a:cubicBezTo>
                      <a:pt x="16034" y="73005"/>
                      <a:pt x="21948" y="74104"/>
                      <a:pt x="27948" y="74315"/>
                    </a:cubicBezTo>
                    <a:cubicBezTo>
                      <a:pt x="29300" y="74399"/>
                      <a:pt x="30609" y="74399"/>
                      <a:pt x="31919" y="74399"/>
                    </a:cubicBezTo>
                    <a:lnTo>
                      <a:pt x="33186" y="74399"/>
                    </a:lnTo>
                    <a:cubicBezTo>
                      <a:pt x="38890" y="74230"/>
                      <a:pt x="44213" y="73639"/>
                      <a:pt x="49494" y="71442"/>
                    </a:cubicBezTo>
                    <a:lnTo>
                      <a:pt x="50043" y="71231"/>
                    </a:lnTo>
                    <a:cubicBezTo>
                      <a:pt x="50339" y="71104"/>
                      <a:pt x="51649" y="70639"/>
                      <a:pt x="51606" y="70175"/>
                    </a:cubicBezTo>
                    <a:lnTo>
                      <a:pt x="51480" y="68992"/>
                    </a:lnTo>
                    <a:cubicBezTo>
                      <a:pt x="51395" y="68358"/>
                      <a:pt x="51311" y="67640"/>
                      <a:pt x="51226" y="66837"/>
                    </a:cubicBezTo>
                    <a:cubicBezTo>
                      <a:pt x="51015" y="64978"/>
                      <a:pt x="50804" y="62781"/>
                      <a:pt x="50592" y="60457"/>
                    </a:cubicBezTo>
                    <a:cubicBezTo>
                      <a:pt x="50550" y="60204"/>
                      <a:pt x="50550" y="59950"/>
                      <a:pt x="50508" y="59697"/>
                    </a:cubicBezTo>
                    <a:cubicBezTo>
                      <a:pt x="50254" y="56909"/>
                      <a:pt x="50001" y="53909"/>
                      <a:pt x="49663" y="50952"/>
                    </a:cubicBezTo>
                    <a:cubicBezTo>
                      <a:pt x="49621" y="50656"/>
                      <a:pt x="49578" y="50402"/>
                      <a:pt x="49536" y="50107"/>
                    </a:cubicBezTo>
                    <a:cubicBezTo>
                      <a:pt x="49452" y="48966"/>
                      <a:pt x="49283" y="47783"/>
                      <a:pt x="49156" y="46685"/>
                    </a:cubicBezTo>
                    <a:cubicBezTo>
                      <a:pt x="49114" y="46389"/>
                      <a:pt x="49114" y="46093"/>
                      <a:pt x="49072" y="45840"/>
                    </a:cubicBezTo>
                    <a:cubicBezTo>
                      <a:pt x="48734" y="42798"/>
                      <a:pt x="48269" y="39798"/>
                      <a:pt x="47593" y="36841"/>
                    </a:cubicBezTo>
                    <a:lnTo>
                      <a:pt x="47762" y="36841"/>
                    </a:lnTo>
                    <a:cubicBezTo>
                      <a:pt x="47973" y="36841"/>
                      <a:pt x="48142" y="36756"/>
                      <a:pt x="48353" y="36714"/>
                    </a:cubicBezTo>
                    <a:cubicBezTo>
                      <a:pt x="51902" y="36123"/>
                      <a:pt x="55873" y="35235"/>
                      <a:pt x="58535" y="32954"/>
                    </a:cubicBezTo>
                    <a:cubicBezTo>
                      <a:pt x="56169" y="26701"/>
                      <a:pt x="54015" y="20280"/>
                      <a:pt x="51480" y="14111"/>
                    </a:cubicBezTo>
                    <a:cubicBezTo>
                      <a:pt x="49452" y="9126"/>
                      <a:pt x="45480" y="4394"/>
                      <a:pt x="40495" y="2155"/>
                    </a:cubicBezTo>
                    <a:cubicBezTo>
                      <a:pt x="39861" y="1860"/>
                      <a:pt x="39270" y="1606"/>
                      <a:pt x="38636" y="1437"/>
                    </a:cubicBezTo>
                    <a:cubicBezTo>
                      <a:pt x="38214" y="1268"/>
                      <a:pt x="37791" y="1141"/>
                      <a:pt x="37327" y="1015"/>
                    </a:cubicBezTo>
                    <a:cubicBezTo>
                      <a:pt x="37284" y="972"/>
                      <a:pt x="37242" y="972"/>
                      <a:pt x="37158" y="972"/>
                    </a:cubicBezTo>
                    <a:cubicBezTo>
                      <a:pt x="36017" y="634"/>
                      <a:pt x="34834" y="381"/>
                      <a:pt x="33609" y="212"/>
                    </a:cubicBezTo>
                    <a:cubicBezTo>
                      <a:pt x="33313" y="170"/>
                      <a:pt x="32975" y="170"/>
                      <a:pt x="32679" y="127"/>
                    </a:cubicBezTo>
                    <a:lnTo>
                      <a:pt x="32595" y="127"/>
                    </a:lnTo>
                    <a:cubicBezTo>
                      <a:pt x="32299" y="127"/>
                      <a:pt x="32003" y="43"/>
                      <a:pt x="31708" y="43"/>
                    </a:cubicBezTo>
                    <a:lnTo>
                      <a:pt x="309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7357360" y="1858405"/>
                <a:ext cx="242576" cy="224811"/>
              </a:xfrm>
              <a:custGeom>
                <a:avLst/>
                <a:gdLst/>
                <a:ahLst/>
                <a:cxnLst/>
                <a:rect l="l" t="t" r="r" b="b"/>
                <a:pathLst>
                  <a:path w="14365" h="13313" extrusionOk="0">
                    <a:moveTo>
                      <a:pt x="6681" y="0"/>
                    </a:moveTo>
                    <a:cubicBezTo>
                      <a:pt x="4440" y="0"/>
                      <a:pt x="2197" y="255"/>
                      <a:pt x="0" y="765"/>
                    </a:cubicBezTo>
                    <a:cubicBezTo>
                      <a:pt x="127" y="1019"/>
                      <a:pt x="296" y="1230"/>
                      <a:pt x="338" y="1357"/>
                    </a:cubicBezTo>
                    <a:cubicBezTo>
                      <a:pt x="1733" y="3976"/>
                      <a:pt x="3169" y="6553"/>
                      <a:pt x="4732" y="9046"/>
                    </a:cubicBezTo>
                    <a:cubicBezTo>
                      <a:pt x="5619" y="10482"/>
                      <a:pt x="6549" y="11919"/>
                      <a:pt x="7520" y="13313"/>
                    </a:cubicBezTo>
                    <a:cubicBezTo>
                      <a:pt x="10013" y="9341"/>
                      <a:pt x="12294" y="5243"/>
                      <a:pt x="14365" y="1019"/>
                    </a:cubicBezTo>
                    <a:cubicBezTo>
                      <a:pt x="11852" y="340"/>
                      <a:pt x="9267" y="0"/>
                      <a:pt x="66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7175441" y="2180820"/>
                <a:ext cx="78928" cy="283374"/>
              </a:xfrm>
              <a:custGeom>
                <a:avLst/>
                <a:gdLst/>
                <a:ahLst/>
                <a:cxnLst/>
                <a:rect l="l" t="t" r="r" b="b"/>
                <a:pathLst>
                  <a:path w="4674" h="16781" extrusionOk="0">
                    <a:moveTo>
                      <a:pt x="4507" y="0"/>
                    </a:moveTo>
                    <a:cubicBezTo>
                      <a:pt x="4457" y="0"/>
                      <a:pt x="4410" y="28"/>
                      <a:pt x="4394" y="92"/>
                    </a:cubicBezTo>
                    <a:cubicBezTo>
                      <a:pt x="2366" y="5458"/>
                      <a:pt x="887" y="10992"/>
                      <a:pt x="0" y="16611"/>
                    </a:cubicBezTo>
                    <a:lnTo>
                      <a:pt x="507" y="16780"/>
                    </a:lnTo>
                    <a:cubicBezTo>
                      <a:pt x="1606" y="11161"/>
                      <a:pt x="2958" y="5627"/>
                      <a:pt x="4647" y="177"/>
                    </a:cubicBezTo>
                    <a:cubicBezTo>
                      <a:pt x="4674" y="72"/>
                      <a:pt x="4587" y="0"/>
                      <a:pt x="4507" y="0"/>
                    </a:cubicBezTo>
                    <a:close/>
                  </a:path>
                </a:pathLst>
              </a:custGeom>
              <a:solidFill>
                <a:srgbClr val="51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7705815" y="2194819"/>
                <a:ext cx="80329" cy="285771"/>
              </a:xfrm>
              <a:custGeom>
                <a:avLst/>
                <a:gdLst/>
                <a:ahLst/>
                <a:cxnLst/>
                <a:rect l="l" t="t" r="r" b="b"/>
                <a:pathLst>
                  <a:path w="4757" h="16923" extrusionOk="0">
                    <a:moveTo>
                      <a:pt x="143" y="1"/>
                    </a:moveTo>
                    <a:cubicBezTo>
                      <a:pt x="70" y="1"/>
                      <a:pt x="1" y="55"/>
                      <a:pt x="25" y="150"/>
                    </a:cubicBezTo>
                    <a:cubicBezTo>
                      <a:pt x="1714" y="5643"/>
                      <a:pt x="3109" y="11262"/>
                      <a:pt x="4165" y="16923"/>
                    </a:cubicBezTo>
                    <a:cubicBezTo>
                      <a:pt x="4376" y="16881"/>
                      <a:pt x="4545" y="16881"/>
                      <a:pt x="4756" y="16838"/>
                    </a:cubicBezTo>
                    <a:cubicBezTo>
                      <a:pt x="3827" y="11093"/>
                      <a:pt x="2348" y="5516"/>
                      <a:pt x="278" y="108"/>
                    </a:cubicBezTo>
                    <a:cubicBezTo>
                      <a:pt x="260" y="34"/>
                      <a:pt x="200" y="1"/>
                      <a:pt x="143" y="1"/>
                    </a:cubicBezTo>
                    <a:close/>
                  </a:path>
                </a:pathLst>
              </a:custGeom>
              <a:solidFill>
                <a:srgbClr val="51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7121218" y="2985685"/>
                <a:ext cx="717713" cy="87911"/>
              </a:xfrm>
              <a:custGeom>
                <a:avLst/>
                <a:gdLst/>
                <a:ahLst/>
                <a:cxnLst/>
                <a:rect l="l" t="t" r="r" b="b"/>
                <a:pathLst>
                  <a:path w="42502" h="5206" extrusionOk="0">
                    <a:moveTo>
                      <a:pt x="127" y="0"/>
                    </a:moveTo>
                    <a:cubicBezTo>
                      <a:pt x="85" y="676"/>
                      <a:pt x="43" y="1268"/>
                      <a:pt x="0" y="1859"/>
                    </a:cubicBezTo>
                    <a:cubicBezTo>
                      <a:pt x="2366" y="3000"/>
                      <a:pt x="5535" y="3254"/>
                      <a:pt x="7858" y="3676"/>
                    </a:cubicBezTo>
                    <a:cubicBezTo>
                      <a:pt x="12337" y="4563"/>
                      <a:pt x="16857" y="5028"/>
                      <a:pt x="21420" y="5155"/>
                    </a:cubicBezTo>
                    <a:cubicBezTo>
                      <a:pt x="22538" y="5184"/>
                      <a:pt x="23717" y="5206"/>
                      <a:pt x="24933" y="5206"/>
                    </a:cubicBezTo>
                    <a:cubicBezTo>
                      <a:pt x="30704" y="5206"/>
                      <a:pt x="37338" y="4717"/>
                      <a:pt x="42502" y="2240"/>
                    </a:cubicBezTo>
                    <a:cubicBezTo>
                      <a:pt x="42417" y="1606"/>
                      <a:pt x="42333" y="888"/>
                      <a:pt x="42248" y="85"/>
                    </a:cubicBezTo>
                    <a:cubicBezTo>
                      <a:pt x="36430" y="2578"/>
                      <a:pt x="30004" y="3281"/>
                      <a:pt x="23635" y="3281"/>
                    </a:cubicBezTo>
                    <a:cubicBezTo>
                      <a:pt x="22881" y="3281"/>
                      <a:pt x="22129" y="3271"/>
                      <a:pt x="21378" y="3254"/>
                    </a:cubicBezTo>
                    <a:cubicBezTo>
                      <a:pt x="14449" y="3085"/>
                      <a:pt x="6802" y="2282"/>
                      <a:pt x="1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7380191" y="1912695"/>
                <a:ext cx="201913" cy="158784"/>
              </a:xfrm>
              <a:custGeom>
                <a:avLst/>
                <a:gdLst/>
                <a:ahLst/>
                <a:cxnLst/>
                <a:rect l="l" t="t" r="r" b="b"/>
                <a:pathLst>
                  <a:path w="11957" h="9403" extrusionOk="0">
                    <a:moveTo>
                      <a:pt x="0" y="0"/>
                    </a:moveTo>
                    <a:lnTo>
                      <a:pt x="0" y="0"/>
                    </a:lnTo>
                    <a:cubicBezTo>
                      <a:pt x="452" y="575"/>
                      <a:pt x="5329" y="9403"/>
                      <a:pt x="5994" y="9403"/>
                    </a:cubicBezTo>
                    <a:cubicBezTo>
                      <a:pt x="6014" y="9403"/>
                      <a:pt x="6030" y="9395"/>
                      <a:pt x="6042" y="9380"/>
                    </a:cubicBezTo>
                    <a:cubicBezTo>
                      <a:pt x="8239" y="6549"/>
                      <a:pt x="10224" y="3592"/>
                      <a:pt x="11956" y="465"/>
                    </a:cubicBezTo>
                    <a:lnTo>
                      <a:pt x="11956" y="465"/>
                    </a:lnTo>
                    <a:cubicBezTo>
                      <a:pt x="10252" y="692"/>
                      <a:pt x="7715" y="1030"/>
                      <a:pt x="5308" y="1030"/>
                    </a:cubicBezTo>
                    <a:cubicBezTo>
                      <a:pt x="3241" y="1030"/>
                      <a:pt x="1269" y="781"/>
                      <a:pt x="0" y="0"/>
                    </a:cubicBez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7339528" y="1870597"/>
                <a:ext cx="282529" cy="222785"/>
              </a:xfrm>
              <a:custGeom>
                <a:avLst/>
                <a:gdLst/>
                <a:ahLst/>
                <a:cxnLst/>
                <a:rect l="l" t="t" r="r" b="b"/>
                <a:pathLst>
                  <a:path w="16731" h="13193" extrusionOk="0">
                    <a:moveTo>
                      <a:pt x="1310" y="1"/>
                    </a:moveTo>
                    <a:lnTo>
                      <a:pt x="1099" y="43"/>
                    </a:lnTo>
                    <a:cubicBezTo>
                      <a:pt x="803" y="128"/>
                      <a:pt x="549" y="212"/>
                      <a:pt x="254" y="254"/>
                    </a:cubicBezTo>
                    <a:lnTo>
                      <a:pt x="0" y="339"/>
                    </a:lnTo>
                    <a:cubicBezTo>
                      <a:pt x="2113" y="4690"/>
                      <a:pt x="5535" y="8746"/>
                      <a:pt x="8112" y="12844"/>
                    </a:cubicBezTo>
                    <a:cubicBezTo>
                      <a:pt x="8260" y="13077"/>
                      <a:pt x="8492" y="13193"/>
                      <a:pt x="8724" y="13193"/>
                    </a:cubicBezTo>
                    <a:cubicBezTo>
                      <a:pt x="8957" y="13193"/>
                      <a:pt x="9189" y="13077"/>
                      <a:pt x="9337" y="12844"/>
                    </a:cubicBezTo>
                    <a:cubicBezTo>
                      <a:pt x="11661" y="8704"/>
                      <a:pt x="14111" y="4648"/>
                      <a:pt x="16730" y="719"/>
                    </a:cubicBezTo>
                    <a:cubicBezTo>
                      <a:pt x="16308" y="550"/>
                      <a:pt x="15843" y="423"/>
                      <a:pt x="15463" y="297"/>
                    </a:cubicBezTo>
                    <a:cubicBezTo>
                      <a:pt x="15378" y="297"/>
                      <a:pt x="15336" y="297"/>
                      <a:pt x="15294" y="254"/>
                    </a:cubicBezTo>
                    <a:cubicBezTo>
                      <a:pt x="12970" y="3803"/>
                      <a:pt x="10773" y="7394"/>
                      <a:pt x="8703" y="11112"/>
                    </a:cubicBezTo>
                    <a:cubicBezTo>
                      <a:pt x="6422" y="7394"/>
                      <a:pt x="4183" y="3254"/>
                      <a:pt x="13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7286318" y="1826185"/>
                <a:ext cx="397088" cy="378952"/>
              </a:xfrm>
              <a:custGeom>
                <a:avLst/>
                <a:gdLst/>
                <a:ahLst/>
                <a:cxnLst/>
                <a:rect l="l" t="t" r="r" b="b"/>
                <a:pathLst>
                  <a:path w="23515" h="22441" extrusionOk="0">
                    <a:moveTo>
                      <a:pt x="10939" y="1"/>
                    </a:moveTo>
                    <a:cubicBezTo>
                      <a:pt x="1555" y="1"/>
                      <a:pt x="1" y="12468"/>
                      <a:pt x="363" y="19952"/>
                    </a:cubicBezTo>
                    <a:cubicBezTo>
                      <a:pt x="381" y="20323"/>
                      <a:pt x="644" y="20490"/>
                      <a:pt x="932" y="20490"/>
                    </a:cubicBezTo>
                    <a:cubicBezTo>
                      <a:pt x="1302" y="20490"/>
                      <a:pt x="1715" y="20216"/>
                      <a:pt x="1715" y="19741"/>
                    </a:cubicBezTo>
                    <a:cubicBezTo>
                      <a:pt x="1485" y="13269"/>
                      <a:pt x="2817" y="1519"/>
                      <a:pt x="10748" y="1519"/>
                    </a:cubicBezTo>
                    <a:cubicBezTo>
                      <a:pt x="11566" y="1519"/>
                      <a:pt x="12454" y="1644"/>
                      <a:pt x="13417" y="1913"/>
                    </a:cubicBezTo>
                    <a:cubicBezTo>
                      <a:pt x="22416" y="4405"/>
                      <a:pt x="20980" y="14925"/>
                      <a:pt x="20684" y="21980"/>
                    </a:cubicBezTo>
                    <a:cubicBezTo>
                      <a:pt x="20684" y="22243"/>
                      <a:pt x="20929" y="22440"/>
                      <a:pt x="21145" y="22440"/>
                    </a:cubicBezTo>
                    <a:cubicBezTo>
                      <a:pt x="21276" y="22440"/>
                      <a:pt x="21397" y="22367"/>
                      <a:pt x="21444" y="22192"/>
                    </a:cubicBezTo>
                    <a:cubicBezTo>
                      <a:pt x="23515" y="14334"/>
                      <a:pt x="22796" y="1406"/>
                      <a:pt x="12403" y="96"/>
                    </a:cubicBezTo>
                    <a:cubicBezTo>
                      <a:pt x="11895" y="32"/>
                      <a:pt x="11408" y="1"/>
                      <a:pt x="10939"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7243325" y="2149175"/>
                <a:ext cx="134029" cy="112296"/>
              </a:xfrm>
              <a:custGeom>
                <a:avLst/>
                <a:gdLst/>
                <a:ahLst/>
                <a:cxnLst/>
                <a:rect l="l" t="t" r="r" b="b"/>
                <a:pathLst>
                  <a:path w="7937" h="6650" extrusionOk="0">
                    <a:moveTo>
                      <a:pt x="3580" y="0"/>
                    </a:moveTo>
                    <a:cubicBezTo>
                      <a:pt x="1921" y="0"/>
                      <a:pt x="483" y="1250"/>
                      <a:pt x="247" y="2938"/>
                    </a:cubicBezTo>
                    <a:cubicBezTo>
                      <a:pt x="1" y="5063"/>
                      <a:pt x="1730" y="6649"/>
                      <a:pt x="3586" y="6649"/>
                    </a:cubicBezTo>
                    <a:cubicBezTo>
                      <a:pt x="4276" y="6649"/>
                      <a:pt x="4983" y="6430"/>
                      <a:pt x="5613" y="5937"/>
                    </a:cubicBezTo>
                    <a:cubicBezTo>
                      <a:pt x="7936" y="4121"/>
                      <a:pt x="6880" y="361"/>
                      <a:pt x="3965" y="23"/>
                    </a:cubicBezTo>
                    <a:cubicBezTo>
                      <a:pt x="3836" y="8"/>
                      <a:pt x="3707" y="0"/>
                      <a:pt x="3580"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7258810" y="2164204"/>
                <a:ext cx="98567" cy="82406"/>
              </a:xfrm>
              <a:custGeom>
                <a:avLst/>
                <a:gdLst/>
                <a:ahLst/>
                <a:cxnLst/>
                <a:rect l="l" t="t" r="r" b="b"/>
                <a:pathLst>
                  <a:path w="5837" h="4880" extrusionOk="0">
                    <a:moveTo>
                      <a:pt x="2624" y="1"/>
                    </a:moveTo>
                    <a:cubicBezTo>
                      <a:pt x="1431" y="1"/>
                      <a:pt x="374" y="922"/>
                      <a:pt x="217" y="2132"/>
                    </a:cubicBezTo>
                    <a:cubicBezTo>
                      <a:pt x="1" y="3710"/>
                      <a:pt x="1279" y="4879"/>
                      <a:pt x="2658" y="4879"/>
                    </a:cubicBezTo>
                    <a:cubicBezTo>
                      <a:pt x="3163" y="4879"/>
                      <a:pt x="3682" y="4723"/>
                      <a:pt x="4146" y="4372"/>
                    </a:cubicBezTo>
                    <a:cubicBezTo>
                      <a:pt x="5836" y="3020"/>
                      <a:pt x="5076" y="273"/>
                      <a:pt x="2921" y="20"/>
                    </a:cubicBezTo>
                    <a:cubicBezTo>
                      <a:pt x="2822" y="7"/>
                      <a:pt x="2722" y="1"/>
                      <a:pt x="2624"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7274684" y="2177967"/>
                <a:ext cx="64861" cy="54645"/>
              </a:xfrm>
              <a:custGeom>
                <a:avLst/>
                <a:gdLst/>
                <a:ahLst/>
                <a:cxnLst/>
                <a:rect l="l" t="t" r="r" b="b"/>
                <a:pathLst>
                  <a:path w="3841" h="3236" extrusionOk="0">
                    <a:moveTo>
                      <a:pt x="1738" y="0"/>
                    </a:moveTo>
                    <a:cubicBezTo>
                      <a:pt x="916" y="0"/>
                      <a:pt x="202" y="610"/>
                      <a:pt x="122" y="1444"/>
                    </a:cubicBezTo>
                    <a:cubicBezTo>
                      <a:pt x="0" y="2484"/>
                      <a:pt x="807" y="3235"/>
                      <a:pt x="1695" y="3235"/>
                    </a:cubicBezTo>
                    <a:cubicBezTo>
                      <a:pt x="2033" y="3235"/>
                      <a:pt x="2384" y="3126"/>
                      <a:pt x="2699" y="2881"/>
                    </a:cubicBezTo>
                    <a:cubicBezTo>
                      <a:pt x="3840" y="1993"/>
                      <a:pt x="3333" y="177"/>
                      <a:pt x="1897" y="8"/>
                    </a:cubicBezTo>
                    <a:cubicBezTo>
                      <a:pt x="1844" y="3"/>
                      <a:pt x="1791" y="0"/>
                      <a:pt x="1738"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7441540" y="2182610"/>
                <a:ext cx="276112" cy="343220"/>
              </a:xfrm>
              <a:custGeom>
                <a:avLst/>
                <a:gdLst/>
                <a:ahLst/>
                <a:cxnLst/>
                <a:rect l="l" t="t" r="r" b="b"/>
                <a:pathLst>
                  <a:path w="16351" h="20325" extrusionOk="0">
                    <a:moveTo>
                      <a:pt x="10145" y="1"/>
                    </a:moveTo>
                    <a:cubicBezTo>
                      <a:pt x="8748" y="1"/>
                      <a:pt x="7392" y="587"/>
                      <a:pt x="6127" y="1761"/>
                    </a:cubicBezTo>
                    <a:cubicBezTo>
                      <a:pt x="4648" y="3155"/>
                      <a:pt x="3507" y="4845"/>
                      <a:pt x="2704" y="6746"/>
                    </a:cubicBezTo>
                    <a:cubicBezTo>
                      <a:pt x="1691" y="9112"/>
                      <a:pt x="972" y="11604"/>
                      <a:pt x="550" y="14182"/>
                    </a:cubicBezTo>
                    <a:lnTo>
                      <a:pt x="465" y="14477"/>
                    </a:lnTo>
                    <a:cubicBezTo>
                      <a:pt x="85" y="16547"/>
                      <a:pt x="1" y="16759"/>
                      <a:pt x="2197" y="17561"/>
                    </a:cubicBezTo>
                    <a:cubicBezTo>
                      <a:pt x="2250" y="17579"/>
                      <a:pt x="2303" y="17587"/>
                      <a:pt x="2355" y="17587"/>
                    </a:cubicBezTo>
                    <a:cubicBezTo>
                      <a:pt x="2551" y="17587"/>
                      <a:pt x="2731" y="17466"/>
                      <a:pt x="2831" y="17266"/>
                    </a:cubicBezTo>
                    <a:cubicBezTo>
                      <a:pt x="2916" y="17012"/>
                      <a:pt x="2789" y="16716"/>
                      <a:pt x="2535" y="16632"/>
                    </a:cubicBezTo>
                    <a:cubicBezTo>
                      <a:pt x="930" y="15998"/>
                      <a:pt x="1479" y="14139"/>
                      <a:pt x="1944" y="12618"/>
                    </a:cubicBezTo>
                    <a:cubicBezTo>
                      <a:pt x="1986" y="12365"/>
                      <a:pt x="2071" y="12111"/>
                      <a:pt x="2113" y="11858"/>
                    </a:cubicBezTo>
                    <a:cubicBezTo>
                      <a:pt x="2493" y="10379"/>
                      <a:pt x="2958" y="8901"/>
                      <a:pt x="3592" y="7464"/>
                    </a:cubicBezTo>
                    <a:cubicBezTo>
                      <a:pt x="4822" y="4551"/>
                      <a:pt x="6970" y="1160"/>
                      <a:pt x="10188" y="1160"/>
                    </a:cubicBezTo>
                    <a:cubicBezTo>
                      <a:pt x="10284" y="1160"/>
                      <a:pt x="10380" y="1163"/>
                      <a:pt x="10478" y="1169"/>
                    </a:cubicBezTo>
                    <a:cubicBezTo>
                      <a:pt x="11534" y="1211"/>
                      <a:pt x="12548" y="1718"/>
                      <a:pt x="13224" y="2521"/>
                    </a:cubicBezTo>
                    <a:cubicBezTo>
                      <a:pt x="14914" y="4591"/>
                      <a:pt x="15125" y="8520"/>
                      <a:pt x="14787" y="11266"/>
                    </a:cubicBezTo>
                    <a:cubicBezTo>
                      <a:pt x="14618" y="12618"/>
                      <a:pt x="14365" y="14097"/>
                      <a:pt x="13985" y="15829"/>
                    </a:cubicBezTo>
                    <a:cubicBezTo>
                      <a:pt x="13942" y="16040"/>
                      <a:pt x="13900" y="16336"/>
                      <a:pt x="13858" y="16632"/>
                    </a:cubicBezTo>
                    <a:cubicBezTo>
                      <a:pt x="13731" y="17392"/>
                      <a:pt x="13604" y="18364"/>
                      <a:pt x="13309" y="18702"/>
                    </a:cubicBezTo>
                    <a:cubicBezTo>
                      <a:pt x="13023" y="19066"/>
                      <a:pt x="12658" y="19174"/>
                      <a:pt x="12252" y="19174"/>
                    </a:cubicBezTo>
                    <a:cubicBezTo>
                      <a:pt x="11997" y="19174"/>
                      <a:pt x="11727" y="19131"/>
                      <a:pt x="11450" y="19082"/>
                    </a:cubicBezTo>
                    <a:lnTo>
                      <a:pt x="10943" y="19040"/>
                    </a:lnTo>
                    <a:cubicBezTo>
                      <a:pt x="10921" y="19034"/>
                      <a:pt x="10899" y="19032"/>
                      <a:pt x="10878" y="19032"/>
                    </a:cubicBezTo>
                    <a:cubicBezTo>
                      <a:pt x="10742" y="19032"/>
                      <a:pt x="10642" y="19147"/>
                      <a:pt x="10605" y="19294"/>
                    </a:cubicBezTo>
                    <a:cubicBezTo>
                      <a:pt x="10563" y="19463"/>
                      <a:pt x="10647" y="19589"/>
                      <a:pt x="10774" y="19674"/>
                    </a:cubicBezTo>
                    <a:cubicBezTo>
                      <a:pt x="11027" y="19758"/>
                      <a:pt x="11239" y="19843"/>
                      <a:pt x="11408" y="19885"/>
                    </a:cubicBezTo>
                    <a:cubicBezTo>
                      <a:pt x="11830" y="20096"/>
                      <a:pt x="12295" y="20223"/>
                      <a:pt x="12759" y="20307"/>
                    </a:cubicBezTo>
                    <a:cubicBezTo>
                      <a:pt x="12827" y="20319"/>
                      <a:pt x="12892" y="20324"/>
                      <a:pt x="12955" y="20324"/>
                    </a:cubicBezTo>
                    <a:cubicBezTo>
                      <a:pt x="13126" y="20324"/>
                      <a:pt x="13281" y="20285"/>
                      <a:pt x="13435" y="20223"/>
                    </a:cubicBezTo>
                    <a:cubicBezTo>
                      <a:pt x="13858" y="19969"/>
                      <a:pt x="14111" y="19589"/>
                      <a:pt x="14238" y="19125"/>
                    </a:cubicBezTo>
                    <a:cubicBezTo>
                      <a:pt x="14956" y="16590"/>
                      <a:pt x="15506" y="14013"/>
                      <a:pt x="15801" y="11435"/>
                    </a:cubicBezTo>
                    <a:cubicBezTo>
                      <a:pt x="16351" y="6999"/>
                      <a:pt x="15632" y="1423"/>
                      <a:pt x="11703" y="240"/>
                    </a:cubicBezTo>
                    <a:cubicBezTo>
                      <a:pt x="11180" y="80"/>
                      <a:pt x="10660" y="1"/>
                      <a:pt x="10145"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7591763" y="2476082"/>
                <a:ext cx="53699" cy="63882"/>
              </a:xfrm>
              <a:custGeom>
                <a:avLst/>
                <a:gdLst/>
                <a:ahLst/>
                <a:cxnLst/>
                <a:rect l="l" t="t" r="r" b="b"/>
                <a:pathLst>
                  <a:path w="3180" h="3783" extrusionOk="0">
                    <a:moveTo>
                      <a:pt x="2364" y="0"/>
                    </a:moveTo>
                    <a:cubicBezTo>
                      <a:pt x="2273" y="0"/>
                      <a:pt x="2179" y="18"/>
                      <a:pt x="2089" y="56"/>
                    </a:cubicBezTo>
                    <a:cubicBezTo>
                      <a:pt x="1104" y="425"/>
                      <a:pt x="0" y="3782"/>
                      <a:pt x="1485" y="3782"/>
                    </a:cubicBezTo>
                    <a:cubicBezTo>
                      <a:pt x="1529" y="3782"/>
                      <a:pt x="1576" y="3780"/>
                      <a:pt x="1624" y="3773"/>
                    </a:cubicBezTo>
                    <a:cubicBezTo>
                      <a:pt x="2807" y="3604"/>
                      <a:pt x="3145" y="1830"/>
                      <a:pt x="3145" y="858"/>
                    </a:cubicBezTo>
                    <a:cubicBezTo>
                      <a:pt x="3180" y="372"/>
                      <a:pt x="2787" y="0"/>
                      <a:pt x="23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7469757" y="2433275"/>
                <a:ext cx="53716" cy="63882"/>
              </a:xfrm>
              <a:custGeom>
                <a:avLst/>
                <a:gdLst/>
                <a:ahLst/>
                <a:cxnLst/>
                <a:rect l="l" t="t" r="r" b="b"/>
                <a:pathLst>
                  <a:path w="3181" h="3783" extrusionOk="0">
                    <a:moveTo>
                      <a:pt x="2365" y="1"/>
                    </a:moveTo>
                    <a:cubicBezTo>
                      <a:pt x="2273" y="1"/>
                      <a:pt x="2180" y="18"/>
                      <a:pt x="2090" y="56"/>
                    </a:cubicBezTo>
                    <a:cubicBezTo>
                      <a:pt x="1105" y="425"/>
                      <a:pt x="1" y="3783"/>
                      <a:pt x="1486" y="3783"/>
                    </a:cubicBezTo>
                    <a:cubicBezTo>
                      <a:pt x="1530" y="3783"/>
                      <a:pt x="1576" y="3780"/>
                      <a:pt x="1625" y="3774"/>
                    </a:cubicBezTo>
                    <a:cubicBezTo>
                      <a:pt x="2808" y="3605"/>
                      <a:pt x="3146" y="1830"/>
                      <a:pt x="3146" y="858"/>
                    </a:cubicBezTo>
                    <a:cubicBezTo>
                      <a:pt x="3181" y="372"/>
                      <a:pt x="2787" y="1"/>
                      <a:pt x="2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7412201" y="1777150"/>
                <a:ext cx="139949" cy="155121"/>
              </a:xfrm>
              <a:custGeom>
                <a:avLst/>
                <a:gdLst/>
                <a:ahLst/>
                <a:cxnLst/>
                <a:rect l="l" t="t" r="r" b="b"/>
                <a:pathLst>
                  <a:path w="8831" h="8450" extrusionOk="0">
                    <a:moveTo>
                      <a:pt x="0" y="0"/>
                    </a:moveTo>
                    <a:lnTo>
                      <a:pt x="0" y="8450"/>
                    </a:lnTo>
                    <a:lnTo>
                      <a:pt x="8830" y="8450"/>
                    </a:lnTo>
                    <a:lnTo>
                      <a:pt x="8830" y="0"/>
                    </a:ln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7160446" y="1167677"/>
                <a:ext cx="592161" cy="619214"/>
              </a:xfrm>
              <a:custGeom>
                <a:avLst/>
                <a:gdLst/>
                <a:ahLst/>
                <a:cxnLst/>
                <a:rect l="l" t="t" r="r" b="b"/>
                <a:pathLst>
                  <a:path w="35067" h="36669" extrusionOk="0">
                    <a:moveTo>
                      <a:pt x="17325" y="0"/>
                    </a:moveTo>
                    <a:cubicBezTo>
                      <a:pt x="17085" y="0"/>
                      <a:pt x="16845" y="4"/>
                      <a:pt x="16604" y="13"/>
                    </a:cubicBezTo>
                    <a:cubicBezTo>
                      <a:pt x="13605" y="13"/>
                      <a:pt x="10647" y="689"/>
                      <a:pt x="7986" y="1998"/>
                    </a:cubicBezTo>
                    <a:cubicBezTo>
                      <a:pt x="5324" y="3266"/>
                      <a:pt x="3170" y="5420"/>
                      <a:pt x="1860" y="8040"/>
                    </a:cubicBezTo>
                    <a:cubicBezTo>
                      <a:pt x="1142" y="9730"/>
                      <a:pt x="719" y="11504"/>
                      <a:pt x="592" y="13321"/>
                    </a:cubicBezTo>
                    <a:cubicBezTo>
                      <a:pt x="1" y="18982"/>
                      <a:pt x="888" y="24897"/>
                      <a:pt x="3761" y="29882"/>
                    </a:cubicBezTo>
                    <a:cubicBezTo>
                      <a:pt x="4226" y="30769"/>
                      <a:pt x="4859" y="31572"/>
                      <a:pt x="5620" y="32290"/>
                    </a:cubicBezTo>
                    <a:cubicBezTo>
                      <a:pt x="6507" y="32966"/>
                      <a:pt x="7521" y="33515"/>
                      <a:pt x="8577" y="33938"/>
                    </a:cubicBezTo>
                    <a:cubicBezTo>
                      <a:pt x="10690" y="34867"/>
                      <a:pt x="12887" y="35923"/>
                      <a:pt x="15210" y="36430"/>
                    </a:cubicBezTo>
                    <a:cubicBezTo>
                      <a:pt x="16185" y="36593"/>
                      <a:pt x="17160" y="36669"/>
                      <a:pt x="18147" y="36669"/>
                    </a:cubicBezTo>
                    <a:cubicBezTo>
                      <a:pt x="18699" y="36669"/>
                      <a:pt x="19254" y="36645"/>
                      <a:pt x="19815" y="36599"/>
                    </a:cubicBezTo>
                    <a:cubicBezTo>
                      <a:pt x="23744" y="36557"/>
                      <a:pt x="27462" y="34952"/>
                      <a:pt x="30208" y="32163"/>
                    </a:cubicBezTo>
                    <a:cubicBezTo>
                      <a:pt x="32912" y="29248"/>
                      <a:pt x="34179" y="25361"/>
                      <a:pt x="34729" y="21517"/>
                    </a:cubicBezTo>
                    <a:cubicBezTo>
                      <a:pt x="34982" y="19531"/>
                      <a:pt x="35067" y="17503"/>
                      <a:pt x="34982" y="15518"/>
                    </a:cubicBezTo>
                    <a:cubicBezTo>
                      <a:pt x="34940" y="13743"/>
                      <a:pt x="34644" y="12011"/>
                      <a:pt x="34095" y="10321"/>
                    </a:cubicBezTo>
                    <a:cubicBezTo>
                      <a:pt x="32785" y="6941"/>
                      <a:pt x="30335" y="4153"/>
                      <a:pt x="27166" y="2463"/>
                    </a:cubicBezTo>
                    <a:cubicBezTo>
                      <a:pt x="24126" y="844"/>
                      <a:pt x="20754" y="0"/>
                      <a:pt x="17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7162658" y="1255909"/>
                <a:ext cx="599288" cy="611649"/>
              </a:xfrm>
              <a:custGeom>
                <a:avLst/>
                <a:gdLst/>
                <a:ahLst/>
                <a:cxnLst/>
                <a:rect l="l" t="t" r="r" b="b"/>
                <a:pathLst>
                  <a:path w="35489" h="36221" extrusionOk="0">
                    <a:moveTo>
                      <a:pt x="18898" y="0"/>
                    </a:moveTo>
                    <a:cubicBezTo>
                      <a:pt x="15754" y="0"/>
                      <a:pt x="12618" y="520"/>
                      <a:pt x="9798" y="1843"/>
                    </a:cubicBezTo>
                    <a:cubicBezTo>
                      <a:pt x="6630" y="3364"/>
                      <a:pt x="2954" y="6406"/>
                      <a:pt x="3039" y="10166"/>
                    </a:cubicBezTo>
                    <a:cubicBezTo>
                      <a:pt x="3081" y="12912"/>
                      <a:pt x="3334" y="15700"/>
                      <a:pt x="3715" y="18446"/>
                    </a:cubicBezTo>
                    <a:cubicBezTo>
                      <a:pt x="3461" y="18277"/>
                      <a:pt x="3208" y="18108"/>
                      <a:pt x="2954" y="18024"/>
                    </a:cubicBezTo>
                    <a:cubicBezTo>
                      <a:pt x="2666" y="17905"/>
                      <a:pt x="2402" y="17851"/>
                      <a:pt x="2161" y="17851"/>
                    </a:cubicBezTo>
                    <a:cubicBezTo>
                      <a:pt x="529" y="17851"/>
                      <a:pt x="0" y="20332"/>
                      <a:pt x="884" y="21657"/>
                    </a:cubicBezTo>
                    <a:cubicBezTo>
                      <a:pt x="1339" y="22355"/>
                      <a:pt x="2361" y="23010"/>
                      <a:pt x="3292" y="23010"/>
                    </a:cubicBezTo>
                    <a:cubicBezTo>
                      <a:pt x="3657" y="23010"/>
                      <a:pt x="4009" y="22909"/>
                      <a:pt x="4306" y="22671"/>
                    </a:cubicBezTo>
                    <a:lnTo>
                      <a:pt x="4306" y="22629"/>
                    </a:lnTo>
                    <a:cubicBezTo>
                      <a:pt x="4433" y="23432"/>
                      <a:pt x="4559" y="24234"/>
                      <a:pt x="4728" y="24995"/>
                    </a:cubicBezTo>
                    <a:cubicBezTo>
                      <a:pt x="5489" y="29558"/>
                      <a:pt x="8108" y="33360"/>
                      <a:pt x="12544" y="35008"/>
                    </a:cubicBezTo>
                    <a:cubicBezTo>
                      <a:pt x="14552" y="35763"/>
                      <a:pt x="16945" y="36221"/>
                      <a:pt x="19324" y="36221"/>
                    </a:cubicBezTo>
                    <a:cubicBezTo>
                      <a:pt x="22402" y="36221"/>
                      <a:pt x="25458" y="35454"/>
                      <a:pt x="27627" y="33571"/>
                    </a:cubicBezTo>
                    <a:cubicBezTo>
                      <a:pt x="30415" y="31205"/>
                      <a:pt x="31218" y="27910"/>
                      <a:pt x="31471" y="24446"/>
                    </a:cubicBezTo>
                    <a:cubicBezTo>
                      <a:pt x="31514" y="23981"/>
                      <a:pt x="31556" y="23432"/>
                      <a:pt x="31598" y="22925"/>
                    </a:cubicBezTo>
                    <a:cubicBezTo>
                      <a:pt x="31784" y="22991"/>
                      <a:pt x="31979" y="23022"/>
                      <a:pt x="32179" y="23022"/>
                    </a:cubicBezTo>
                    <a:cubicBezTo>
                      <a:pt x="33119" y="23022"/>
                      <a:pt x="34152" y="22354"/>
                      <a:pt x="34640" y="21657"/>
                    </a:cubicBezTo>
                    <a:cubicBezTo>
                      <a:pt x="35488" y="20367"/>
                      <a:pt x="34984" y="17853"/>
                      <a:pt x="33353" y="17853"/>
                    </a:cubicBezTo>
                    <a:cubicBezTo>
                      <a:pt x="33116" y="17853"/>
                      <a:pt x="32854" y="17906"/>
                      <a:pt x="32570" y="18024"/>
                    </a:cubicBezTo>
                    <a:cubicBezTo>
                      <a:pt x="32401" y="18066"/>
                      <a:pt x="32274" y="18151"/>
                      <a:pt x="32105" y="18235"/>
                    </a:cubicBezTo>
                    <a:cubicBezTo>
                      <a:pt x="32654" y="12870"/>
                      <a:pt x="32739" y="6955"/>
                      <a:pt x="29274" y="3237"/>
                    </a:cubicBezTo>
                    <a:cubicBezTo>
                      <a:pt x="27162" y="1040"/>
                      <a:pt x="23951" y="280"/>
                      <a:pt x="20909" y="69"/>
                    </a:cubicBezTo>
                    <a:cubicBezTo>
                      <a:pt x="20241" y="24"/>
                      <a:pt x="19569" y="0"/>
                      <a:pt x="18898" y="0"/>
                    </a:cubicBezTo>
                    <a:close/>
                  </a:path>
                </a:pathLst>
              </a:custGeom>
              <a:solidFill>
                <a:srgbClr val="C3A2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7094099" y="1097158"/>
                <a:ext cx="562914" cy="359464"/>
              </a:xfrm>
              <a:custGeom>
                <a:avLst/>
                <a:gdLst/>
                <a:ahLst/>
                <a:cxnLst/>
                <a:rect l="l" t="t" r="r" b="b"/>
                <a:pathLst>
                  <a:path w="33335" h="21287" extrusionOk="0">
                    <a:moveTo>
                      <a:pt x="22787" y="0"/>
                    </a:moveTo>
                    <a:cubicBezTo>
                      <a:pt x="21469" y="0"/>
                      <a:pt x="20150" y="162"/>
                      <a:pt x="18843" y="471"/>
                    </a:cubicBezTo>
                    <a:cubicBezTo>
                      <a:pt x="17449" y="809"/>
                      <a:pt x="16097" y="1400"/>
                      <a:pt x="14914" y="2287"/>
                    </a:cubicBezTo>
                    <a:cubicBezTo>
                      <a:pt x="13729" y="1852"/>
                      <a:pt x="12474" y="1638"/>
                      <a:pt x="11213" y="1638"/>
                    </a:cubicBezTo>
                    <a:cubicBezTo>
                      <a:pt x="10273" y="1638"/>
                      <a:pt x="9329" y="1757"/>
                      <a:pt x="8408" y="1992"/>
                    </a:cubicBezTo>
                    <a:cubicBezTo>
                      <a:pt x="6254" y="2541"/>
                      <a:pt x="4352" y="3808"/>
                      <a:pt x="3001" y="5583"/>
                    </a:cubicBezTo>
                    <a:cubicBezTo>
                      <a:pt x="2325" y="6470"/>
                      <a:pt x="1902" y="7526"/>
                      <a:pt x="1818" y="8625"/>
                    </a:cubicBezTo>
                    <a:cubicBezTo>
                      <a:pt x="1775" y="9132"/>
                      <a:pt x="1944" y="9639"/>
                      <a:pt x="2240" y="10019"/>
                    </a:cubicBezTo>
                    <a:cubicBezTo>
                      <a:pt x="2519" y="10326"/>
                      <a:pt x="2927" y="10485"/>
                      <a:pt x="3330" y="10485"/>
                    </a:cubicBezTo>
                    <a:cubicBezTo>
                      <a:pt x="3537" y="10485"/>
                      <a:pt x="3743" y="10443"/>
                      <a:pt x="3930" y="10357"/>
                    </a:cubicBezTo>
                    <a:lnTo>
                      <a:pt x="3930" y="10357"/>
                    </a:lnTo>
                    <a:cubicBezTo>
                      <a:pt x="2916" y="10948"/>
                      <a:pt x="2029" y="11666"/>
                      <a:pt x="1226" y="12511"/>
                    </a:cubicBezTo>
                    <a:cubicBezTo>
                      <a:pt x="381" y="13356"/>
                      <a:pt x="1" y="14539"/>
                      <a:pt x="170" y="15722"/>
                    </a:cubicBezTo>
                    <a:cubicBezTo>
                      <a:pt x="423" y="16905"/>
                      <a:pt x="1268" y="17877"/>
                      <a:pt x="2409" y="18384"/>
                    </a:cubicBezTo>
                    <a:cubicBezTo>
                      <a:pt x="3270" y="18703"/>
                      <a:pt x="4180" y="18853"/>
                      <a:pt x="5101" y="18853"/>
                    </a:cubicBezTo>
                    <a:cubicBezTo>
                      <a:pt x="5400" y="18853"/>
                      <a:pt x="5700" y="18837"/>
                      <a:pt x="6000" y="18806"/>
                    </a:cubicBezTo>
                    <a:lnTo>
                      <a:pt x="6000" y="18806"/>
                    </a:lnTo>
                    <a:cubicBezTo>
                      <a:pt x="5789" y="19651"/>
                      <a:pt x="6169" y="20496"/>
                      <a:pt x="6930" y="20877"/>
                    </a:cubicBezTo>
                    <a:cubicBezTo>
                      <a:pt x="7515" y="21169"/>
                      <a:pt x="8151" y="21287"/>
                      <a:pt x="8778" y="21287"/>
                    </a:cubicBezTo>
                    <a:cubicBezTo>
                      <a:pt x="8966" y="21287"/>
                      <a:pt x="9153" y="21276"/>
                      <a:pt x="9338" y="21257"/>
                    </a:cubicBezTo>
                    <a:cubicBezTo>
                      <a:pt x="11450" y="21130"/>
                      <a:pt x="13731" y="20412"/>
                      <a:pt x="14830" y="18595"/>
                    </a:cubicBezTo>
                    <a:lnTo>
                      <a:pt x="14830" y="18595"/>
                    </a:lnTo>
                    <a:cubicBezTo>
                      <a:pt x="14703" y="19102"/>
                      <a:pt x="14788" y="19651"/>
                      <a:pt x="15083" y="20074"/>
                    </a:cubicBezTo>
                    <a:cubicBezTo>
                      <a:pt x="15412" y="20370"/>
                      <a:pt x="15844" y="20538"/>
                      <a:pt x="16298" y="20538"/>
                    </a:cubicBezTo>
                    <a:cubicBezTo>
                      <a:pt x="16427" y="20538"/>
                      <a:pt x="16558" y="20524"/>
                      <a:pt x="16689" y="20496"/>
                    </a:cubicBezTo>
                    <a:cubicBezTo>
                      <a:pt x="18632" y="20327"/>
                      <a:pt x="20407" y="19440"/>
                      <a:pt x="21674" y="17961"/>
                    </a:cubicBezTo>
                    <a:lnTo>
                      <a:pt x="21674" y="17961"/>
                    </a:lnTo>
                    <a:cubicBezTo>
                      <a:pt x="21505" y="18553"/>
                      <a:pt x="21801" y="19144"/>
                      <a:pt x="22350" y="19356"/>
                    </a:cubicBezTo>
                    <a:cubicBezTo>
                      <a:pt x="22609" y="19435"/>
                      <a:pt x="22887" y="19477"/>
                      <a:pt x="23167" y="19477"/>
                    </a:cubicBezTo>
                    <a:cubicBezTo>
                      <a:pt x="23479" y="19477"/>
                      <a:pt x="23792" y="19425"/>
                      <a:pt x="24082" y="19313"/>
                    </a:cubicBezTo>
                    <a:cubicBezTo>
                      <a:pt x="26321" y="18637"/>
                      <a:pt x="28222" y="17116"/>
                      <a:pt x="29405" y="15089"/>
                    </a:cubicBezTo>
                    <a:cubicBezTo>
                      <a:pt x="30377" y="13483"/>
                      <a:pt x="31856" y="12765"/>
                      <a:pt x="32658" y="11117"/>
                    </a:cubicBezTo>
                    <a:cubicBezTo>
                      <a:pt x="33123" y="10061"/>
                      <a:pt x="33334" y="8920"/>
                      <a:pt x="33292" y="7822"/>
                    </a:cubicBezTo>
                    <a:cubicBezTo>
                      <a:pt x="33292" y="7061"/>
                      <a:pt x="33208" y="6301"/>
                      <a:pt x="32954" y="5583"/>
                    </a:cubicBezTo>
                    <a:cubicBezTo>
                      <a:pt x="32701" y="4907"/>
                      <a:pt x="32321" y="4315"/>
                      <a:pt x="31856" y="3766"/>
                    </a:cubicBezTo>
                    <a:cubicBezTo>
                      <a:pt x="30293" y="1992"/>
                      <a:pt x="28180" y="766"/>
                      <a:pt x="25857" y="302"/>
                    </a:cubicBezTo>
                    <a:cubicBezTo>
                      <a:pt x="24839" y="98"/>
                      <a:pt x="23814" y="0"/>
                      <a:pt x="22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7598500" y="1181608"/>
                <a:ext cx="181936" cy="284218"/>
              </a:xfrm>
              <a:custGeom>
                <a:avLst/>
                <a:gdLst/>
                <a:ahLst/>
                <a:cxnLst/>
                <a:rect l="l" t="t" r="r" b="b"/>
                <a:pathLst>
                  <a:path w="10774" h="16831" extrusionOk="0">
                    <a:moveTo>
                      <a:pt x="3390" y="1"/>
                    </a:moveTo>
                    <a:cubicBezTo>
                      <a:pt x="3232" y="1"/>
                      <a:pt x="3074" y="11"/>
                      <a:pt x="2915" y="33"/>
                    </a:cubicBezTo>
                    <a:cubicBezTo>
                      <a:pt x="2113" y="159"/>
                      <a:pt x="1394" y="624"/>
                      <a:pt x="930" y="1300"/>
                    </a:cubicBezTo>
                    <a:cubicBezTo>
                      <a:pt x="0" y="2610"/>
                      <a:pt x="296" y="3919"/>
                      <a:pt x="254" y="5398"/>
                    </a:cubicBezTo>
                    <a:cubicBezTo>
                      <a:pt x="211" y="7299"/>
                      <a:pt x="423" y="9158"/>
                      <a:pt x="887" y="11017"/>
                    </a:cubicBezTo>
                    <a:cubicBezTo>
                      <a:pt x="1014" y="11777"/>
                      <a:pt x="1352" y="12496"/>
                      <a:pt x="1859" y="13087"/>
                    </a:cubicBezTo>
                    <a:cubicBezTo>
                      <a:pt x="2302" y="13530"/>
                      <a:pt x="2905" y="13779"/>
                      <a:pt x="3529" y="13779"/>
                    </a:cubicBezTo>
                    <a:cubicBezTo>
                      <a:pt x="3620" y="13779"/>
                      <a:pt x="3711" y="13774"/>
                      <a:pt x="3802" y="13763"/>
                    </a:cubicBezTo>
                    <a:cubicBezTo>
                      <a:pt x="4521" y="13636"/>
                      <a:pt x="5112" y="13172"/>
                      <a:pt x="5366" y="12538"/>
                    </a:cubicBezTo>
                    <a:cubicBezTo>
                      <a:pt x="5450" y="13256"/>
                      <a:pt x="5366" y="13974"/>
                      <a:pt x="5408" y="14693"/>
                    </a:cubicBezTo>
                    <a:cubicBezTo>
                      <a:pt x="5450" y="15411"/>
                      <a:pt x="5788" y="16087"/>
                      <a:pt x="6337" y="16551"/>
                    </a:cubicBezTo>
                    <a:cubicBezTo>
                      <a:pt x="6662" y="16739"/>
                      <a:pt x="7021" y="16831"/>
                      <a:pt x="7379" y="16831"/>
                    </a:cubicBezTo>
                    <a:cubicBezTo>
                      <a:pt x="7905" y="16831"/>
                      <a:pt x="8427" y="16633"/>
                      <a:pt x="8830" y="16256"/>
                    </a:cubicBezTo>
                    <a:cubicBezTo>
                      <a:pt x="9464" y="15622"/>
                      <a:pt x="9928" y="14777"/>
                      <a:pt x="10097" y="13890"/>
                    </a:cubicBezTo>
                    <a:cubicBezTo>
                      <a:pt x="10773" y="10932"/>
                      <a:pt x="10097" y="7806"/>
                      <a:pt x="8957" y="5018"/>
                    </a:cubicBezTo>
                    <a:cubicBezTo>
                      <a:pt x="8450" y="3708"/>
                      <a:pt x="7689" y="2483"/>
                      <a:pt x="6675" y="1469"/>
                    </a:cubicBezTo>
                    <a:cubicBezTo>
                      <a:pt x="6126" y="962"/>
                      <a:pt x="5450" y="582"/>
                      <a:pt x="4774" y="286"/>
                    </a:cubicBezTo>
                    <a:cubicBezTo>
                      <a:pt x="4331" y="96"/>
                      <a:pt x="3863" y="1"/>
                      <a:pt x="33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7300500" y="1555347"/>
                <a:ext cx="63240" cy="42820"/>
              </a:xfrm>
              <a:custGeom>
                <a:avLst/>
                <a:gdLst/>
                <a:ahLst/>
                <a:cxnLst/>
                <a:rect l="l" t="t" r="r" b="b"/>
                <a:pathLst>
                  <a:path w="3745" h="4526" extrusionOk="0">
                    <a:moveTo>
                      <a:pt x="1529" y="1"/>
                    </a:moveTo>
                    <a:cubicBezTo>
                      <a:pt x="1" y="1"/>
                      <a:pt x="101" y="2313"/>
                      <a:pt x="495" y="3376"/>
                    </a:cubicBezTo>
                    <a:cubicBezTo>
                      <a:pt x="621" y="3968"/>
                      <a:pt x="1128" y="4432"/>
                      <a:pt x="1720" y="4517"/>
                    </a:cubicBezTo>
                    <a:cubicBezTo>
                      <a:pt x="1774" y="4522"/>
                      <a:pt x="1826" y="4525"/>
                      <a:pt x="1878" y="4525"/>
                    </a:cubicBezTo>
                    <a:cubicBezTo>
                      <a:pt x="3744" y="4525"/>
                      <a:pt x="3667" y="864"/>
                      <a:pt x="2269" y="165"/>
                    </a:cubicBezTo>
                    <a:cubicBezTo>
                      <a:pt x="2142" y="81"/>
                      <a:pt x="2015" y="38"/>
                      <a:pt x="1889" y="38"/>
                    </a:cubicBezTo>
                    <a:cubicBezTo>
                      <a:pt x="1760" y="13"/>
                      <a:pt x="1640" y="1"/>
                      <a:pt x="15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7557333" y="1555347"/>
                <a:ext cx="63916" cy="42820"/>
              </a:xfrm>
              <a:custGeom>
                <a:avLst/>
                <a:gdLst/>
                <a:ahLst/>
                <a:cxnLst/>
                <a:rect l="l" t="t" r="r" b="b"/>
                <a:pathLst>
                  <a:path w="3785" h="4526" extrusionOk="0">
                    <a:moveTo>
                      <a:pt x="1564" y="1"/>
                    </a:moveTo>
                    <a:cubicBezTo>
                      <a:pt x="1" y="1"/>
                      <a:pt x="101" y="2313"/>
                      <a:pt x="495" y="3376"/>
                    </a:cubicBezTo>
                    <a:cubicBezTo>
                      <a:pt x="621" y="3968"/>
                      <a:pt x="1128" y="4432"/>
                      <a:pt x="1720" y="4517"/>
                    </a:cubicBezTo>
                    <a:cubicBezTo>
                      <a:pt x="1775" y="4522"/>
                      <a:pt x="1829" y="4525"/>
                      <a:pt x="1881" y="4525"/>
                    </a:cubicBezTo>
                    <a:cubicBezTo>
                      <a:pt x="3785" y="4525"/>
                      <a:pt x="3667" y="864"/>
                      <a:pt x="2269" y="165"/>
                    </a:cubicBezTo>
                    <a:cubicBezTo>
                      <a:pt x="2185" y="81"/>
                      <a:pt x="2058" y="38"/>
                      <a:pt x="1931" y="38"/>
                    </a:cubicBezTo>
                    <a:cubicBezTo>
                      <a:pt x="1800" y="13"/>
                      <a:pt x="1677" y="1"/>
                      <a:pt x="1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7443684" y="1554379"/>
                <a:ext cx="45661" cy="86831"/>
              </a:xfrm>
              <a:custGeom>
                <a:avLst/>
                <a:gdLst/>
                <a:ahLst/>
                <a:cxnLst/>
                <a:rect l="l" t="t" r="r" b="b"/>
                <a:pathLst>
                  <a:path w="2704" h="5142" extrusionOk="0">
                    <a:moveTo>
                      <a:pt x="592" y="0"/>
                    </a:moveTo>
                    <a:cubicBezTo>
                      <a:pt x="539" y="0"/>
                      <a:pt x="486" y="32"/>
                      <a:pt x="465" y="95"/>
                    </a:cubicBezTo>
                    <a:cubicBezTo>
                      <a:pt x="296" y="729"/>
                      <a:pt x="169" y="1405"/>
                      <a:pt x="169" y="2039"/>
                    </a:cubicBezTo>
                    <a:cubicBezTo>
                      <a:pt x="85" y="2799"/>
                      <a:pt x="0" y="3560"/>
                      <a:pt x="0" y="4320"/>
                    </a:cubicBezTo>
                    <a:cubicBezTo>
                      <a:pt x="60" y="5036"/>
                      <a:pt x="667" y="5141"/>
                      <a:pt x="1301" y="5141"/>
                    </a:cubicBezTo>
                    <a:cubicBezTo>
                      <a:pt x="1565" y="5141"/>
                      <a:pt x="1834" y="5123"/>
                      <a:pt x="2070" y="5123"/>
                    </a:cubicBezTo>
                    <a:cubicBezTo>
                      <a:pt x="2690" y="5082"/>
                      <a:pt x="2704" y="4192"/>
                      <a:pt x="2112" y="4192"/>
                    </a:cubicBezTo>
                    <a:cubicBezTo>
                      <a:pt x="2098" y="4192"/>
                      <a:pt x="2085" y="4193"/>
                      <a:pt x="2070" y="4194"/>
                    </a:cubicBezTo>
                    <a:cubicBezTo>
                      <a:pt x="1892" y="4194"/>
                      <a:pt x="1666" y="4231"/>
                      <a:pt x="1451" y="4231"/>
                    </a:cubicBezTo>
                    <a:cubicBezTo>
                      <a:pt x="1208" y="4231"/>
                      <a:pt x="980" y="4184"/>
                      <a:pt x="845" y="3982"/>
                    </a:cubicBezTo>
                    <a:cubicBezTo>
                      <a:pt x="676" y="3729"/>
                      <a:pt x="845" y="2842"/>
                      <a:pt x="845" y="2588"/>
                    </a:cubicBezTo>
                    <a:cubicBezTo>
                      <a:pt x="888" y="1743"/>
                      <a:pt x="845" y="940"/>
                      <a:pt x="719" y="95"/>
                    </a:cubicBezTo>
                    <a:cubicBezTo>
                      <a:pt x="697" y="32"/>
                      <a:pt x="645" y="0"/>
                      <a:pt x="592" y="0"/>
                    </a:cubicBezTo>
                    <a:close/>
                  </a:path>
                </a:pathLst>
              </a:custGeom>
              <a:solidFill>
                <a:srgbClr val="C3A6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7416565" y="1673700"/>
                <a:ext cx="97047" cy="42824"/>
              </a:xfrm>
              <a:custGeom>
                <a:avLst/>
                <a:gdLst/>
                <a:ahLst/>
                <a:cxnLst/>
                <a:rect l="l" t="t" r="r" b="b"/>
                <a:pathLst>
                  <a:path w="5747" h="2536" extrusionOk="0">
                    <a:moveTo>
                      <a:pt x="1" y="0"/>
                    </a:moveTo>
                    <a:cubicBezTo>
                      <a:pt x="212" y="1690"/>
                      <a:pt x="1554" y="2535"/>
                      <a:pt x="2890" y="2535"/>
                    </a:cubicBezTo>
                    <a:cubicBezTo>
                      <a:pt x="4226" y="2535"/>
                      <a:pt x="5557" y="1690"/>
                      <a:pt x="57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4" name="Google Shape;1094;p39"/>
          <p:cNvGrpSpPr/>
          <p:nvPr/>
        </p:nvGrpSpPr>
        <p:grpSpPr>
          <a:xfrm>
            <a:off x="722375" y="868506"/>
            <a:ext cx="1920300" cy="3739894"/>
            <a:chOff x="722375" y="868506"/>
            <a:chExt cx="1920300" cy="3739894"/>
          </a:xfrm>
        </p:grpSpPr>
        <p:sp>
          <p:nvSpPr>
            <p:cNvPr id="1095" name="Google Shape;1095;p39"/>
            <p:cNvSpPr/>
            <p:nvPr/>
          </p:nvSpPr>
          <p:spPr>
            <a:xfrm>
              <a:off x="722375" y="868506"/>
              <a:ext cx="1920300" cy="192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6" name="Google Shape;1096;p39"/>
            <p:cNvGrpSpPr/>
            <p:nvPr/>
          </p:nvGrpSpPr>
          <p:grpSpPr>
            <a:xfrm>
              <a:off x="1043292" y="1141705"/>
              <a:ext cx="1282524" cy="3466695"/>
              <a:chOff x="1043292" y="1141705"/>
              <a:chExt cx="1282524" cy="3466695"/>
            </a:xfrm>
          </p:grpSpPr>
          <p:sp>
            <p:nvSpPr>
              <p:cNvPr id="1097" name="Google Shape;1097;p39"/>
              <p:cNvSpPr/>
              <p:nvPr/>
            </p:nvSpPr>
            <p:spPr>
              <a:xfrm>
                <a:off x="2058496" y="2195208"/>
                <a:ext cx="248283" cy="968175"/>
              </a:xfrm>
              <a:custGeom>
                <a:avLst/>
                <a:gdLst/>
                <a:ahLst/>
                <a:cxnLst/>
                <a:rect l="l" t="t" r="r" b="b"/>
                <a:pathLst>
                  <a:path w="14703" h="57334" extrusionOk="0">
                    <a:moveTo>
                      <a:pt x="8788" y="1"/>
                    </a:moveTo>
                    <a:lnTo>
                      <a:pt x="1352" y="3423"/>
                    </a:lnTo>
                    <a:cubicBezTo>
                      <a:pt x="1183" y="3507"/>
                      <a:pt x="1014" y="3592"/>
                      <a:pt x="887" y="3634"/>
                    </a:cubicBezTo>
                    <a:lnTo>
                      <a:pt x="0" y="4056"/>
                    </a:lnTo>
                    <a:cubicBezTo>
                      <a:pt x="887" y="5746"/>
                      <a:pt x="1648" y="7479"/>
                      <a:pt x="2366" y="9253"/>
                    </a:cubicBezTo>
                    <a:cubicBezTo>
                      <a:pt x="3000" y="10858"/>
                      <a:pt x="3549" y="12506"/>
                      <a:pt x="4098" y="14154"/>
                    </a:cubicBezTo>
                    <a:cubicBezTo>
                      <a:pt x="4352" y="15041"/>
                      <a:pt x="4605" y="15886"/>
                      <a:pt x="4816" y="16773"/>
                    </a:cubicBezTo>
                    <a:cubicBezTo>
                      <a:pt x="6675" y="23955"/>
                      <a:pt x="7309" y="31349"/>
                      <a:pt x="6633" y="38700"/>
                    </a:cubicBezTo>
                    <a:cubicBezTo>
                      <a:pt x="6633" y="38911"/>
                      <a:pt x="6591" y="39165"/>
                      <a:pt x="6591" y="39376"/>
                    </a:cubicBezTo>
                    <a:cubicBezTo>
                      <a:pt x="6380" y="41699"/>
                      <a:pt x="6042" y="44065"/>
                      <a:pt x="5535" y="46389"/>
                    </a:cubicBezTo>
                    <a:cubicBezTo>
                      <a:pt x="5450" y="46685"/>
                      <a:pt x="5408" y="46980"/>
                      <a:pt x="5323" y="47318"/>
                    </a:cubicBezTo>
                    <a:lnTo>
                      <a:pt x="5492" y="47361"/>
                    </a:lnTo>
                    <a:cubicBezTo>
                      <a:pt x="5239" y="47530"/>
                      <a:pt x="4985" y="47699"/>
                      <a:pt x="4774" y="47910"/>
                    </a:cubicBezTo>
                    <a:cubicBezTo>
                      <a:pt x="4352" y="48248"/>
                      <a:pt x="3929" y="48628"/>
                      <a:pt x="3507" y="48966"/>
                    </a:cubicBezTo>
                    <a:cubicBezTo>
                      <a:pt x="3253" y="49177"/>
                      <a:pt x="3042" y="49473"/>
                      <a:pt x="2915" y="49811"/>
                    </a:cubicBezTo>
                    <a:cubicBezTo>
                      <a:pt x="2873" y="49896"/>
                      <a:pt x="2873" y="50022"/>
                      <a:pt x="2915" y="50107"/>
                    </a:cubicBezTo>
                    <a:cubicBezTo>
                      <a:pt x="2972" y="50219"/>
                      <a:pt x="3103" y="50257"/>
                      <a:pt x="3247" y="50257"/>
                    </a:cubicBezTo>
                    <a:cubicBezTo>
                      <a:pt x="3319" y="50257"/>
                      <a:pt x="3394" y="50248"/>
                      <a:pt x="3464" y="50234"/>
                    </a:cubicBezTo>
                    <a:lnTo>
                      <a:pt x="4732" y="49980"/>
                    </a:lnTo>
                    <a:lnTo>
                      <a:pt x="4732" y="49980"/>
                    </a:lnTo>
                    <a:lnTo>
                      <a:pt x="4394" y="50318"/>
                    </a:lnTo>
                    <a:cubicBezTo>
                      <a:pt x="3676" y="51163"/>
                      <a:pt x="2915" y="51966"/>
                      <a:pt x="2155" y="52811"/>
                    </a:cubicBezTo>
                    <a:lnTo>
                      <a:pt x="1944" y="53022"/>
                    </a:lnTo>
                    <a:cubicBezTo>
                      <a:pt x="1817" y="53149"/>
                      <a:pt x="1690" y="53318"/>
                      <a:pt x="1775" y="53487"/>
                    </a:cubicBezTo>
                    <a:cubicBezTo>
                      <a:pt x="1859" y="53571"/>
                      <a:pt x="1944" y="53613"/>
                      <a:pt x="2028" y="53656"/>
                    </a:cubicBezTo>
                    <a:cubicBezTo>
                      <a:pt x="2174" y="53686"/>
                      <a:pt x="2320" y="53700"/>
                      <a:pt x="2465" y="53700"/>
                    </a:cubicBezTo>
                    <a:cubicBezTo>
                      <a:pt x="3120" y="53700"/>
                      <a:pt x="3764" y="53417"/>
                      <a:pt x="4352" y="53106"/>
                    </a:cubicBezTo>
                    <a:lnTo>
                      <a:pt x="4352" y="53106"/>
                    </a:lnTo>
                    <a:cubicBezTo>
                      <a:pt x="3887" y="53529"/>
                      <a:pt x="3464" y="54036"/>
                      <a:pt x="3126" y="54543"/>
                    </a:cubicBezTo>
                    <a:cubicBezTo>
                      <a:pt x="3000" y="54712"/>
                      <a:pt x="2873" y="54965"/>
                      <a:pt x="3000" y="55177"/>
                    </a:cubicBezTo>
                    <a:cubicBezTo>
                      <a:pt x="3052" y="55306"/>
                      <a:pt x="3198" y="55356"/>
                      <a:pt x="3363" y="55356"/>
                    </a:cubicBezTo>
                    <a:cubicBezTo>
                      <a:pt x="3467" y="55356"/>
                      <a:pt x="3578" y="55336"/>
                      <a:pt x="3676" y="55303"/>
                    </a:cubicBezTo>
                    <a:cubicBezTo>
                      <a:pt x="4436" y="55134"/>
                      <a:pt x="5112" y="54754"/>
                      <a:pt x="5746" y="54247"/>
                    </a:cubicBezTo>
                    <a:lnTo>
                      <a:pt x="5746" y="54247"/>
                    </a:lnTo>
                    <a:cubicBezTo>
                      <a:pt x="5408" y="54754"/>
                      <a:pt x="5154" y="55261"/>
                      <a:pt x="5028" y="55852"/>
                    </a:cubicBezTo>
                    <a:cubicBezTo>
                      <a:pt x="4901" y="56190"/>
                      <a:pt x="4943" y="56655"/>
                      <a:pt x="5281" y="56782"/>
                    </a:cubicBezTo>
                    <a:cubicBezTo>
                      <a:pt x="5340" y="56806"/>
                      <a:pt x="5402" y="56816"/>
                      <a:pt x="5465" y="56816"/>
                    </a:cubicBezTo>
                    <a:cubicBezTo>
                      <a:pt x="5627" y="56816"/>
                      <a:pt x="5793" y="56747"/>
                      <a:pt x="5915" y="56655"/>
                    </a:cubicBezTo>
                    <a:cubicBezTo>
                      <a:pt x="5915" y="56613"/>
                      <a:pt x="5957" y="56613"/>
                      <a:pt x="5957" y="56613"/>
                    </a:cubicBezTo>
                    <a:cubicBezTo>
                      <a:pt x="6464" y="56275"/>
                      <a:pt x="6887" y="55810"/>
                      <a:pt x="7225" y="55303"/>
                    </a:cubicBezTo>
                    <a:lnTo>
                      <a:pt x="7225" y="55303"/>
                    </a:lnTo>
                    <a:cubicBezTo>
                      <a:pt x="7140" y="55726"/>
                      <a:pt x="7013" y="56148"/>
                      <a:pt x="6929" y="56528"/>
                    </a:cubicBezTo>
                    <a:cubicBezTo>
                      <a:pt x="6887" y="56824"/>
                      <a:pt x="6887" y="57162"/>
                      <a:pt x="7098" y="57289"/>
                    </a:cubicBezTo>
                    <a:cubicBezTo>
                      <a:pt x="7151" y="57321"/>
                      <a:pt x="7206" y="57334"/>
                      <a:pt x="7262" y="57334"/>
                    </a:cubicBezTo>
                    <a:cubicBezTo>
                      <a:pt x="7430" y="57334"/>
                      <a:pt x="7605" y="57215"/>
                      <a:pt x="7732" y="57120"/>
                    </a:cubicBezTo>
                    <a:cubicBezTo>
                      <a:pt x="10689" y="54712"/>
                      <a:pt x="11492" y="50234"/>
                      <a:pt x="12168" y="46769"/>
                    </a:cubicBezTo>
                    <a:cubicBezTo>
                      <a:pt x="12421" y="45375"/>
                      <a:pt x="12675" y="43981"/>
                      <a:pt x="12928" y="42587"/>
                    </a:cubicBezTo>
                    <a:cubicBezTo>
                      <a:pt x="13519" y="39587"/>
                      <a:pt x="13942" y="36545"/>
                      <a:pt x="14195" y="33503"/>
                    </a:cubicBezTo>
                    <a:cubicBezTo>
                      <a:pt x="14702" y="27039"/>
                      <a:pt x="14322" y="20575"/>
                      <a:pt x="13097" y="14238"/>
                    </a:cubicBezTo>
                    <a:cubicBezTo>
                      <a:pt x="12379" y="10394"/>
                      <a:pt x="11323" y="6591"/>
                      <a:pt x="9928" y="2916"/>
                    </a:cubicBezTo>
                    <a:cubicBezTo>
                      <a:pt x="9844" y="2662"/>
                      <a:pt x="8788" y="1"/>
                      <a:pt x="8788" y="1"/>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087034" y="2860116"/>
                <a:ext cx="189782" cy="303283"/>
              </a:xfrm>
              <a:custGeom>
                <a:avLst/>
                <a:gdLst/>
                <a:ahLst/>
                <a:cxnLst/>
                <a:rect l="l" t="t" r="r" b="b"/>
                <a:pathLst>
                  <a:path w="11238" h="17959" extrusionOk="0">
                    <a:moveTo>
                      <a:pt x="4901" y="1"/>
                    </a:moveTo>
                    <a:cubicBezTo>
                      <a:pt x="4690" y="2324"/>
                      <a:pt x="4352" y="4690"/>
                      <a:pt x="3845" y="7014"/>
                    </a:cubicBezTo>
                    <a:cubicBezTo>
                      <a:pt x="3760" y="7310"/>
                      <a:pt x="3718" y="7605"/>
                      <a:pt x="3633" y="7943"/>
                    </a:cubicBezTo>
                    <a:lnTo>
                      <a:pt x="3802" y="7986"/>
                    </a:lnTo>
                    <a:cubicBezTo>
                      <a:pt x="3549" y="8155"/>
                      <a:pt x="3295" y="8324"/>
                      <a:pt x="3084" y="8535"/>
                    </a:cubicBezTo>
                    <a:cubicBezTo>
                      <a:pt x="2662" y="8873"/>
                      <a:pt x="2239" y="9253"/>
                      <a:pt x="1817" y="9591"/>
                    </a:cubicBezTo>
                    <a:cubicBezTo>
                      <a:pt x="1563" y="9802"/>
                      <a:pt x="1352" y="10098"/>
                      <a:pt x="1225" y="10436"/>
                    </a:cubicBezTo>
                    <a:cubicBezTo>
                      <a:pt x="1183" y="10521"/>
                      <a:pt x="1183" y="10647"/>
                      <a:pt x="1225" y="10732"/>
                    </a:cubicBezTo>
                    <a:cubicBezTo>
                      <a:pt x="1282" y="10844"/>
                      <a:pt x="1413" y="10882"/>
                      <a:pt x="1557" y="10882"/>
                    </a:cubicBezTo>
                    <a:cubicBezTo>
                      <a:pt x="1629" y="10882"/>
                      <a:pt x="1704" y="10873"/>
                      <a:pt x="1774" y="10859"/>
                    </a:cubicBezTo>
                    <a:lnTo>
                      <a:pt x="3042" y="10605"/>
                    </a:lnTo>
                    <a:lnTo>
                      <a:pt x="3042" y="10605"/>
                    </a:lnTo>
                    <a:lnTo>
                      <a:pt x="2704" y="10943"/>
                    </a:lnTo>
                    <a:cubicBezTo>
                      <a:pt x="1986" y="11788"/>
                      <a:pt x="1225" y="12591"/>
                      <a:pt x="465" y="13436"/>
                    </a:cubicBezTo>
                    <a:lnTo>
                      <a:pt x="254" y="13647"/>
                    </a:lnTo>
                    <a:cubicBezTo>
                      <a:pt x="127" y="13774"/>
                      <a:pt x="0" y="13943"/>
                      <a:pt x="85" y="14112"/>
                    </a:cubicBezTo>
                    <a:cubicBezTo>
                      <a:pt x="169" y="14196"/>
                      <a:pt x="254" y="14238"/>
                      <a:pt x="338" y="14281"/>
                    </a:cubicBezTo>
                    <a:cubicBezTo>
                      <a:pt x="484" y="14311"/>
                      <a:pt x="630" y="14325"/>
                      <a:pt x="775" y="14325"/>
                    </a:cubicBezTo>
                    <a:cubicBezTo>
                      <a:pt x="1430" y="14325"/>
                      <a:pt x="2074" y="14042"/>
                      <a:pt x="2662" y="13731"/>
                    </a:cubicBezTo>
                    <a:lnTo>
                      <a:pt x="2662" y="13731"/>
                    </a:lnTo>
                    <a:cubicBezTo>
                      <a:pt x="2197" y="14154"/>
                      <a:pt x="1774" y="14661"/>
                      <a:pt x="1436" y="15168"/>
                    </a:cubicBezTo>
                    <a:cubicBezTo>
                      <a:pt x="1310" y="15337"/>
                      <a:pt x="1183" y="15590"/>
                      <a:pt x="1310" y="15802"/>
                    </a:cubicBezTo>
                    <a:cubicBezTo>
                      <a:pt x="1362" y="15931"/>
                      <a:pt x="1508" y="15981"/>
                      <a:pt x="1673" y="15981"/>
                    </a:cubicBezTo>
                    <a:cubicBezTo>
                      <a:pt x="1777" y="15981"/>
                      <a:pt x="1888" y="15961"/>
                      <a:pt x="1986" y="15928"/>
                    </a:cubicBezTo>
                    <a:cubicBezTo>
                      <a:pt x="2746" y="15759"/>
                      <a:pt x="3422" y="15379"/>
                      <a:pt x="4056" y="14872"/>
                    </a:cubicBezTo>
                    <a:lnTo>
                      <a:pt x="4056" y="14872"/>
                    </a:lnTo>
                    <a:cubicBezTo>
                      <a:pt x="3718" y="15379"/>
                      <a:pt x="3464" y="15886"/>
                      <a:pt x="3338" y="16477"/>
                    </a:cubicBezTo>
                    <a:cubicBezTo>
                      <a:pt x="3211" y="16815"/>
                      <a:pt x="3253" y="17280"/>
                      <a:pt x="3591" y="17407"/>
                    </a:cubicBezTo>
                    <a:cubicBezTo>
                      <a:pt x="3650" y="17431"/>
                      <a:pt x="3712" y="17441"/>
                      <a:pt x="3775" y="17441"/>
                    </a:cubicBezTo>
                    <a:cubicBezTo>
                      <a:pt x="3937" y="17441"/>
                      <a:pt x="4103" y="17372"/>
                      <a:pt x="4225" y="17280"/>
                    </a:cubicBezTo>
                    <a:cubicBezTo>
                      <a:pt x="4225" y="17238"/>
                      <a:pt x="4267" y="17238"/>
                      <a:pt x="4267" y="17238"/>
                    </a:cubicBezTo>
                    <a:cubicBezTo>
                      <a:pt x="4774" y="16900"/>
                      <a:pt x="5197" y="16435"/>
                      <a:pt x="5535" y="15928"/>
                    </a:cubicBezTo>
                    <a:lnTo>
                      <a:pt x="5535" y="15928"/>
                    </a:lnTo>
                    <a:cubicBezTo>
                      <a:pt x="5450" y="16351"/>
                      <a:pt x="5323" y="16773"/>
                      <a:pt x="5239" y="17153"/>
                    </a:cubicBezTo>
                    <a:cubicBezTo>
                      <a:pt x="5197" y="17449"/>
                      <a:pt x="5197" y="17787"/>
                      <a:pt x="5408" y="17914"/>
                    </a:cubicBezTo>
                    <a:cubicBezTo>
                      <a:pt x="5461" y="17946"/>
                      <a:pt x="5516" y="17959"/>
                      <a:pt x="5572" y="17959"/>
                    </a:cubicBezTo>
                    <a:cubicBezTo>
                      <a:pt x="5740" y="17959"/>
                      <a:pt x="5915" y="17840"/>
                      <a:pt x="6042" y="17745"/>
                    </a:cubicBezTo>
                    <a:cubicBezTo>
                      <a:pt x="8957" y="15337"/>
                      <a:pt x="9759" y="10859"/>
                      <a:pt x="10435" y="7394"/>
                    </a:cubicBezTo>
                    <a:cubicBezTo>
                      <a:pt x="10731" y="6000"/>
                      <a:pt x="10985" y="4606"/>
                      <a:pt x="11238" y="3212"/>
                    </a:cubicBezTo>
                    <a:cubicBezTo>
                      <a:pt x="9928" y="2789"/>
                      <a:pt x="8112" y="2071"/>
                      <a:pt x="7900" y="1944"/>
                    </a:cubicBezTo>
                    <a:cubicBezTo>
                      <a:pt x="6886" y="1395"/>
                      <a:pt x="5999" y="677"/>
                      <a:pt x="5028" y="85"/>
                    </a:cubicBezTo>
                    <a:lnTo>
                      <a:pt x="49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1367194" y="4283131"/>
                <a:ext cx="383832" cy="325269"/>
              </a:xfrm>
              <a:custGeom>
                <a:avLst/>
                <a:gdLst/>
                <a:ahLst/>
                <a:cxnLst/>
                <a:rect l="l" t="t" r="r" b="b"/>
                <a:pathLst>
                  <a:path w="22730" h="19262" extrusionOk="0">
                    <a:moveTo>
                      <a:pt x="15247" y="1"/>
                    </a:moveTo>
                    <a:cubicBezTo>
                      <a:pt x="13581" y="1"/>
                      <a:pt x="12012" y="363"/>
                      <a:pt x="10942" y="1495"/>
                    </a:cubicBezTo>
                    <a:cubicBezTo>
                      <a:pt x="8534" y="4030"/>
                      <a:pt x="6168" y="5678"/>
                      <a:pt x="3802" y="8213"/>
                    </a:cubicBezTo>
                    <a:cubicBezTo>
                      <a:pt x="1986" y="10156"/>
                      <a:pt x="85" y="11846"/>
                      <a:pt x="0" y="14465"/>
                    </a:cubicBezTo>
                    <a:cubicBezTo>
                      <a:pt x="0" y="15353"/>
                      <a:pt x="211" y="17634"/>
                      <a:pt x="803" y="18310"/>
                    </a:cubicBezTo>
                    <a:cubicBezTo>
                      <a:pt x="1443" y="19008"/>
                      <a:pt x="2305" y="19261"/>
                      <a:pt x="3235" y="19261"/>
                    </a:cubicBezTo>
                    <a:cubicBezTo>
                      <a:pt x="4331" y="19261"/>
                      <a:pt x="5520" y="18910"/>
                      <a:pt x="6548" y="18521"/>
                    </a:cubicBezTo>
                    <a:cubicBezTo>
                      <a:pt x="10689" y="16916"/>
                      <a:pt x="14787" y="15226"/>
                      <a:pt x="18843" y="13494"/>
                    </a:cubicBezTo>
                    <a:cubicBezTo>
                      <a:pt x="19899" y="13071"/>
                      <a:pt x="20955" y="12564"/>
                      <a:pt x="21589" y="11592"/>
                    </a:cubicBezTo>
                    <a:cubicBezTo>
                      <a:pt x="22011" y="10790"/>
                      <a:pt x="22222" y="9860"/>
                      <a:pt x="22265" y="8931"/>
                    </a:cubicBezTo>
                    <a:cubicBezTo>
                      <a:pt x="22349" y="7537"/>
                      <a:pt x="22476" y="6142"/>
                      <a:pt x="22603" y="4706"/>
                    </a:cubicBezTo>
                    <a:cubicBezTo>
                      <a:pt x="22687" y="3523"/>
                      <a:pt x="22729" y="2213"/>
                      <a:pt x="21842" y="1411"/>
                    </a:cubicBezTo>
                    <a:cubicBezTo>
                      <a:pt x="21377" y="1030"/>
                      <a:pt x="20786" y="777"/>
                      <a:pt x="20194" y="692"/>
                    </a:cubicBezTo>
                    <a:cubicBezTo>
                      <a:pt x="18726" y="373"/>
                      <a:pt x="16937" y="1"/>
                      <a:pt x="15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1465980" y="4361333"/>
                <a:ext cx="81123" cy="63477"/>
              </a:xfrm>
              <a:custGeom>
                <a:avLst/>
                <a:gdLst/>
                <a:ahLst/>
                <a:cxnLst/>
                <a:rect l="l" t="t" r="r" b="b"/>
                <a:pathLst>
                  <a:path w="4804" h="3759" extrusionOk="0">
                    <a:moveTo>
                      <a:pt x="578" y="1"/>
                    </a:moveTo>
                    <a:cubicBezTo>
                      <a:pt x="148" y="1"/>
                      <a:pt x="0" y="731"/>
                      <a:pt x="529" y="920"/>
                    </a:cubicBezTo>
                    <a:cubicBezTo>
                      <a:pt x="1924" y="1300"/>
                      <a:pt x="3107" y="2230"/>
                      <a:pt x="3825" y="3539"/>
                    </a:cubicBezTo>
                    <a:cubicBezTo>
                      <a:pt x="3915" y="3694"/>
                      <a:pt x="4049" y="3758"/>
                      <a:pt x="4184" y="3758"/>
                    </a:cubicBezTo>
                    <a:cubicBezTo>
                      <a:pt x="4491" y="3758"/>
                      <a:pt x="4804" y="3427"/>
                      <a:pt x="4627" y="3075"/>
                    </a:cubicBezTo>
                    <a:cubicBezTo>
                      <a:pt x="3783" y="1554"/>
                      <a:pt x="2388" y="498"/>
                      <a:pt x="741" y="33"/>
                    </a:cubicBezTo>
                    <a:cubicBezTo>
                      <a:pt x="683" y="11"/>
                      <a:pt x="629" y="1"/>
                      <a:pt x="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1426550" y="4397183"/>
                <a:ext cx="81883" cy="63544"/>
              </a:xfrm>
              <a:custGeom>
                <a:avLst/>
                <a:gdLst/>
                <a:ahLst/>
                <a:cxnLst/>
                <a:rect l="l" t="t" r="r" b="b"/>
                <a:pathLst>
                  <a:path w="4849" h="3763" extrusionOk="0">
                    <a:moveTo>
                      <a:pt x="617" y="1"/>
                    </a:moveTo>
                    <a:cubicBezTo>
                      <a:pt x="165" y="1"/>
                      <a:pt x="0" y="755"/>
                      <a:pt x="541" y="909"/>
                    </a:cubicBezTo>
                    <a:cubicBezTo>
                      <a:pt x="1935" y="1332"/>
                      <a:pt x="3118" y="2261"/>
                      <a:pt x="3836" y="3571"/>
                    </a:cubicBezTo>
                    <a:cubicBezTo>
                      <a:pt x="3922" y="3706"/>
                      <a:pt x="4050" y="3762"/>
                      <a:pt x="4182" y="3762"/>
                    </a:cubicBezTo>
                    <a:cubicBezTo>
                      <a:pt x="4505" y="3762"/>
                      <a:pt x="4849" y="3424"/>
                      <a:pt x="4639" y="3064"/>
                    </a:cubicBezTo>
                    <a:cubicBezTo>
                      <a:pt x="3794" y="1585"/>
                      <a:pt x="2400" y="487"/>
                      <a:pt x="752" y="22"/>
                    </a:cubicBezTo>
                    <a:cubicBezTo>
                      <a:pt x="705" y="8"/>
                      <a:pt x="660" y="1"/>
                      <a:pt x="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1930783" y="4283131"/>
                <a:ext cx="383123" cy="325269"/>
              </a:xfrm>
              <a:custGeom>
                <a:avLst/>
                <a:gdLst/>
                <a:ahLst/>
                <a:cxnLst/>
                <a:rect l="l" t="t" r="r" b="b"/>
                <a:pathLst>
                  <a:path w="22688" h="19262" extrusionOk="0">
                    <a:moveTo>
                      <a:pt x="7483" y="1"/>
                    </a:moveTo>
                    <a:cubicBezTo>
                      <a:pt x="5793" y="1"/>
                      <a:pt x="4004" y="373"/>
                      <a:pt x="2536" y="692"/>
                    </a:cubicBezTo>
                    <a:cubicBezTo>
                      <a:pt x="1944" y="777"/>
                      <a:pt x="1353" y="1030"/>
                      <a:pt x="846" y="1411"/>
                    </a:cubicBezTo>
                    <a:cubicBezTo>
                      <a:pt x="1" y="2213"/>
                      <a:pt x="43" y="3523"/>
                      <a:pt x="128" y="4706"/>
                    </a:cubicBezTo>
                    <a:cubicBezTo>
                      <a:pt x="254" y="6142"/>
                      <a:pt x="339" y="7537"/>
                      <a:pt x="466" y="8931"/>
                    </a:cubicBezTo>
                    <a:cubicBezTo>
                      <a:pt x="466" y="9860"/>
                      <a:pt x="719" y="10790"/>
                      <a:pt x="1141" y="11592"/>
                    </a:cubicBezTo>
                    <a:cubicBezTo>
                      <a:pt x="1775" y="12564"/>
                      <a:pt x="2831" y="13071"/>
                      <a:pt x="3888" y="13494"/>
                    </a:cubicBezTo>
                    <a:cubicBezTo>
                      <a:pt x="7943" y="15226"/>
                      <a:pt x="12041" y="16916"/>
                      <a:pt x="16139" y="18521"/>
                    </a:cubicBezTo>
                    <a:cubicBezTo>
                      <a:pt x="17191" y="18910"/>
                      <a:pt x="18390" y="19261"/>
                      <a:pt x="19491" y="19261"/>
                    </a:cubicBezTo>
                    <a:cubicBezTo>
                      <a:pt x="20425" y="19261"/>
                      <a:pt x="21287" y="19008"/>
                      <a:pt x="21927" y="18310"/>
                    </a:cubicBezTo>
                    <a:cubicBezTo>
                      <a:pt x="22519" y="17634"/>
                      <a:pt x="22688" y="15353"/>
                      <a:pt x="22688" y="14465"/>
                    </a:cubicBezTo>
                    <a:cubicBezTo>
                      <a:pt x="22646" y="11846"/>
                      <a:pt x="20744" y="10156"/>
                      <a:pt x="18928" y="8213"/>
                    </a:cubicBezTo>
                    <a:cubicBezTo>
                      <a:pt x="16562" y="5678"/>
                      <a:pt x="14196" y="4030"/>
                      <a:pt x="11788" y="1495"/>
                    </a:cubicBezTo>
                    <a:cubicBezTo>
                      <a:pt x="10718" y="363"/>
                      <a:pt x="9149" y="1"/>
                      <a:pt x="7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2134705" y="4361333"/>
                <a:ext cx="81208" cy="63477"/>
              </a:xfrm>
              <a:custGeom>
                <a:avLst/>
                <a:gdLst/>
                <a:ahLst/>
                <a:cxnLst/>
                <a:rect l="l" t="t" r="r" b="b"/>
                <a:pathLst>
                  <a:path w="4809" h="3759" extrusionOk="0">
                    <a:moveTo>
                      <a:pt x="4226" y="1"/>
                    </a:moveTo>
                    <a:cubicBezTo>
                      <a:pt x="4176" y="1"/>
                      <a:pt x="4121" y="11"/>
                      <a:pt x="4063" y="33"/>
                    </a:cubicBezTo>
                    <a:cubicBezTo>
                      <a:pt x="2416" y="498"/>
                      <a:pt x="1022" y="1554"/>
                      <a:pt x="177" y="3075"/>
                    </a:cubicBezTo>
                    <a:cubicBezTo>
                      <a:pt x="1" y="3427"/>
                      <a:pt x="334" y="3758"/>
                      <a:pt x="639" y="3758"/>
                    </a:cubicBezTo>
                    <a:cubicBezTo>
                      <a:pt x="773" y="3758"/>
                      <a:pt x="902" y="3694"/>
                      <a:pt x="979" y="3539"/>
                    </a:cubicBezTo>
                    <a:cubicBezTo>
                      <a:pt x="1698" y="2230"/>
                      <a:pt x="2881" y="1300"/>
                      <a:pt x="4317" y="920"/>
                    </a:cubicBezTo>
                    <a:cubicBezTo>
                      <a:pt x="4808" y="731"/>
                      <a:pt x="4657" y="1"/>
                      <a:pt x="42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2173578" y="4397183"/>
                <a:ext cx="81748" cy="63544"/>
              </a:xfrm>
              <a:custGeom>
                <a:avLst/>
                <a:gdLst/>
                <a:ahLst/>
                <a:cxnLst/>
                <a:rect l="l" t="t" r="r" b="b"/>
                <a:pathLst>
                  <a:path w="4841" h="3763" extrusionOk="0">
                    <a:moveTo>
                      <a:pt x="4229" y="1"/>
                    </a:moveTo>
                    <a:cubicBezTo>
                      <a:pt x="4184" y="1"/>
                      <a:pt x="4136" y="8"/>
                      <a:pt x="4085" y="22"/>
                    </a:cubicBezTo>
                    <a:cubicBezTo>
                      <a:pt x="2437" y="487"/>
                      <a:pt x="1043" y="1585"/>
                      <a:pt x="241" y="3064"/>
                    </a:cubicBezTo>
                    <a:cubicBezTo>
                      <a:pt x="1" y="3424"/>
                      <a:pt x="335" y="3762"/>
                      <a:pt x="656" y="3762"/>
                    </a:cubicBezTo>
                    <a:cubicBezTo>
                      <a:pt x="787" y="3762"/>
                      <a:pt x="915" y="3706"/>
                      <a:pt x="1001" y="3571"/>
                    </a:cubicBezTo>
                    <a:cubicBezTo>
                      <a:pt x="1719" y="2261"/>
                      <a:pt x="2902" y="1332"/>
                      <a:pt x="4339" y="909"/>
                    </a:cubicBezTo>
                    <a:cubicBezTo>
                      <a:pt x="4840" y="755"/>
                      <a:pt x="4707" y="1"/>
                      <a:pt x="4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1495599" y="2677488"/>
                <a:ext cx="687047" cy="1672987"/>
              </a:xfrm>
              <a:custGeom>
                <a:avLst/>
                <a:gdLst/>
                <a:ahLst/>
                <a:cxnLst/>
                <a:rect l="l" t="t" r="r" b="b"/>
                <a:pathLst>
                  <a:path w="40686" h="99072" extrusionOk="0">
                    <a:moveTo>
                      <a:pt x="3127" y="0"/>
                    </a:moveTo>
                    <a:lnTo>
                      <a:pt x="2071" y="803"/>
                    </a:lnTo>
                    <a:cubicBezTo>
                      <a:pt x="2071" y="803"/>
                      <a:pt x="1522" y="7985"/>
                      <a:pt x="972" y="18716"/>
                    </a:cubicBezTo>
                    <a:cubicBezTo>
                      <a:pt x="930" y="19392"/>
                      <a:pt x="930" y="20068"/>
                      <a:pt x="888" y="20702"/>
                    </a:cubicBezTo>
                    <a:cubicBezTo>
                      <a:pt x="846" y="21336"/>
                      <a:pt x="803" y="21969"/>
                      <a:pt x="803" y="22645"/>
                    </a:cubicBezTo>
                    <a:cubicBezTo>
                      <a:pt x="339" y="31940"/>
                      <a:pt x="1" y="87580"/>
                      <a:pt x="1" y="99072"/>
                    </a:cubicBezTo>
                    <a:lnTo>
                      <a:pt x="15675" y="99072"/>
                    </a:lnTo>
                    <a:cubicBezTo>
                      <a:pt x="15675" y="99072"/>
                      <a:pt x="17238" y="41446"/>
                      <a:pt x="18336" y="25898"/>
                    </a:cubicBezTo>
                    <a:cubicBezTo>
                      <a:pt x="18421" y="25053"/>
                      <a:pt x="18463" y="24208"/>
                      <a:pt x="18547" y="23321"/>
                    </a:cubicBezTo>
                    <a:cubicBezTo>
                      <a:pt x="18590" y="22730"/>
                      <a:pt x="18590" y="22054"/>
                      <a:pt x="18632" y="21462"/>
                    </a:cubicBezTo>
                    <a:cubicBezTo>
                      <a:pt x="18674" y="20702"/>
                      <a:pt x="18759" y="19857"/>
                      <a:pt x="18801" y="19096"/>
                    </a:cubicBezTo>
                    <a:lnTo>
                      <a:pt x="21927" y="19096"/>
                    </a:lnTo>
                    <a:cubicBezTo>
                      <a:pt x="21969" y="19899"/>
                      <a:pt x="22012" y="20744"/>
                      <a:pt x="22096" y="21547"/>
                    </a:cubicBezTo>
                    <a:cubicBezTo>
                      <a:pt x="22096" y="22180"/>
                      <a:pt x="22138" y="22814"/>
                      <a:pt x="22181" y="23448"/>
                    </a:cubicBezTo>
                    <a:cubicBezTo>
                      <a:pt x="22265" y="24293"/>
                      <a:pt x="22307" y="25138"/>
                      <a:pt x="22350" y="25941"/>
                    </a:cubicBezTo>
                    <a:cubicBezTo>
                      <a:pt x="23490" y="41530"/>
                      <a:pt x="25054" y="99072"/>
                      <a:pt x="25054" y="99072"/>
                    </a:cubicBezTo>
                    <a:lnTo>
                      <a:pt x="40685" y="99072"/>
                    </a:lnTo>
                    <a:cubicBezTo>
                      <a:pt x="40685" y="89693"/>
                      <a:pt x="40474" y="36207"/>
                      <a:pt x="40136" y="28053"/>
                    </a:cubicBezTo>
                    <a:cubicBezTo>
                      <a:pt x="40094" y="26279"/>
                      <a:pt x="40009" y="24589"/>
                      <a:pt x="39925" y="22983"/>
                    </a:cubicBezTo>
                    <a:cubicBezTo>
                      <a:pt x="39925" y="22434"/>
                      <a:pt x="39840" y="21842"/>
                      <a:pt x="39840" y="21336"/>
                    </a:cubicBezTo>
                    <a:cubicBezTo>
                      <a:pt x="39798" y="20575"/>
                      <a:pt x="39798" y="19815"/>
                      <a:pt x="39756" y="19054"/>
                    </a:cubicBezTo>
                    <a:cubicBezTo>
                      <a:pt x="39714" y="18632"/>
                      <a:pt x="39671" y="18209"/>
                      <a:pt x="39671" y="17787"/>
                    </a:cubicBezTo>
                    <a:cubicBezTo>
                      <a:pt x="39164" y="7563"/>
                      <a:pt x="38615" y="803"/>
                      <a:pt x="38615" y="803"/>
                    </a:cubicBezTo>
                    <a:lnTo>
                      <a:pt x="375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1108930" y="1838496"/>
                <a:ext cx="88486" cy="214763"/>
              </a:xfrm>
              <a:custGeom>
                <a:avLst/>
                <a:gdLst/>
                <a:ahLst/>
                <a:cxnLst/>
                <a:rect l="l" t="t" r="r" b="b"/>
                <a:pathLst>
                  <a:path w="5240" h="12718" extrusionOk="0">
                    <a:moveTo>
                      <a:pt x="2831" y="1"/>
                    </a:moveTo>
                    <a:lnTo>
                      <a:pt x="0" y="12126"/>
                    </a:lnTo>
                    <a:lnTo>
                      <a:pt x="2408" y="12717"/>
                    </a:lnTo>
                    <a:lnTo>
                      <a:pt x="5239" y="550"/>
                    </a:lnTo>
                    <a:lnTo>
                      <a:pt x="2831" y="1"/>
                    </a:lnTo>
                    <a:close/>
                  </a:path>
                </a:pathLst>
              </a:custGeom>
              <a:solidFill>
                <a:srgbClr val="A9D0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1194545" y="1530299"/>
                <a:ext cx="61366" cy="218326"/>
              </a:xfrm>
              <a:custGeom>
                <a:avLst/>
                <a:gdLst/>
                <a:ahLst/>
                <a:cxnLst/>
                <a:rect l="l" t="t" r="r" b="b"/>
                <a:pathLst>
                  <a:path w="3634" h="12929" extrusionOk="0">
                    <a:moveTo>
                      <a:pt x="3633" y="1"/>
                    </a:moveTo>
                    <a:lnTo>
                      <a:pt x="2831" y="676"/>
                    </a:lnTo>
                    <a:lnTo>
                      <a:pt x="0" y="12802"/>
                    </a:lnTo>
                    <a:lnTo>
                      <a:pt x="592" y="12928"/>
                    </a:lnTo>
                    <a:lnTo>
                      <a:pt x="3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1198818" y="1662284"/>
                <a:ext cx="33554" cy="33554"/>
              </a:xfrm>
              <a:custGeom>
                <a:avLst/>
                <a:gdLst/>
                <a:ahLst/>
                <a:cxnLst/>
                <a:rect l="l" t="t" r="r" b="b"/>
                <a:pathLst>
                  <a:path w="1987" h="1987" extrusionOk="0">
                    <a:moveTo>
                      <a:pt x="381" y="0"/>
                    </a:moveTo>
                    <a:lnTo>
                      <a:pt x="1" y="1606"/>
                    </a:lnTo>
                    <a:lnTo>
                      <a:pt x="1606" y="1986"/>
                    </a:lnTo>
                    <a:lnTo>
                      <a:pt x="1986" y="381"/>
                    </a:lnTo>
                    <a:lnTo>
                      <a:pt x="3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1181695" y="1672990"/>
                <a:ext cx="61366" cy="39971"/>
              </a:xfrm>
              <a:custGeom>
                <a:avLst/>
                <a:gdLst/>
                <a:ahLst/>
                <a:cxnLst/>
                <a:rect l="l" t="t" r="r" b="b"/>
                <a:pathLst>
                  <a:path w="3634" h="2367" extrusionOk="0">
                    <a:moveTo>
                      <a:pt x="381" y="0"/>
                    </a:moveTo>
                    <a:lnTo>
                      <a:pt x="1" y="1606"/>
                    </a:lnTo>
                    <a:lnTo>
                      <a:pt x="3254" y="2366"/>
                    </a:lnTo>
                    <a:lnTo>
                      <a:pt x="3634" y="761"/>
                    </a:lnTo>
                    <a:lnTo>
                      <a:pt x="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1107495" y="1682970"/>
                <a:ext cx="145562" cy="292526"/>
              </a:xfrm>
              <a:custGeom>
                <a:avLst/>
                <a:gdLst/>
                <a:ahLst/>
                <a:cxnLst/>
                <a:rect l="l" t="t" r="r" b="b"/>
                <a:pathLst>
                  <a:path w="8620" h="17323" extrusionOk="0">
                    <a:moveTo>
                      <a:pt x="3761" y="1"/>
                    </a:moveTo>
                    <a:cubicBezTo>
                      <a:pt x="1268" y="7098"/>
                      <a:pt x="1" y="16182"/>
                      <a:pt x="1" y="16182"/>
                    </a:cubicBezTo>
                    <a:lnTo>
                      <a:pt x="4859" y="17322"/>
                    </a:lnTo>
                    <a:cubicBezTo>
                      <a:pt x="5409" y="15717"/>
                      <a:pt x="5873" y="14154"/>
                      <a:pt x="6296" y="12548"/>
                    </a:cubicBezTo>
                    <a:cubicBezTo>
                      <a:pt x="6380" y="12295"/>
                      <a:pt x="6422" y="11999"/>
                      <a:pt x="6507" y="11746"/>
                    </a:cubicBezTo>
                    <a:cubicBezTo>
                      <a:pt x="6803" y="10605"/>
                      <a:pt x="7056" y="9549"/>
                      <a:pt x="7267" y="8535"/>
                    </a:cubicBezTo>
                    <a:cubicBezTo>
                      <a:pt x="7310" y="8239"/>
                      <a:pt x="7394" y="7985"/>
                      <a:pt x="7436" y="7690"/>
                    </a:cubicBezTo>
                    <a:cubicBezTo>
                      <a:pt x="7690" y="6507"/>
                      <a:pt x="7901" y="5366"/>
                      <a:pt x="8070" y="4437"/>
                    </a:cubicBezTo>
                    <a:cubicBezTo>
                      <a:pt x="8155" y="4141"/>
                      <a:pt x="8197" y="3887"/>
                      <a:pt x="8239" y="3634"/>
                    </a:cubicBezTo>
                    <a:cubicBezTo>
                      <a:pt x="8493" y="2071"/>
                      <a:pt x="8619" y="1141"/>
                      <a:pt x="8619" y="1141"/>
                    </a:cubicBezTo>
                    <a:lnTo>
                      <a:pt x="37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1199527" y="1733630"/>
                <a:ext cx="47823" cy="24266"/>
              </a:xfrm>
              <a:custGeom>
                <a:avLst/>
                <a:gdLst/>
                <a:ahLst/>
                <a:cxnLst/>
                <a:rect l="l" t="t" r="r" b="b"/>
                <a:pathLst>
                  <a:path w="2832" h="1437" extrusionOk="0">
                    <a:moveTo>
                      <a:pt x="212" y="0"/>
                    </a:moveTo>
                    <a:lnTo>
                      <a:pt x="1" y="803"/>
                    </a:lnTo>
                    <a:lnTo>
                      <a:pt x="2662" y="1437"/>
                    </a:lnTo>
                    <a:cubicBezTo>
                      <a:pt x="2705" y="1141"/>
                      <a:pt x="2747" y="887"/>
                      <a:pt x="2831" y="634"/>
                    </a:cubicBezTo>
                    <a:lnTo>
                      <a:pt x="21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1183839" y="1802122"/>
                <a:ext cx="49950" cy="24975"/>
              </a:xfrm>
              <a:custGeom>
                <a:avLst/>
                <a:gdLst/>
                <a:ahLst/>
                <a:cxnLst/>
                <a:rect l="l" t="t" r="r" b="b"/>
                <a:pathLst>
                  <a:path w="2958" h="1479" extrusionOk="0">
                    <a:moveTo>
                      <a:pt x="169" y="0"/>
                    </a:moveTo>
                    <a:lnTo>
                      <a:pt x="0" y="803"/>
                    </a:lnTo>
                    <a:lnTo>
                      <a:pt x="2746" y="1479"/>
                    </a:lnTo>
                    <a:cubicBezTo>
                      <a:pt x="2873" y="1183"/>
                      <a:pt x="2873" y="929"/>
                      <a:pt x="2958" y="634"/>
                    </a:cubicBezTo>
                    <a:lnTo>
                      <a:pt x="1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1167425" y="1870597"/>
                <a:ext cx="49950" cy="24283"/>
              </a:xfrm>
              <a:custGeom>
                <a:avLst/>
                <a:gdLst/>
                <a:ahLst/>
                <a:cxnLst/>
                <a:rect l="l" t="t" r="r" b="b"/>
                <a:pathLst>
                  <a:path w="2958" h="1438" extrusionOk="0">
                    <a:moveTo>
                      <a:pt x="212" y="1"/>
                    </a:moveTo>
                    <a:lnTo>
                      <a:pt x="1" y="804"/>
                    </a:lnTo>
                    <a:lnTo>
                      <a:pt x="2747" y="1437"/>
                    </a:lnTo>
                    <a:cubicBezTo>
                      <a:pt x="2831" y="1184"/>
                      <a:pt x="2873" y="888"/>
                      <a:pt x="2958" y="635"/>
                    </a:cubicBezTo>
                    <a:lnTo>
                      <a:pt x="2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1088244" y="1954642"/>
                <a:ext cx="114153" cy="50238"/>
              </a:xfrm>
              <a:custGeom>
                <a:avLst/>
                <a:gdLst/>
                <a:ahLst/>
                <a:cxnLst/>
                <a:rect l="l" t="t" r="r" b="b"/>
                <a:pathLst>
                  <a:path w="6760" h="2975" extrusionOk="0">
                    <a:moveTo>
                      <a:pt x="637" y="1"/>
                    </a:moveTo>
                    <a:cubicBezTo>
                      <a:pt x="455" y="1"/>
                      <a:pt x="290" y="121"/>
                      <a:pt x="254" y="305"/>
                    </a:cubicBezTo>
                    <a:lnTo>
                      <a:pt x="42" y="1150"/>
                    </a:lnTo>
                    <a:cubicBezTo>
                      <a:pt x="0" y="1361"/>
                      <a:pt x="127" y="1572"/>
                      <a:pt x="338" y="1615"/>
                    </a:cubicBezTo>
                    <a:lnTo>
                      <a:pt x="6042" y="2966"/>
                    </a:lnTo>
                    <a:cubicBezTo>
                      <a:pt x="6069" y="2972"/>
                      <a:pt x="6096" y="2975"/>
                      <a:pt x="6123" y="2975"/>
                    </a:cubicBezTo>
                    <a:cubicBezTo>
                      <a:pt x="6305" y="2975"/>
                      <a:pt x="6469" y="2855"/>
                      <a:pt x="6506" y="2671"/>
                    </a:cubicBezTo>
                    <a:lnTo>
                      <a:pt x="6718" y="1826"/>
                    </a:lnTo>
                    <a:cubicBezTo>
                      <a:pt x="6760" y="1615"/>
                      <a:pt x="6633" y="1403"/>
                      <a:pt x="6422" y="1361"/>
                    </a:cubicBezTo>
                    <a:lnTo>
                      <a:pt x="718" y="9"/>
                    </a:lnTo>
                    <a:cubicBezTo>
                      <a:pt x="691" y="4"/>
                      <a:pt x="664" y="1"/>
                      <a:pt x="637" y="1"/>
                    </a:cubicBezTo>
                    <a:close/>
                  </a:path>
                </a:pathLst>
              </a:custGeom>
              <a:solidFill>
                <a:srgbClr val="417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1086100" y="2026528"/>
                <a:ext cx="86341" cy="42791"/>
              </a:xfrm>
              <a:custGeom>
                <a:avLst/>
                <a:gdLst/>
                <a:ahLst/>
                <a:cxnLst/>
                <a:rect l="l" t="t" r="r" b="b"/>
                <a:pathLst>
                  <a:path w="5113" h="2534" extrusionOk="0">
                    <a:moveTo>
                      <a:pt x="711" y="0"/>
                    </a:moveTo>
                    <a:cubicBezTo>
                      <a:pt x="465" y="0"/>
                      <a:pt x="247" y="185"/>
                      <a:pt x="212" y="399"/>
                    </a:cubicBezTo>
                    <a:lnTo>
                      <a:pt x="43" y="991"/>
                    </a:lnTo>
                    <a:cubicBezTo>
                      <a:pt x="0" y="1287"/>
                      <a:pt x="169" y="1582"/>
                      <a:pt x="465" y="1625"/>
                    </a:cubicBezTo>
                    <a:lnTo>
                      <a:pt x="4267" y="2512"/>
                    </a:lnTo>
                    <a:cubicBezTo>
                      <a:pt x="4319" y="2526"/>
                      <a:pt x="4370" y="2534"/>
                      <a:pt x="4421" y="2534"/>
                    </a:cubicBezTo>
                    <a:cubicBezTo>
                      <a:pt x="4659" y="2534"/>
                      <a:pt x="4866" y="2376"/>
                      <a:pt x="4901" y="2132"/>
                    </a:cubicBezTo>
                    <a:lnTo>
                      <a:pt x="5070" y="1540"/>
                    </a:lnTo>
                    <a:cubicBezTo>
                      <a:pt x="5112" y="1244"/>
                      <a:pt x="4943" y="991"/>
                      <a:pt x="4648" y="906"/>
                    </a:cubicBezTo>
                    <a:lnTo>
                      <a:pt x="845" y="19"/>
                    </a:lnTo>
                    <a:cubicBezTo>
                      <a:pt x="800" y="6"/>
                      <a:pt x="755" y="0"/>
                      <a:pt x="711" y="0"/>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1271582" y="1492389"/>
                <a:ext cx="73051" cy="59829"/>
              </a:xfrm>
              <a:custGeom>
                <a:avLst/>
                <a:gdLst/>
                <a:ahLst/>
                <a:cxnLst/>
                <a:rect l="l" t="t" r="r" b="b"/>
                <a:pathLst>
                  <a:path w="4326" h="3543" extrusionOk="0">
                    <a:moveTo>
                      <a:pt x="3125" y="0"/>
                    </a:moveTo>
                    <a:cubicBezTo>
                      <a:pt x="3073" y="0"/>
                      <a:pt x="3017" y="2"/>
                      <a:pt x="2958" y="6"/>
                    </a:cubicBezTo>
                    <a:cubicBezTo>
                      <a:pt x="1691" y="133"/>
                      <a:pt x="592" y="851"/>
                      <a:pt x="1" y="1950"/>
                    </a:cubicBezTo>
                    <a:cubicBezTo>
                      <a:pt x="433" y="1813"/>
                      <a:pt x="853" y="1689"/>
                      <a:pt x="1280" y="1689"/>
                    </a:cubicBezTo>
                    <a:cubicBezTo>
                      <a:pt x="1647" y="1689"/>
                      <a:pt x="2019" y="1781"/>
                      <a:pt x="2409" y="2034"/>
                    </a:cubicBezTo>
                    <a:cubicBezTo>
                      <a:pt x="3043" y="2415"/>
                      <a:pt x="3507" y="3133"/>
                      <a:pt x="4099" y="3428"/>
                    </a:cubicBezTo>
                    <a:cubicBezTo>
                      <a:pt x="4183" y="3465"/>
                      <a:pt x="4239" y="3492"/>
                      <a:pt x="4274" y="3511"/>
                    </a:cubicBezTo>
                    <a:lnTo>
                      <a:pt x="4274" y="3511"/>
                    </a:lnTo>
                    <a:cubicBezTo>
                      <a:pt x="4186" y="3439"/>
                      <a:pt x="4023" y="3242"/>
                      <a:pt x="4183" y="2921"/>
                    </a:cubicBezTo>
                    <a:cubicBezTo>
                      <a:pt x="4268" y="2584"/>
                      <a:pt x="4310" y="2246"/>
                      <a:pt x="4183" y="1908"/>
                    </a:cubicBezTo>
                    <a:cubicBezTo>
                      <a:pt x="3862" y="782"/>
                      <a:pt x="4152" y="0"/>
                      <a:pt x="3125" y="0"/>
                    </a:cubicBezTo>
                    <a:close/>
                    <a:moveTo>
                      <a:pt x="4274" y="3511"/>
                    </a:moveTo>
                    <a:lnTo>
                      <a:pt x="4274" y="3511"/>
                    </a:lnTo>
                    <a:cubicBezTo>
                      <a:pt x="4299" y="3532"/>
                      <a:pt x="4319" y="3543"/>
                      <a:pt x="4322" y="3543"/>
                    </a:cubicBezTo>
                    <a:cubicBezTo>
                      <a:pt x="4325" y="3543"/>
                      <a:pt x="4312" y="3532"/>
                      <a:pt x="4274" y="351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1274436" y="1417986"/>
                <a:ext cx="65655" cy="62396"/>
              </a:xfrm>
              <a:custGeom>
                <a:avLst/>
                <a:gdLst/>
                <a:ahLst/>
                <a:cxnLst/>
                <a:rect l="l" t="t" r="r" b="b"/>
                <a:pathLst>
                  <a:path w="3888" h="3695" extrusionOk="0">
                    <a:moveTo>
                      <a:pt x="2535" y="0"/>
                    </a:moveTo>
                    <a:cubicBezTo>
                      <a:pt x="2334" y="0"/>
                      <a:pt x="2098" y="168"/>
                      <a:pt x="1606" y="483"/>
                    </a:cubicBezTo>
                    <a:cubicBezTo>
                      <a:pt x="592" y="1244"/>
                      <a:pt x="1" y="2427"/>
                      <a:pt x="43" y="3694"/>
                    </a:cubicBezTo>
                    <a:cubicBezTo>
                      <a:pt x="613" y="3083"/>
                      <a:pt x="1144" y="2551"/>
                      <a:pt x="2051" y="2551"/>
                    </a:cubicBezTo>
                    <a:cubicBezTo>
                      <a:pt x="2085" y="2551"/>
                      <a:pt x="2120" y="2552"/>
                      <a:pt x="2155" y="2553"/>
                    </a:cubicBezTo>
                    <a:cubicBezTo>
                      <a:pt x="2802" y="2592"/>
                      <a:pt x="2079" y="2904"/>
                      <a:pt x="2484" y="2904"/>
                    </a:cubicBezTo>
                    <a:cubicBezTo>
                      <a:pt x="2528" y="2904"/>
                      <a:pt x="2587" y="2900"/>
                      <a:pt x="2662" y="2891"/>
                    </a:cubicBezTo>
                    <a:cubicBezTo>
                      <a:pt x="3338" y="2849"/>
                      <a:pt x="3888" y="2300"/>
                      <a:pt x="3888" y="1624"/>
                    </a:cubicBezTo>
                    <a:cubicBezTo>
                      <a:pt x="3845" y="1244"/>
                      <a:pt x="3676" y="948"/>
                      <a:pt x="3423" y="695"/>
                    </a:cubicBezTo>
                    <a:cubicBezTo>
                      <a:pt x="2949" y="221"/>
                      <a:pt x="2765" y="0"/>
                      <a:pt x="25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1146030" y="1500190"/>
                <a:ext cx="98466" cy="65317"/>
              </a:xfrm>
              <a:custGeom>
                <a:avLst/>
                <a:gdLst/>
                <a:ahLst/>
                <a:cxnLst/>
                <a:rect l="l" t="t" r="r" b="b"/>
                <a:pathLst>
                  <a:path w="5831" h="3868" extrusionOk="0">
                    <a:moveTo>
                      <a:pt x="2842" y="0"/>
                    </a:moveTo>
                    <a:cubicBezTo>
                      <a:pt x="2754" y="0"/>
                      <a:pt x="2666" y="3"/>
                      <a:pt x="2577" y="9"/>
                    </a:cubicBezTo>
                    <a:cubicBezTo>
                      <a:pt x="1268" y="178"/>
                      <a:pt x="254" y="1150"/>
                      <a:pt x="42" y="2417"/>
                    </a:cubicBezTo>
                    <a:cubicBezTo>
                      <a:pt x="0" y="2755"/>
                      <a:pt x="85" y="3135"/>
                      <a:pt x="254" y="3389"/>
                    </a:cubicBezTo>
                    <a:cubicBezTo>
                      <a:pt x="521" y="3705"/>
                      <a:pt x="901" y="3867"/>
                      <a:pt x="1280" y="3867"/>
                    </a:cubicBezTo>
                    <a:cubicBezTo>
                      <a:pt x="1559" y="3867"/>
                      <a:pt x="1837" y="3779"/>
                      <a:pt x="2070" y="3600"/>
                    </a:cubicBezTo>
                    <a:cubicBezTo>
                      <a:pt x="2662" y="3178"/>
                      <a:pt x="2958" y="2417"/>
                      <a:pt x="3465" y="1910"/>
                    </a:cubicBezTo>
                    <a:cubicBezTo>
                      <a:pt x="3943" y="1460"/>
                      <a:pt x="4460" y="1347"/>
                      <a:pt x="5001" y="1347"/>
                    </a:cubicBezTo>
                    <a:cubicBezTo>
                      <a:pt x="5272" y="1347"/>
                      <a:pt x="5549" y="1375"/>
                      <a:pt x="5830" y="1403"/>
                    </a:cubicBezTo>
                    <a:cubicBezTo>
                      <a:pt x="5085" y="502"/>
                      <a:pt x="3977" y="0"/>
                      <a:pt x="2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1170279" y="1403075"/>
                <a:ext cx="84196" cy="83724"/>
              </a:xfrm>
              <a:custGeom>
                <a:avLst/>
                <a:gdLst/>
                <a:ahLst/>
                <a:cxnLst/>
                <a:rect l="l" t="t" r="r" b="b"/>
                <a:pathLst>
                  <a:path w="4986" h="4958" extrusionOk="0">
                    <a:moveTo>
                      <a:pt x="1848" y="0"/>
                    </a:moveTo>
                    <a:cubicBezTo>
                      <a:pt x="1600" y="0"/>
                      <a:pt x="1349" y="32"/>
                      <a:pt x="1099" y="99"/>
                    </a:cubicBezTo>
                    <a:cubicBezTo>
                      <a:pt x="761" y="226"/>
                      <a:pt x="465" y="437"/>
                      <a:pt x="296" y="690"/>
                    </a:cubicBezTo>
                    <a:cubicBezTo>
                      <a:pt x="1" y="1324"/>
                      <a:pt x="254" y="2085"/>
                      <a:pt x="888" y="2423"/>
                    </a:cubicBezTo>
                    <a:cubicBezTo>
                      <a:pt x="1479" y="2803"/>
                      <a:pt x="2282" y="2718"/>
                      <a:pt x="3000" y="3014"/>
                    </a:cubicBezTo>
                    <a:cubicBezTo>
                      <a:pt x="3887" y="3394"/>
                      <a:pt x="4141" y="4155"/>
                      <a:pt x="4437" y="4957"/>
                    </a:cubicBezTo>
                    <a:cubicBezTo>
                      <a:pt x="4986" y="3859"/>
                      <a:pt x="4944" y="2507"/>
                      <a:pt x="4352" y="1451"/>
                    </a:cubicBezTo>
                    <a:cubicBezTo>
                      <a:pt x="3809" y="535"/>
                      <a:pt x="2858" y="0"/>
                      <a:pt x="1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1043292" y="1894036"/>
                <a:ext cx="499403" cy="761888"/>
              </a:xfrm>
              <a:custGeom>
                <a:avLst/>
                <a:gdLst/>
                <a:ahLst/>
                <a:cxnLst/>
                <a:rect l="l" t="t" r="r" b="b"/>
                <a:pathLst>
                  <a:path w="29574" h="45118" extrusionOk="0">
                    <a:moveTo>
                      <a:pt x="4837" y="0"/>
                    </a:moveTo>
                    <a:cubicBezTo>
                      <a:pt x="4457" y="0"/>
                      <a:pt x="4084" y="127"/>
                      <a:pt x="3803" y="345"/>
                    </a:cubicBezTo>
                    <a:cubicBezTo>
                      <a:pt x="3465" y="598"/>
                      <a:pt x="3423" y="1063"/>
                      <a:pt x="3592" y="1401"/>
                    </a:cubicBezTo>
                    <a:cubicBezTo>
                      <a:pt x="3443" y="1319"/>
                      <a:pt x="3282" y="1281"/>
                      <a:pt x="3124" y="1281"/>
                    </a:cubicBezTo>
                    <a:cubicBezTo>
                      <a:pt x="2875" y="1281"/>
                      <a:pt x="2631" y="1373"/>
                      <a:pt x="2451" y="1528"/>
                    </a:cubicBezTo>
                    <a:cubicBezTo>
                      <a:pt x="2071" y="1950"/>
                      <a:pt x="2071" y="2584"/>
                      <a:pt x="2451" y="3007"/>
                    </a:cubicBezTo>
                    <a:cubicBezTo>
                      <a:pt x="2293" y="2865"/>
                      <a:pt x="2101" y="2799"/>
                      <a:pt x="1910" y="2799"/>
                    </a:cubicBezTo>
                    <a:cubicBezTo>
                      <a:pt x="1589" y="2799"/>
                      <a:pt x="1274" y="2984"/>
                      <a:pt x="1141" y="3302"/>
                    </a:cubicBezTo>
                    <a:cubicBezTo>
                      <a:pt x="980" y="3826"/>
                      <a:pt x="1088" y="4350"/>
                      <a:pt x="1428" y="4764"/>
                    </a:cubicBezTo>
                    <a:lnTo>
                      <a:pt x="1428" y="4764"/>
                    </a:lnTo>
                    <a:cubicBezTo>
                      <a:pt x="1285" y="4613"/>
                      <a:pt x="1096" y="4538"/>
                      <a:pt x="904" y="4538"/>
                    </a:cubicBezTo>
                    <a:cubicBezTo>
                      <a:pt x="687" y="4538"/>
                      <a:pt x="465" y="4633"/>
                      <a:pt x="296" y="4823"/>
                    </a:cubicBezTo>
                    <a:cubicBezTo>
                      <a:pt x="43" y="5161"/>
                      <a:pt x="1" y="5668"/>
                      <a:pt x="212" y="6091"/>
                    </a:cubicBezTo>
                    <a:cubicBezTo>
                      <a:pt x="423" y="6471"/>
                      <a:pt x="761" y="6809"/>
                      <a:pt x="1141" y="7062"/>
                    </a:cubicBezTo>
                    <a:cubicBezTo>
                      <a:pt x="1775" y="7443"/>
                      <a:pt x="2409" y="7865"/>
                      <a:pt x="3000" y="8330"/>
                    </a:cubicBezTo>
                    <a:cubicBezTo>
                      <a:pt x="3465" y="8837"/>
                      <a:pt x="3887" y="9344"/>
                      <a:pt x="4310" y="9893"/>
                    </a:cubicBezTo>
                    <a:cubicBezTo>
                      <a:pt x="5704" y="14583"/>
                      <a:pt x="6802" y="19399"/>
                      <a:pt x="8154" y="24384"/>
                    </a:cubicBezTo>
                    <a:cubicBezTo>
                      <a:pt x="9084" y="27891"/>
                      <a:pt x="9718" y="31440"/>
                      <a:pt x="10731" y="34946"/>
                    </a:cubicBezTo>
                    <a:cubicBezTo>
                      <a:pt x="11196" y="36678"/>
                      <a:pt x="11830" y="38326"/>
                      <a:pt x="12590" y="39974"/>
                    </a:cubicBezTo>
                    <a:cubicBezTo>
                      <a:pt x="13604" y="42086"/>
                      <a:pt x="14661" y="44832"/>
                      <a:pt x="17364" y="45086"/>
                    </a:cubicBezTo>
                    <a:cubicBezTo>
                      <a:pt x="17593" y="45107"/>
                      <a:pt x="17819" y="45117"/>
                      <a:pt x="18041" y="45117"/>
                    </a:cubicBezTo>
                    <a:cubicBezTo>
                      <a:pt x="21348" y="45117"/>
                      <a:pt x="23913" y="42818"/>
                      <a:pt x="25180" y="39889"/>
                    </a:cubicBezTo>
                    <a:lnTo>
                      <a:pt x="28349" y="32580"/>
                    </a:lnTo>
                    <a:cubicBezTo>
                      <a:pt x="28645" y="31777"/>
                      <a:pt x="29236" y="30468"/>
                      <a:pt x="29574" y="29707"/>
                    </a:cubicBezTo>
                    <a:cubicBezTo>
                      <a:pt x="28771" y="29412"/>
                      <a:pt x="24040" y="27426"/>
                      <a:pt x="21209" y="26032"/>
                    </a:cubicBezTo>
                    <a:cubicBezTo>
                      <a:pt x="20871" y="26961"/>
                      <a:pt x="18505" y="32242"/>
                      <a:pt x="18505" y="32242"/>
                    </a:cubicBezTo>
                    <a:cubicBezTo>
                      <a:pt x="16688" y="28651"/>
                      <a:pt x="12675" y="7781"/>
                      <a:pt x="9084" y="2373"/>
                    </a:cubicBezTo>
                    <a:cubicBezTo>
                      <a:pt x="8746" y="1866"/>
                      <a:pt x="8366" y="1401"/>
                      <a:pt x="7901" y="1021"/>
                    </a:cubicBezTo>
                    <a:cubicBezTo>
                      <a:pt x="7140" y="429"/>
                      <a:pt x="6211" y="91"/>
                      <a:pt x="5239" y="49"/>
                    </a:cubicBezTo>
                    <a:cubicBezTo>
                      <a:pt x="5107" y="16"/>
                      <a:pt x="4971" y="0"/>
                      <a:pt x="4837" y="0"/>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1337290" y="1866351"/>
                <a:ext cx="988527" cy="1256430"/>
              </a:xfrm>
              <a:custGeom>
                <a:avLst/>
                <a:gdLst/>
                <a:ahLst/>
                <a:cxnLst/>
                <a:rect l="l" t="t" r="r" b="b"/>
                <a:pathLst>
                  <a:path w="58536" h="74400" extrusionOk="0">
                    <a:moveTo>
                      <a:pt x="28328" y="1"/>
                    </a:moveTo>
                    <a:cubicBezTo>
                      <a:pt x="27990" y="1"/>
                      <a:pt x="27694" y="43"/>
                      <a:pt x="27398" y="85"/>
                    </a:cubicBezTo>
                    <a:cubicBezTo>
                      <a:pt x="27103" y="85"/>
                      <a:pt x="26807" y="127"/>
                      <a:pt x="26469" y="170"/>
                    </a:cubicBezTo>
                    <a:lnTo>
                      <a:pt x="26300" y="170"/>
                    </a:lnTo>
                    <a:cubicBezTo>
                      <a:pt x="25539" y="254"/>
                      <a:pt x="24779" y="381"/>
                      <a:pt x="24019" y="508"/>
                    </a:cubicBezTo>
                    <a:lnTo>
                      <a:pt x="23385" y="634"/>
                    </a:lnTo>
                    <a:lnTo>
                      <a:pt x="23216" y="677"/>
                    </a:lnTo>
                    <a:lnTo>
                      <a:pt x="23005" y="719"/>
                    </a:lnTo>
                    <a:cubicBezTo>
                      <a:pt x="22709" y="803"/>
                      <a:pt x="22455" y="846"/>
                      <a:pt x="22160" y="930"/>
                    </a:cubicBezTo>
                    <a:lnTo>
                      <a:pt x="21906" y="1015"/>
                    </a:lnTo>
                    <a:cubicBezTo>
                      <a:pt x="13203" y="3423"/>
                      <a:pt x="9485" y="10436"/>
                      <a:pt x="5683" y="18040"/>
                    </a:cubicBezTo>
                    <a:cubicBezTo>
                      <a:pt x="3613" y="22139"/>
                      <a:pt x="1754" y="26321"/>
                      <a:pt x="64" y="30588"/>
                    </a:cubicBezTo>
                    <a:cubicBezTo>
                      <a:pt x="1" y="30736"/>
                      <a:pt x="32" y="30757"/>
                      <a:pt x="112" y="30757"/>
                    </a:cubicBezTo>
                    <a:cubicBezTo>
                      <a:pt x="143" y="30757"/>
                      <a:pt x="183" y="30754"/>
                      <a:pt x="226" y="30754"/>
                    </a:cubicBezTo>
                    <a:cubicBezTo>
                      <a:pt x="292" y="30754"/>
                      <a:pt x="368" y="30761"/>
                      <a:pt x="444" y="30799"/>
                    </a:cubicBezTo>
                    <a:cubicBezTo>
                      <a:pt x="909" y="31053"/>
                      <a:pt x="1331" y="31264"/>
                      <a:pt x="1796" y="31475"/>
                    </a:cubicBezTo>
                    <a:cubicBezTo>
                      <a:pt x="4500" y="32870"/>
                      <a:pt x="7288" y="34052"/>
                      <a:pt x="10204" y="35066"/>
                    </a:cubicBezTo>
                    <a:cubicBezTo>
                      <a:pt x="10837" y="35278"/>
                      <a:pt x="11513" y="35447"/>
                      <a:pt x="12189" y="35658"/>
                    </a:cubicBezTo>
                    <a:lnTo>
                      <a:pt x="12696" y="35827"/>
                    </a:lnTo>
                    <a:lnTo>
                      <a:pt x="12654" y="35996"/>
                    </a:lnTo>
                    <a:cubicBezTo>
                      <a:pt x="12612" y="36165"/>
                      <a:pt x="12569" y="36334"/>
                      <a:pt x="12485" y="36587"/>
                    </a:cubicBezTo>
                    <a:cubicBezTo>
                      <a:pt x="11809" y="39502"/>
                      <a:pt x="11302" y="42502"/>
                      <a:pt x="10964" y="45502"/>
                    </a:cubicBezTo>
                    <a:cubicBezTo>
                      <a:pt x="10964" y="45755"/>
                      <a:pt x="10922" y="46051"/>
                      <a:pt x="10879" y="46262"/>
                    </a:cubicBezTo>
                    <a:cubicBezTo>
                      <a:pt x="10795" y="46980"/>
                      <a:pt x="10710" y="47699"/>
                      <a:pt x="10626" y="48459"/>
                    </a:cubicBezTo>
                    <a:cubicBezTo>
                      <a:pt x="10584" y="48882"/>
                      <a:pt x="10542" y="49304"/>
                      <a:pt x="10499" y="49769"/>
                    </a:cubicBezTo>
                    <a:cubicBezTo>
                      <a:pt x="10499" y="50022"/>
                      <a:pt x="10457" y="50276"/>
                      <a:pt x="10415" y="50529"/>
                    </a:cubicBezTo>
                    <a:cubicBezTo>
                      <a:pt x="10204" y="52642"/>
                      <a:pt x="9992" y="54796"/>
                      <a:pt x="9823" y="56909"/>
                    </a:cubicBezTo>
                    <a:cubicBezTo>
                      <a:pt x="9739" y="57796"/>
                      <a:pt x="9654" y="58641"/>
                      <a:pt x="9570" y="59486"/>
                    </a:cubicBezTo>
                    <a:cubicBezTo>
                      <a:pt x="9570" y="59739"/>
                      <a:pt x="9528" y="60035"/>
                      <a:pt x="9528" y="60288"/>
                    </a:cubicBezTo>
                    <a:cubicBezTo>
                      <a:pt x="9359" y="62654"/>
                      <a:pt x="9190" y="64894"/>
                      <a:pt x="9063" y="66710"/>
                    </a:cubicBezTo>
                    <a:cubicBezTo>
                      <a:pt x="9021" y="67386"/>
                      <a:pt x="8978" y="67978"/>
                      <a:pt x="8936" y="68569"/>
                    </a:cubicBezTo>
                    <a:cubicBezTo>
                      <a:pt x="8936" y="68823"/>
                      <a:pt x="8936" y="69076"/>
                      <a:pt x="8894" y="69287"/>
                    </a:cubicBezTo>
                    <a:cubicBezTo>
                      <a:pt x="8852" y="69837"/>
                      <a:pt x="8978" y="70555"/>
                      <a:pt x="9485" y="70766"/>
                    </a:cubicBezTo>
                    <a:lnTo>
                      <a:pt x="10373" y="71104"/>
                    </a:lnTo>
                    <a:cubicBezTo>
                      <a:pt x="16034" y="73005"/>
                      <a:pt x="21948" y="74104"/>
                      <a:pt x="27948" y="74315"/>
                    </a:cubicBezTo>
                    <a:cubicBezTo>
                      <a:pt x="29300" y="74399"/>
                      <a:pt x="30609" y="74399"/>
                      <a:pt x="31919" y="74399"/>
                    </a:cubicBezTo>
                    <a:lnTo>
                      <a:pt x="33186" y="74399"/>
                    </a:lnTo>
                    <a:cubicBezTo>
                      <a:pt x="38890" y="74230"/>
                      <a:pt x="44213" y="73639"/>
                      <a:pt x="49494" y="71442"/>
                    </a:cubicBezTo>
                    <a:lnTo>
                      <a:pt x="50043" y="71231"/>
                    </a:lnTo>
                    <a:cubicBezTo>
                      <a:pt x="50339" y="71104"/>
                      <a:pt x="51649" y="70639"/>
                      <a:pt x="51606" y="70175"/>
                    </a:cubicBezTo>
                    <a:lnTo>
                      <a:pt x="51480" y="68992"/>
                    </a:lnTo>
                    <a:cubicBezTo>
                      <a:pt x="51395" y="68358"/>
                      <a:pt x="51311" y="67640"/>
                      <a:pt x="51226" y="66837"/>
                    </a:cubicBezTo>
                    <a:cubicBezTo>
                      <a:pt x="51015" y="64978"/>
                      <a:pt x="50804" y="62781"/>
                      <a:pt x="50592" y="60457"/>
                    </a:cubicBezTo>
                    <a:cubicBezTo>
                      <a:pt x="50550" y="60204"/>
                      <a:pt x="50550" y="59950"/>
                      <a:pt x="50508" y="59697"/>
                    </a:cubicBezTo>
                    <a:cubicBezTo>
                      <a:pt x="50254" y="56909"/>
                      <a:pt x="50001" y="53909"/>
                      <a:pt x="49663" y="50952"/>
                    </a:cubicBezTo>
                    <a:cubicBezTo>
                      <a:pt x="49621" y="50656"/>
                      <a:pt x="49578" y="50402"/>
                      <a:pt x="49536" y="50107"/>
                    </a:cubicBezTo>
                    <a:cubicBezTo>
                      <a:pt x="49452" y="48966"/>
                      <a:pt x="49283" y="47783"/>
                      <a:pt x="49156" y="46685"/>
                    </a:cubicBezTo>
                    <a:cubicBezTo>
                      <a:pt x="49114" y="46389"/>
                      <a:pt x="49114" y="46093"/>
                      <a:pt x="49072" y="45840"/>
                    </a:cubicBezTo>
                    <a:cubicBezTo>
                      <a:pt x="48734" y="42798"/>
                      <a:pt x="48269" y="39798"/>
                      <a:pt x="47593" y="36841"/>
                    </a:cubicBezTo>
                    <a:lnTo>
                      <a:pt x="47762" y="36841"/>
                    </a:lnTo>
                    <a:cubicBezTo>
                      <a:pt x="47973" y="36841"/>
                      <a:pt x="48142" y="36756"/>
                      <a:pt x="48353" y="36714"/>
                    </a:cubicBezTo>
                    <a:cubicBezTo>
                      <a:pt x="51902" y="36123"/>
                      <a:pt x="55873" y="35235"/>
                      <a:pt x="58535" y="32954"/>
                    </a:cubicBezTo>
                    <a:cubicBezTo>
                      <a:pt x="56169" y="26701"/>
                      <a:pt x="54015" y="20280"/>
                      <a:pt x="51480" y="14111"/>
                    </a:cubicBezTo>
                    <a:cubicBezTo>
                      <a:pt x="49452" y="9126"/>
                      <a:pt x="45480" y="4394"/>
                      <a:pt x="40495" y="2155"/>
                    </a:cubicBezTo>
                    <a:cubicBezTo>
                      <a:pt x="39861" y="1860"/>
                      <a:pt x="39270" y="1606"/>
                      <a:pt x="38636" y="1437"/>
                    </a:cubicBezTo>
                    <a:cubicBezTo>
                      <a:pt x="38214" y="1268"/>
                      <a:pt x="37791" y="1141"/>
                      <a:pt x="37327" y="1015"/>
                    </a:cubicBezTo>
                    <a:cubicBezTo>
                      <a:pt x="37284" y="972"/>
                      <a:pt x="37242" y="972"/>
                      <a:pt x="37158" y="972"/>
                    </a:cubicBezTo>
                    <a:cubicBezTo>
                      <a:pt x="36017" y="634"/>
                      <a:pt x="34834" y="381"/>
                      <a:pt x="33609" y="212"/>
                    </a:cubicBezTo>
                    <a:cubicBezTo>
                      <a:pt x="33313" y="170"/>
                      <a:pt x="32975" y="170"/>
                      <a:pt x="32679" y="127"/>
                    </a:cubicBezTo>
                    <a:lnTo>
                      <a:pt x="32595" y="127"/>
                    </a:lnTo>
                    <a:cubicBezTo>
                      <a:pt x="32299" y="127"/>
                      <a:pt x="32003" y="43"/>
                      <a:pt x="31708" y="43"/>
                    </a:cubicBezTo>
                    <a:lnTo>
                      <a:pt x="309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1708201" y="1863471"/>
                <a:ext cx="280385" cy="232866"/>
              </a:xfrm>
              <a:custGeom>
                <a:avLst/>
                <a:gdLst/>
                <a:ahLst/>
                <a:cxnLst/>
                <a:rect l="l" t="t" r="r" b="b"/>
                <a:pathLst>
                  <a:path w="16604" h="13790" extrusionOk="0">
                    <a:moveTo>
                      <a:pt x="7859" y="0"/>
                    </a:moveTo>
                    <a:cubicBezTo>
                      <a:pt x="6718" y="0"/>
                      <a:pt x="5619" y="43"/>
                      <a:pt x="4521" y="169"/>
                    </a:cubicBezTo>
                    <a:lnTo>
                      <a:pt x="4310" y="212"/>
                    </a:lnTo>
                    <a:cubicBezTo>
                      <a:pt x="3972" y="254"/>
                      <a:pt x="3592" y="296"/>
                      <a:pt x="3211" y="381"/>
                    </a:cubicBezTo>
                    <a:cubicBezTo>
                      <a:pt x="3211" y="359"/>
                      <a:pt x="3201" y="349"/>
                      <a:pt x="3190" y="349"/>
                    </a:cubicBezTo>
                    <a:cubicBezTo>
                      <a:pt x="3180" y="349"/>
                      <a:pt x="3169" y="359"/>
                      <a:pt x="3169" y="381"/>
                    </a:cubicBezTo>
                    <a:cubicBezTo>
                      <a:pt x="2789" y="423"/>
                      <a:pt x="2451" y="465"/>
                      <a:pt x="2071" y="550"/>
                    </a:cubicBezTo>
                    <a:lnTo>
                      <a:pt x="1437" y="676"/>
                    </a:lnTo>
                    <a:cubicBezTo>
                      <a:pt x="1395" y="719"/>
                      <a:pt x="1352" y="719"/>
                      <a:pt x="1268" y="719"/>
                    </a:cubicBezTo>
                    <a:lnTo>
                      <a:pt x="1057" y="761"/>
                    </a:lnTo>
                    <a:cubicBezTo>
                      <a:pt x="803" y="845"/>
                      <a:pt x="507" y="888"/>
                      <a:pt x="254" y="972"/>
                    </a:cubicBezTo>
                    <a:lnTo>
                      <a:pt x="0" y="1057"/>
                    </a:lnTo>
                    <a:cubicBezTo>
                      <a:pt x="2113" y="5366"/>
                      <a:pt x="5450" y="9379"/>
                      <a:pt x="8028" y="13435"/>
                    </a:cubicBezTo>
                    <a:cubicBezTo>
                      <a:pt x="8157" y="13673"/>
                      <a:pt x="8398" y="13789"/>
                      <a:pt x="8641" y="13789"/>
                    </a:cubicBezTo>
                    <a:cubicBezTo>
                      <a:pt x="8873" y="13789"/>
                      <a:pt x="9108" y="13684"/>
                      <a:pt x="9253" y="13477"/>
                    </a:cubicBezTo>
                    <a:cubicBezTo>
                      <a:pt x="11534" y="9337"/>
                      <a:pt x="13985" y="5324"/>
                      <a:pt x="16604" y="1437"/>
                    </a:cubicBezTo>
                    <a:cubicBezTo>
                      <a:pt x="16181" y="1268"/>
                      <a:pt x="15759" y="1141"/>
                      <a:pt x="15294" y="1014"/>
                    </a:cubicBezTo>
                    <a:lnTo>
                      <a:pt x="15125" y="972"/>
                    </a:lnTo>
                    <a:cubicBezTo>
                      <a:pt x="13985" y="634"/>
                      <a:pt x="12802" y="381"/>
                      <a:pt x="11619" y="254"/>
                    </a:cubicBezTo>
                    <a:cubicBezTo>
                      <a:pt x="11323" y="212"/>
                      <a:pt x="10985" y="169"/>
                      <a:pt x="10689" y="127"/>
                    </a:cubicBezTo>
                    <a:cubicBezTo>
                      <a:pt x="10098" y="85"/>
                      <a:pt x="9506" y="0"/>
                      <a:pt x="8957" y="0"/>
                    </a:cubicBezTo>
                    <a:close/>
                  </a:path>
                </a:pathLst>
              </a:custGeom>
              <a:solidFill>
                <a:srgbClr val="4173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1726033" y="1863387"/>
                <a:ext cx="240448" cy="222683"/>
              </a:xfrm>
              <a:custGeom>
                <a:avLst/>
                <a:gdLst/>
                <a:ahLst/>
                <a:cxnLst/>
                <a:rect l="l" t="t" r="r" b="b"/>
                <a:pathLst>
                  <a:path w="14239" h="13187" extrusionOk="0">
                    <a:moveTo>
                      <a:pt x="6623" y="1"/>
                    </a:moveTo>
                    <a:cubicBezTo>
                      <a:pt x="4401" y="1"/>
                      <a:pt x="2178" y="256"/>
                      <a:pt x="1" y="766"/>
                    </a:cubicBezTo>
                    <a:cubicBezTo>
                      <a:pt x="127" y="1019"/>
                      <a:pt x="296" y="1188"/>
                      <a:pt x="339" y="1357"/>
                    </a:cubicBezTo>
                    <a:cubicBezTo>
                      <a:pt x="1733" y="3934"/>
                      <a:pt x="3169" y="6512"/>
                      <a:pt x="4690" y="8962"/>
                    </a:cubicBezTo>
                    <a:cubicBezTo>
                      <a:pt x="5577" y="10398"/>
                      <a:pt x="6507" y="11793"/>
                      <a:pt x="7436" y="13187"/>
                    </a:cubicBezTo>
                    <a:cubicBezTo>
                      <a:pt x="9929" y="9258"/>
                      <a:pt x="12210" y="5202"/>
                      <a:pt x="14238" y="1019"/>
                    </a:cubicBezTo>
                    <a:cubicBezTo>
                      <a:pt x="11749" y="340"/>
                      <a:pt x="9186" y="1"/>
                      <a:pt x="6623" y="1"/>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2071617" y="2202522"/>
                <a:ext cx="79641" cy="283794"/>
              </a:xfrm>
              <a:custGeom>
                <a:avLst/>
                <a:gdLst/>
                <a:ahLst/>
                <a:cxnLst/>
                <a:rect l="l" t="t" r="r" b="b"/>
                <a:pathLst>
                  <a:path w="4716" h="16805" extrusionOk="0">
                    <a:moveTo>
                      <a:pt x="144" y="0"/>
                    </a:moveTo>
                    <a:cubicBezTo>
                      <a:pt x="68" y="0"/>
                      <a:pt x="0" y="56"/>
                      <a:pt x="26" y="158"/>
                    </a:cubicBezTo>
                    <a:cubicBezTo>
                      <a:pt x="364" y="1299"/>
                      <a:pt x="702" y="2482"/>
                      <a:pt x="1040" y="3623"/>
                    </a:cubicBezTo>
                    <a:cubicBezTo>
                      <a:pt x="1547" y="5439"/>
                      <a:pt x="2054" y="7298"/>
                      <a:pt x="2518" y="9157"/>
                    </a:cubicBezTo>
                    <a:cubicBezTo>
                      <a:pt x="3152" y="11692"/>
                      <a:pt x="3701" y="14227"/>
                      <a:pt x="4124" y="16804"/>
                    </a:cubicBezTo>
                    <a:lnTo>
                      <a:pt x="4715" y="16720"/>
                    </a:lnTo>
                    <a:cubicBezTo>
                      <a:pt x="4546" y="15790"/>
                      <a:pt x="4377" y="14903"/>
                      <a:pt x="4208" y="14016"/>
                    </a:cubicBezTo>
                    <a:cubicBezTo>
                      <a:pt x="3532" y="10425"/>
                      <a:pt x="2603" y="6876"/>
                      <a:pt x="1462" y="3411"/>
                    </a:cubicBezTo>
                    <a:cubicBezTo>
                      <a:pt x="1124" y="2271"/>
                      <a:pt x="702" y="1172"/>
                      <a:pt x="279" y="74"/>
                    </a:cubicBezTo>
                    <a:cubicBezTo>
                      <a:pt x="246" y="24"/>
                      <a:pt x="193" y="0"/>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1748155" y="1916968"/>
                <a:ext cx="200477" cy="158025"/>
              </a:xfrm>
              <a:custGeom>
                <a:avLst/>
                <a:gdLst/>
                <a:ahLst/>
                <a:cxnLst/>
                <a:rect l="l" t="t" r="r" b="b"/>
                <a:pathLst>
                  <a:path w="11872" h="9358" extrusionOk="0">
                    <a:moveTo>
                      <a:pt x="0" y="1"/>
                    </a:moveTo>
                    <a:lnTo>
                      <a:pt x="0" y="1"/>
                    </a:lnTo>
                    <a:cubicBezTo>
                      <a:pt x="453" y="618"/>
                      <a:pt x="5307" y="9358"/>
                      <a:pt x="5956" y="9358"/>
                    </a:cubicBezTo>
                    <a:cubicBezTo>
                      <a:pt x="5974" y="9358"/>
                      <a:pt x="5988" y="9351"/>
                      <a:pt x="6000" y="9338"/>
                    </a:cubicBezTo>
                    <a:cubicBezTo>
                      <a:pt x="8154" y="6549"/>
                      <a:pt x="10140" y="3550"/>
                      <a:pt x="11872" y="466"/>
                    </a:cubicBezTo>
                    <a:lnTo>
                      <a:pt x="11872" y="466"/>
                    </a:lnTo>
                    <a:cubicBezTo>
                      <a:pt x="10190" y="693"/>
                      <a:pt x="7664" y="1030"/>
                      <a:pt x="5268" y="1030"/>
                    </a:cubicBezTo>
                    <a:cubicBezTo>
                      <a:pt x="3211" y="1030"/>
                      <a:pt x="1249" y="782"/>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1707492" y="1875596"/>
                <a:ext cx="281094" cy="220640"/>
              </a:xfrm>
              <a:custGeom>
                <a:avLst/>
                <a:gdLst/>
                <a:ahLst/>
                <a:cxnLst/>
                <a:rect l="l" t="t" r="r" b="b"/>
                <a:pathLst>
                  <a:path w="16646" h="13066" extrusionOk="0">
                    <a:moveTo>
                      <a:pt x="1310" y="1"/>
                    </a:moveTo>
                    <a:lnTo>
                      <a:pt x="1099" y="43"/>
                    </a:lnTo>
                    <a:cubicBezTo>
                      <a:pt x="845" y="127"/>
                      <a:pt x="549" y="170"/>
                      <a:pt x="296" y="254"/>
                    </a:cubicBezTo>
                    <a:lnTo>
                      <a:pt x="0" y="339"/>
                    </a:lnTo>
                    <a:cubicBezTo>
                      <a:pt x="2155" y="4648"/>
                      <a:pt x="5492" y="8661"/>
                      <a:pt x="8070" y="12717"/>
                    </a:cubicBezTo>
                    <a:cubicBezTo>
                      <a:pt x="8217" y="12950"/>
                      <a:pt x="8450" y="13066"/>
                      <a:pt x="8682" y="13066"/>
                    </a:cubicBezTo>
                    <a:cubicBezTo>
                      <a:pt x="8915" y="13066"/>
                      <a:pt x="9147" y="12950"/>
                      <a:pt x="9295" y="12717"/>
                    </a:cubicBezTo>
                    <a:cubicBezTo>
                      <a:pt x="11576" y="8619"/>
                      <a:pt x="14027" y="4606"/>
                      <a:pt x="16646" y="719"/>
                    </a:cubicBezTo>
                    <a:cubicBezTo>
                      <a:pt x="16223" y="550"/>
                      <a:pt x="15801" y="423"/>
                      <a:pt x="15336" y="254"/>
                    </a:cubicBezTo>
                    <a:lnTo>
                      <a:pt x="15167" y="212"/>
                    </a:lnTo>
                    <a:cubicBezTo>
                      <a:pt x="14576" y="1141"/>
                      <a:pt x="13984" y="2071"/>
                      <a:pt x="13393" y="3042"/>
                    </a:cubicBezTo>
                    <a:cubicBezTo>
                      <a:pt x="11745" y="5662"/>
                      <a:pt x="10182" y="8323"/>
                      <a:pt x="8661" y="11027"/>
                    </a:cubicBezTo>
                    <a:cubicBezTo>
                      <a:pt x="7056" y="8408"/>
                      <a:pt x="5450" y="5577"/>
                      <a:pt x="3676" y="3042"/>
                    </a:cubicBezTo>
                    <a:cubicBezTo>
                      <a:pt x="2915" y="1986"/>
                      <a:pt x="2155" y="972"/>
                      <a:pt x="13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1542679" y="2225655"/>
                <a:ext cx="99366" cy="244869"/>
              </a:xfrm>
              <a:custGeom>
                <a:avLst/>
                <a:gdLst/>
                <a:ahLst/>
                <a:cxnLst/>
                <a:rect l="l" t="t" r="r" b="b"/>
                <a:pathLst>
                  <a:path w="5884" h="14500" extrusionOk="0">
                    <a:moveTo>
                      <a:pt x="5702" y="0"/>
                    </a:moveTo>
                    <a:cubicBezTo>
                      <a:pt x="5647" y="0"/>
                      <a:pt x="5594" y="28"/>
                      <a:pt x="5578" y="92"/>
                    </a:cubicBezTo>
                    <a:cubicBezTo>
                      <a:pt x="3972" y="2585"/>
                      <a:pt x="2958" y="5542"/>
                      <a:pt x="1944" y="8289"/>
                    </a:cubicBezTo>
                    <a:cubicBezTo>
                      <a:pt x="1226" y="10274"/>
                      <a:pt x="550" y="12260"/>
                      <a:pt x="1" y="14288"/>
                    </a:cubicBezTo>
                    <a:cubicBezTo>
                      <a:pt x="43" y="14288"/>
                      <a:pt x="43" y="14330"/>
                      <a:pt x="85" y="14330"/>
                    </a:cubicBezTo>
                    <a:lnTo>
                      <a:pt x="128" y="14330"/>
                    </a:lnTo>
                    <a:cubicBezTo>
                      <a:pt x="297" y="14372"/>
                      <a:pt x="508" y="14415"/>
                      <a:pt x="677" y="14499"/>
                    </a:cubicBezTo>
                    <a:cubicBezTo>
                      <a:pt x="1226" y="12556"/>
                      <a:pt x="1775" y="10697"/>
                      <a:pt x="2409" y="8796"/>
                    </a:cubicBezTo>
                    <a:cubicBezTo>
                      <a:pt x="3423" y="5880"/>
                      <a:pt x="4859" y="3092"/>
                      <a:pt x="5831" y="177"/>
                    </a:cubicBezTo>
                    <a:cubicBezTo>
                      <a:pt x="5883" y="73"/>
                      <a:pt x="5790" y="0"/>
                      <a:pt x="57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1536988" y="1141705"/>
                <a:ext cx="592854" cy="469362"/>
              </a:xfrm>
              <a:custGeom>
                <a:avLst/>
                <a:gdLst/>
                <a:ahLst/>
                <a:cxnLst/>
                <a:rect l="l" t="t" r="r" b="b"/>
                <a:pathLst>
                  <a:path w="35108" h="27795" extrusionOk="0">
                    <a:moveTo>
                      <a:pt x="18609" y="0"/>
                    </a:moveTo>
                    <a:cubicBezTo>
                      <a:pt x="18026" y="0"/>
                      <a:pt x="17442" y="24"/>
                      <a:pt x="16857" y="72"/>
                    </a:cubicBezTo>
                    <a:cubicBezTo>
                      <a:pt x="12252" y="452"/>
                      <a:pt x="7816" y="2100"/>
                      <a:pt x="4140" y="4888"/>
                    </a:cubicBezTo>
                    <a:cubicBezTo>
                      <a:pt x="2831" y="5775"/>
                      <a:pt x="1732" y="6916"/>
                      <a:pt x="1014" y="8310"/>
                    </a:cubicBezTo>
                    <a:cubicBezTo>
                      <a:pt x="0" y="10380"/>
                      <a:pt x="296" y="12746"/>
                      <a:pt x="591" y="14943"/>
                    </a:cubicBezTo>
                    <a:cubicBezTo>
                      <a:pt x="972" y="17816"/>
                      <a:pt x="1183" y="20731"/>
                      <a:pt x="1479" y="23604"/>
                    </a:cubicBezTo>
                    <a:cubicBezTo>
                      <a:pt x="1479" y="24238"/>
                      <a:pt x="1690" y="24871"/>
                      <a:pt x="2070" y="25378"/>
                    </a:cubicBezTo>
                    <a:cubicBezTo>
                      <a:pt x="2366" y="25632"/>
                      <a:pt x="2746" y="25843"/>
                      <a:pt x="3126" y="25970"/>
                    </a:cubicBezTo>
                    <a:cubicBezTo>
                      <a:pt x="6585" y="27163"/>
                      <a:pt x="10231" y="27794"/>
                      <a:pt x="13887" y="27794"/>
                    </a:cubicBezTo>
                    <a:cubicBezTo>
                      <a:pt x="14117" y="27794"/>
                      <a:pt x="14346" y="27792"/>
                      <a:pt x="14575" y="27787"/>
                    </a:cubicBezTo>
                    <a:cubicBezTo>
                      <a:pt x="16899" y="27660"/>
                      <a:pt x="19223" y="27449"/>
                      <a:pt x="21546" y="27111"/>
                    </a:cubicBezTo>
                    <a:lnTo>
                      <a:pt x="33080" y="25632"/>
                    </a:lnTo>
                    <a:cubicBezTo>
                      <a:pt x="33334" y="25632"/>
                      <a:pt x="33587" y="25547"/>
                      <a:pt x="33756" y="25378"/>
                    </a:cubicBezTo>
                    <a:cubicBezTo>
                      <a:pt x="33883" y="25209"/>
                      <a:pt x="33967" y="24956"/>
                      <a:pt x="33967" y="24745"/>
                    </a:cubicBezTo>
                    <a:cubicBezTo>
                      <a:pt x="34178" y="21872"/>
                      <a:pt x="34432" y="18999"/>
                      <a:pt x="34643" y="16168"/>
                    </a:cubicBezTo>
                    <a:cubicBezTo>
                      <a:pt x="34939" y="12662"/>
                      <a:pt x="35108" y="8817"/>
                      <a:pt x="33080" y="5987"/>
                    </a:cubicBezTo>
                    <a:cubicBezTo>
                      <a:pt x="32235" y="4930"/>
                      <a:pt x="31221" y="4001"/>
                      <a:pt x="30080" y="3325"/>
                    </a:cubicBezTo>
                    <a:cubicBezTo>
                      <a:pt x="26609" y="1146"/>
                      <a:pt x="22653" y="0"/>
                      <a:pt x="18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1534776" y="1233028"/>
                <a:ext cx="605029" cy="618420"/>
              </a:xfrm>
              <a:custGeom>
                <a:avLst/>
                <a:gdLst/>
                <a:ahLst/>
                <a:cxnLst/>
                <a:rect l="l" t="t" r="r" b="b"/>
                <a:pathLst>
                  <a:path w="35829" h="36622" extrusionOk="0">
                    <a:moveTo>
                      <a:pt x="18945" y="0"/>
                    </a:moveTo>
                    <a:cubicBezTo>
                      <a:pt x="15817" y="0"/>
                      <a:pt x="12678" y="500"/>
                      <a:pt x="9848" y="1846"/>
                    </a:cubicBezTo>
                    <a:cubicBezTo>
                      <a:pt x="6679" y="3367"/>
                      <a:pt x="2919" y="6451"/>
                      <a:pt x="3004" y="10253"/>
                    </a:cubicBezTo>
                    <a:cubicBezTo>
                      <a:pt x="3088" y="13042"/>
                      <a:pt x="3342" y="15830"/>
                      <a:pt x="3722" y="18618"/>
                    </a:cubicBezTo>
                    <a:cubicBezTo>
                      <a:pt x="3469" y="18449"/>
                      <a:pt x="3215" y="18280"/>
                      <a:pt x="2962" y="18196"/>
                    </a:cubicBezTo>
                    <a:cubicBezTo>
                      <a:pt x="2672" y="18078"/>
                      <a:pt x="2406" y="18025"/>
                      <a:pt x="2165" y="18025"/>
                    </a:cubicBezTo>
                    <a:cubicBezTo>
                      <a:pt x="505" y="18025"/>
                      <a:pt x="1" y="20544"/>
                      <a:pt x="849" y="21872"/>
                    </a:cubicBezTo>
                    <a:cubicBezTo>
                      <a:pt x="1304" y="22570"/>
                      <a:pt x="2348" y="23224"/>
                      <a:pt x="3292" y="23224"/>
                    </a:cubicBezTo>
                    <a:cubicBezTo>
                      <a:pt x="3662" y="23224"/>
                      <a:pt x="4016" y="23123"/>
                      <a:pt x="4314" y="22886"/>
                    </a:cubicBezTo>
                    <a:cubicBezTo>
                      <a:pt x="4440" y="23688"/>
                      <a:pt x="4567" y="24491"/>
                      <a:pt x="4736" y="25294"/>
                    </a:cubicBezTo>
                    <a:cubicBezTo>
                      <a:pt x="5539" y="29899"/>
                      <a:pt x="8158" y="33743"/>
                      <a:pt x="12636" y="35391"/>
                    </a:cubicBezTo>
                    <a:cubicBezTo>
                      <a:pt x="14655" y="36162"/>
                      <a:pt x="17065" y="36622"/>
                      <a:pt x="19463" y="36622"/>
                    </a:cubicBezTo>
                    <a:cubicBezTo>
                      <a:pt x="22586" y="36622"/>
                      <a:pt x="25690" y="35842"/>
                      <a:pt x="27888" y="33954"/>
                    </a:cubicBezTo>
                    <a:cubicBezTo>
                      <a:pt x="30676" y="31546"/>
                      <a:pt x="31521" y="28251"/>
                      <a:pt x="31775" y="24702"/>
                    </a:cubicBezTo>
                    <a:cubicBezTo>
                      <a:pt x="31817" y="24237"/>
                      <a:pt x="31859" y="23688"/>
                      <a:pt x="31901" y="23139"/>
                    </a:cubicBezTo>
                    <a:cubicBezTo>
                      <a:pt x="32102" y="23219"/>
                      <a:pt x="32316" y="23255"/>
                      <a:pt x="32535" y="23255"/>
                    </a:cubicBezTo>
                    <a:cubicBezTo>
                      <a:pt x="33471" y="23255"/>
                      <a:pt x="34498" y="22598"/>
                      <a:pt x="34943" y="21914"/>
                    </a:cubicBezTo>
                    <a:cubicBezTo>
                      <a:pt x="35828" y="20549"/>
                      <a:pt x="35329" y="18025"/>
                      <a:pt x="33669" y="18025"/>
                    </a:cubicBezTo>
                    <a:cubicBezTo>
                      <a:pt x="33428" y="18025"/>
                      <a:pt x="33163" y="18078"/>
                      <a:pt x="32873" y="18196"/>
                    </a:cubicBezTo>
                    <a:cubicBezTo>
                      <a:pt x="32704" y="18238"/>
                      <a:pt x="32535" y="18323"/>
                      <a:pt x="32408" y="18407"/>
                    </a:cubicBezTo>
                    <a:cubicBezTo>
                      <a:pt x="32958" y="12957"/>
                      <a:pt x="33042" y="7000"/>
                      <a:pt x="29535" y="3282"/>
                    </a:cubicBezTo>
                    <a:cubicBezTo>
                      <a:pt x="27423" y="1001"/>
                      <a:pt x="24128" y="283"/>
                      <a:pt x="21044" y="72"/>
                    </a:cubicBezTo>
                    <a:cubicBezTo>
                      <a:pt x="20347" y="25"/>
                      <a:pt x="19646" y="0"/>
                      <a:pt x="18945" y="0"/>
                    </a:cubicBez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1764568" y="1690823"/>
                <a:ext cx="150544" cy="200494"/>
              </a:xfrm>
              <a:custGeom>
                <a:avLst/>
                <a:gdLst/>
                <a:ahLst/>
                <a:cxnLst/>
                <a:rect l="l" t="t" r="r" b="b"/>
                <a:pathLst>
                  <a:path w="8915" h="11873" extrusionOk="0">
                    <a:moveTo>
                      <a:pt x="0" y="0"/>
                    </a:moveTo>
                    <a:lnTo>
                      <a:pt x="0" y="11872"/>
                    </a:lnTo>
                    <a:lnTo>
                      <a:pt x="8914" y="11872"/>
                    </a:lnTo>
                    <a:lnTo>
                      <a:pt x="8914" y="0"/>
                    </a:lnTo>
                    <a:close/>
                  </a:path>
                </a:pathLst>
              </a:custGeom>
              <a:solidFill>
                <a:srgbClr val="CA8F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1564800" y="1157106"/>
                <a:ext cx="485151" cy="315897"/>
              </a:xfrm>
              <a:custGeom>
                <a:avLst/>
                <a:gdLst/>
                <a:ahLst/>
                <a:cxnLst/>
                <a:rect l="l" t="t" r="r" b="b"/>
                <a:pathLst>
                  <a:path w="28730" h="18707" extrusionOk="0">
                    <a:moveTo>
                      <a:pt x="19020" y="1"/>
                    </a:moveTo>
                    <a:cubicBezTo>
                      <a:pt x="17159" y="1"/>
                      <a:pt x="15302" y="298"/>
                      <a:pt x="13520" y="892"/>
                    </a:cubicBezTo>
                    <a:cubicBezTo>
                      <a:pt x="8577" y="2328"/>
                      <a:pt x="3887" y="5286"/>
                      <a:pt x="1310" y="9722"/>
                    </a:cubicBezTo>
                    <a:cubicBezTo>
                      <a:pt x="592" y="10863"/>
                      <a:pt x="170" y="12130"/>
                      <a:pt x="85" y="13440"/>
                    </a:cubicBezTo>
                    <a:cubicBezTo>
                      <a:pt x="1" y="14792"/>
                      <a:pt x="634" y="16101"/>
                      <a:pt x="1691" y="16904"/>
                    </a:cubicBezTo>
                    <a:cubicBezTo>
                      <a:pt x="2353" y="17283"/>
                      <a:pt x="3082" y="17476"/>
                      <a:pt x="3811" y="17476"/>
                    </a:cubicBezTo>
                    <a:cubicBezTo>
                      <a:pt x="4383" y="17476"/>
                      <a:pt x="4954" y="17357"/>
                      <a:pt x="5493" y="17115"/>
                    </a:cubicBezTo>
                    <a:cubicBezTo>
                      <a:pt x="6718" y="16608"/>
                      <a:pt x="7859" y="15890"/>
                      <a:pt x="8830" y="15003"/>
                    </a:cubicBezTo>
                    <a:lnTo>
                      <a:pt x="8830" y="15003"/>
                    </a:lnTo>
                    <a:cubicBezTo>
                      <a:pt x="8704" y="15975"/>
                      <a:pt x="8577" y="17073"/>
                      <a:pt x="9168" y="17833"/>
                    </a:cubicBezTo>
                    <a:cubicBezTo>
                      <a:pt x="9658" y="18496"/>
                      <a:pt x="10482" y="18707"/>
                      <a:pt x="11345" y="18707"/>
                    </a:cubicBezTo>
                    <a:cubicBezTo>
                      <a:pt x="11748" y="18707"/>
                      <a:pt x="12159" y="18661"/>
                      <a:pt x="12548" y="18594"/>
                    </a:cubicBezTo>
                    <a:cubicBezTo>
                      <a:pt x="17153" y="17833"/>
                      <a:pt x="21463" y="15848"/>
                      <a:pt x="25011" y="12848"/>
                    </a:cubicBezTo>
                    <a:cubicBezTo>
                      <a:pt x="26110" y="11961"/>
                      <a:pt x="27546" y="11158"/>
                      <a:pt x="28095" y="9806"/>
                    </a:cubicBezTo>
                    <a:cubicBezTo>
                      <a:pt x="28729" y="7778"/>
                      <a:pt x="28433" y="5582"/>
                      <a:pt x="27208" y="3892"/>
                    </a:cubicBezTo>
                    <a:cubicBezTo>
                      <a:pt x="26490" y="2962"/>
                      <a:pt x="25603" y="2159"/>
                      <a:pt x="24589" y="1610"/>
                    </a:cubicBezTo>
                    <a:cubicBezTo>
                      <a:pt x="22983" y="681"/>
                      <a:pt x="21209" y="132"/>
                      <a:pt x="19392" y="5"/>
                    </a:cubicBezTo>
                    <a:cubicBezTo>
                      <a:pt x="19268" y="2"/>
                      <a:pt x="19144" y="1"/>
                      <a:pt x="190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2000204" y="1250978"/>
                <a:ext cx="109661" cy="232089"/>
              </a:xfrm>
              <a:custGeom>
                <a:avLst/>
                <a:gdLst/>
                <a:ahLst/>
                <a:cxnLst/>
                <a:rect l="l" t="t" r="r" b="b"/>
                <a:pathLst>
                  <a:path w="6494" h="13744" extrusionOk="0">
                    <a:moveTo>
                      <a:pt x="2332" y="0"/>
                    </a:moveTo>
                    <a:cubicBezTo>
                      <a:pt x="0" y="0"/>
                      <a:pt x="1207" y="8847"/>
                      <a:pt x="1551" y="9993"/>
                    </a:cubicBezTo>
                    <a:cubicBezTo>
                      <a:pt x="1973" y="11387"/>
                      <a:pt x="2692" y="12824"/>
                      <a:pt x="4001" y="13500"/>
                    </a:cubicBezTo>
                    <a:cubicBezTo>
                      <a:pt x="4283" y="13656"/>
                      <a:pt x="4589" y="13743"/>
                      <a:pt x="4900" y="13743"/>
                    </a:cubicBezTo>
                    <a:cubicBezTo>
                      <a:pt x="5008" y="13743"/>
                      <a:pt x="5117" y="13733"/>
                      <a:pt x="5227" y="13711"/>
                    </a:cubicBezTo>
                    <a:cubicBezTo>
                      <a:pt x="6156" y="13457"/>
                      <a:pt x="6410" y="12274"/>
                      <a:pt x="6452" y="11303"/>
                    </a:cubicBezTo>
                    <a:cubicBezTo>
                      <a:pt x="6494" y="9359"/>
                      <a:pt x="6283" y="7416"/>
                      <a:pt x="5776" y="5557"/>
                    </a:cubicBezTo>
                    <a:cubicBezTo>
                      <a:pt x="5396" y="4078"/>
                      <a:pt x="4551" y="1206"/>
                      <a:pt x="3199" y="318"/>
                    </a:cubicBezTo>
                    <a:cubicBezTo>
                      <a:pt x="2866" y="100"/>
                      <a:pt x="2579" y="0"/>
                      <a:pt x="23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1692000" y="1562601"/>
                <a:ext cx="63933" cy="42827"/>
              </a:xfrm>
              <a:custGeom>
                <a:avLst/>
                <a:gdLst/>
                <a:ahLst/>
                <a:cxnLst/>
                <a:rect l="l" t="t" r="r" b="b"/>
                <a:pathLst>
                  <a:path w="3786" h="4560" extrusionOk="0">
                    <a:moveTo>
                      <a:pt x="1596" y="0"/>
                    </a:moveTo>
                    <a:cubicBezTo>
                      <a:pt x="0" y="0"/>
                      <a:pt x="99" y="2301"/>
                      <a:pt x="496" y="3411"/>
                    </a:cubicBezTo>
                    <a:cubicBezTo>
                      <a:pt x="665" y="4002"/>
                      <a:pt x="1129" y="4425"/>
                      <a:pt x="1721" y="4551"/>
                    </a:cubicBezTo>
                    <a:cubicBezTo>
                      <a:pt x="1776" y="4557"/>
                      <a:pt x="1829" y="4560"/>
                      <a:pt x="1880" y="4560"/>
                    </a:cubicBezTo>
                    <a:cubicBezTo>
                      <a:pt x="3786" y="4560"/>
                      <a:pt x="3670" y="857"/>
                      <a:pt x="2312" y="158"/>
                    </a:cubicBezTo>
                    <a:cubicBezTo>
                      <a:pt x="2186" y="115"/>
                      <a:pt x="2059" y="73"/>
                      <a:pt x="1932" y="31"/>
                    </a:cubicBezTo>
                    <a:cubicBezTo>
                      <a:pt x="1812" y="10"/>
                      <a:pt x="1700" y="0"/>
                      <a:pt x="1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1949529" y="1562601"/>
                <a:ext cx="63223" cy="42827"/>
              </a:xfrm>
              <a:custGeom>
                <a:avLst/>
                <a:gdLst/>
                <a:ahLst/>
                <a:cxnLst/>
                <a:rect l="l" t="t" r="r" b="b"/>
                <a:pathLst>
                  <a:path w="3744" h="4560" extrusionOk="0">
                    <a:moveTo>
                      <a:pt x="1561" y="0"/>
                    </a:moveTo>
                    <a:cubicBezTo>
                      <a:pt x="1" y="0"/>
                      <a:pt x="97" y="2301"/>
                      <a:pt x="454" y="3411"/>
                    </a:cubicBezTo>
                    <a:cubicBezTo>
                      <a:pt x="623" y="4002"/>
                      <a:pt x="1088" y="4425"/>
                      <a:pt x="1721" y="4551"/>
                    </a:cubicBezTo>
                    <a:cubicBezTo>
                      <a:pt x="1775" y="4557"/>
                      <a:pt x="1827" y="4560"/>
                      <a:pt x="1878" y="4560"/>
                    </a:cubicBezTo>
                    <a:cubicBezTo>
                      <a:pt x="3744" y="4560"/>
                      <a:pt x="3628" y="857"/>
                      <a:pt x="2271" y="158"/>
                    </a:cubicBezTo>
                    <a:cubicBezTo>
                      <a:pt x="2144" y="115"/>
                      <a:pt x="2017" y="73"/>
                      <a:pt x="1890" y="31"/>
                    </a:cubicBezTo>
                    <a:cubicBezTo>
                      <a:pt x="1773" y="10"/>
                      <a:pt x="1664" y="0"/>
                      <a:pt x="1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1835897" y="1561691"/>
                <a:ext cx="44969" cy="87101"/>
              </a:xfrm>
              <a:custGeom>
                <a:avLst/>
                <a:gdLst/>
                <a:ahLst/>
                <a:cxnLst/>
                <a:rect l="l" t="t" r="r" b="b"/>
                <a:pathLst>
                  <a:path w="2663" h="5158" extrusionOk="0">
                    <a:moveTo>
                      <a:pt x="550" y="0"/>
                    </a:moveTo>
                    <a:cubicBezTo>
                      <a:pt x="497" y="0"/>
                      <a:pt x="444" y="43"/>
                      <a:pt x="423" y="127"/>
                    </a:cubicBezTo>
                    <a:cubicBezTo>
                      <a:pt x="254" y="761"/>
                      <a:pt x="170" y="1395"/>
                      <a:pt x="170" y="2071"/>
                    </a:cubicBezTo>
                    <a:cubicBezTo>
                      <a:pt x="43" y="2831"/>
                      <a:pt x="1" y="3592"/>
                      <a:pt x="1" y="4310"/>
                    </a:cubicBezTo>
                    <a:cubicBezTo>
                      <a:pt x="29" y="5022"/>
                      <a:pt x="596" y="5158"/>
                      <a:pt x="1208" y="5158"/>
                    </a:cubicBezTo>
                    <a:cubicBezTo>
                      <a:pt x="1503" y="5158"/>
                      <a:pt x="1810" y="5126"/>
                      <a:pt x="2071" y="5112"/>
                    </a:cubicBezTo>
                    <a:cubicBezTo>
                      <a:pt x="2662" y="5112"/>
                      <a:pt x="2662" y="4183"/>
                      <a:pt x="2071" y="4183"/>
                    </a:cubicBezTo>
                    <a:cubicBezTo>
                      <a:pt x="1872" y="4183"/>
                      <a:pt x="1636" y="4220"/>
                      <a:pt x="1415" y="4220"/>
                    </a:cubicBezTo>
                    <a:cubicBezTo>
                      <a:pt x="1167" y="4220"/>
                      <a:pt x="938" y="4173"/>
                      <a:pt x="804" y="3972"/>
                    </a:cubicBezTo>
                    <a:cubicBezTo>
                      <a:pt x="677" y="3718"/>
                      <a:pt x="804" y="2873"/>
                      <a:pt x="804" y="2578"/>
                    </a:cubicBezTo>
                    <a:cubicBezTo>
                      <a:pt x="888" y="1733"/>
                      <a:pt x="846" y="930"/>
                      <a:pt x="677" y="127"/>
                    </a:cubicBezTo>
                    <a:cubicBezTo>
                      <a:pt x="656" y="43"/>
                      <a:pt x="603" y="0"/>
                      <a:pt x="550" y="0"/>
                    </a:cubicBezTo>
                    <a:close/>
                  </a:path>
                </a:pathLst>
              </a:custGeom>
              <a:solidFill>
                <a:srgbClr val="B87E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1808794" y="1680826"/>
                <a:ext cx="96321" cy="42824"/>
              </a:xfrm>
              <a:custGeom>
                <a:avLst/>
                <a:gdLst/>
                <a:ahLst/>
                <a:cxnLst/>
                <a:rect l="l" t="t" r="r" b="b"/>
                <a:pathLst>
                  <a:path w="5704" h="2536" extrusionOk="0">
                    <a:moveTo>
                      <a:pt x="0" y="1"/>
                    </a:moveTo>
                    <a:cubicBezTo>
                      <a:pt x="212" y="1691"/>
                      <a:pt x="1542" y="2536"/>
                      <a:pt x="2868" y="2536"/>
                    </a:cubicBezTo>
                    <a:cubicBezTo>
                      <a:pt x="4194" y="2536"/>
                      <a:pt x="5514" y="169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37" name="Google Shape;1137;p39"/>
          <p:cNvGrpSpPr/>
          <p:nvPr/>
        </p:nvGrpSpPr>
        <p:grpSpPr>
          <a:xfrm>
            <a:off x="3920633" y="389695"/>
            <a:ext cx="1049973" cy="329072"/>
            <a:chOff x="4038413" y="1222320"/>
            <a:chExt cx="1049973" cy="329072"/>
          </a:xfrm>
        </p:grpSpPr>
        <p:sp>
          <p:nvSpPr>
            <p:cNvPr id="1138" name="Google Shape;1138;p39"/>
            <p:cNvSpPr/>
            <p:nvPr/>
          </p:nvSpPr>
          <p:spPr>
            <a:xfrm rot="-258797">
              <a:off x="4417422" y="1279680"/>
              <a:ext cx="309168" cy="233176"/>
            </a:xfrm>
            <a:custGeom>
              <a:avLst/>
              <a:gdLst/>
              <a:ahLst/>
              <a:cxnLst/>
              <a:rect l="l" t="t" r="r" b="b"/>
              <a:pathLst>
                <a:path w="39411" h="29724" extrusionOk="0">
                  <a:moveTo>
                    <a:pt x="29588" y="1"/>
                  </a:moveTo>
                  <a:cubicBezTo>
                    <a:pt x="26032" y="1"/>
                    <a:pt x="22390" y="1886"/>
                    <a:pt x="20600" y="5896"/>
                  </a:cubicBezTo>
                  <a:cubicBezTo>
                    <a:pt x="18544" y="2545"/>
                    <a:pt x="15626" y="1160"/>
                    <a:pt x="12750" y="1160"/>
                  </a:cubicBezTo>
                  <a:cubicBezTo>
                    <a:pt x="6266" y="1160"/>
                    <a:pt x="0" y="8198"/>
                    <a:pt x="4333" y="15610"/>
                  </a:cubicBezTo>
                  <a:cubicBezTo>
                    <a:pt x="7770" y="22575"/>
                    <a:pt x="18423" y="29517"/>
                    <a:pt x="20577" y="29724"/>
                  </a:cubicBezTo>
                  <a:cubicBezTo>
                    <a:pt x="29008" y="26654"/>
                    <a:pt x="39410" y="17283"/>
                    <a:pt x="38654" y="7591"/>
                  </a:cubicBezTo>
                  <a:cubicBezTo>
                    <a:pt x="37920" y="2664"/>
                    <a:pt x="33814" y="1"/>
                    <a:pt x="29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rot="621898" flipH="1">
              <a:off x="4808726" y="1244873"/>
              <a:ext cx="266329"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sp>
          <p:nvSpPr>
            <p:cNvPr id="1140" name="Google Shape;1140;p39"/>
            <p:cNvSpPr/>
            <p:nvPr/>
          </p:nvSpPr>
          <p:spPr>
            <a:xfrm rot="-8099754" flipH="1">
              <a:off x="4060346" y="1310089"/>
              <a:ext cx="266338" cy="172376"/>
            </a:xfrm>
            <a:custGeom>
              <a:avLst/>
              <a:gdLst/>
              <a:ahLst/>
              <a:cxnLst/>
              <a:rect l="l" t="t" r="r" b="b"/>
              <a:pathLst>
                <a:path w="5387" h="3487" extrusionOk="0">
                  <a:moveTo>
                    <a:pt x="133" y="14"/>
                  </a:moveTo>
                  <a:cubicBezTo>
                    <a:pt x="714" y="205"/>
                    <a:pt x="5075" y="3029"/>
                    <a:pt x="5366" y="3403"/>
                  </a:cubicBezTo>
                  <a:cubicBezTo>
                    <a:pt x="5657" y="3777"/>
                    <a:pt x="2750" y="2822"/>
                    <a:pt x="1878" y="2257"/>
                  </a:cubicBezTo>
                  <a:cubicBezTo>
                    <a:pt x="1006" y="1692"/>
                    <a:pt x="-448" y="-177"/>
                    <a:pt x="133" y="14"/>
                  </a:cubicBezTo>
                  <a:close/>
                </a:path>
              </a:pathLst>
            </a:custGeom>
            <a:solidFill>
              <a:schemeClr val="dk2"/>
            </a:solidFill>
            <a:ln>
              <a:noFill/>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pic>
        <p:nvPicPr>
          <p:cNvPr id="1145" name="Google Shape;1145;p40"/>
          <p:cNvPicPr preferRelativeResize="0"/>
          <p:nvPr/>
        </p:nvPicPr>
        <p:blipFill>
          <a:blip r:embed="rId3">
            <a:alphaModFix/>
          </a:blip>
          <a:stretch>
            <a:fillRect/>
          </a:stretch>
        </p:blipFill>
        <p:spPr>
          <a:xfrm>
            <a:off x="758985" y="2418897"/>
            <a:ext cx="850889" cy="1128959"/>
          </a:xfrm>
          <a:prstGeom prst="ellipse">
            <a:avLst/>
          </a:prstGeom>
          <a:noFill/>
          <a:ln w="76200" cap="flat" cmpd="sng">
            <a:solidFill>
              <a:schemeClr val="dk2"/>
            </a:solidFill>
            <a:prstDash val="solid"/>
            <a:round/>
            <a:headEnd type="none" w="sm" len="sm"/>
            <a:tailEnd type="none" w="sm" len="sm"/>
          </a:ln>
        </p:spPr>
      </p:pic>
      <p:sp>
        <p:nvSpPr>
          <p:cNvPr id="1146" name="Google Shape;1146;p40"/>
          <p:cNvSpPr txBox="1">
            <a:spLocks noGrp="1"/>
          </p:cNvSpPr>
          <p:nvPr>
            <p:ph type="title"/>
          </p:nvPr>
        </p:nvSpPr>
        <p:spPr>
          <a:xfrm>
            <a:off x="3760942" y="815099"/>
            <a:ext cx="2684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Library Files</a:t>
            </a:r>
            <a:endParaRPr dirty="0"/>
          </a:p>
        </p:txBody>
      </p:sp>
      <p:sp>
        <p:nvSpPr>
          <p:cNvPr id="1147" name="Google Shape;1147;p40"/>
          <p:cNvSpPr txBox="1">
            <a:spLocks noGrp="1"/>
          </p:cNvSpPr>
          <p:nvPr>
            <p:ph type="subTitle" idx="1"/>
          </p:nvPr>
        </p:nvSpPr>
        <p:spPr>
          <a:xfrm>
            <a:off x="3760941" y="1670057"/>
            <a:ext cx="4912309" cy="1389900"/>
          </a:xfrm>
          <a:prstGeom prst="rect">
            <a:avLst/>
          </a:prstGeom>
        </p:spPr>
        <p:txBody>
          <a:bodyPr spcFirstLastPara="1" wrap="square" lIns="91425" tIns="91425" rIns="91425" bIns="91425" anchor="t" anchorCtr="0">
            <a:noAutofit/>
          </a:bodyPr>
          <a:lstStyle/>
          <a:p>
            <a:pPr marL="342900" lvl="0" algn="l" rtl="0">
              <a:spcBef>
                <a:spcPts val="0"/>
              </a:spcBef>
              <a:spcAft>
                <a:spcPts val="0"/>
              </a:spcAft>
              <a:buFont typeface="+mj-lt"/>
              <a:buAutoNum type="arabicPeriod"/>
            </a:pPr>
            <a:r>
              <a:rPr lang="en" dirty="0"/>
              <a:t>Pandas: Used for data manipulation &amp; 			Analysis</a:t>
            </a:r>
          </a:p>
          <a:p>
            <a:pPr marL="342900" lvl="0" algn="l" rtl="0">
              <a:spcBef>
                <a:spcPts val="0"/>
              </a:spcBef>
              <a:spcAft>
                <a:spcPts val="0"/>
              </a:spcAft>
              <a:buFont typeface="+mj-lt"/>
              <a:buAutoNum type="arabicPeriod"/>
            </a:pPr>
            <a:r>
              <a:rPr lang="en" dirty="0"/>
              <a:t>Numpy: For Scientific computation</a:t>
            </a:r>
          </a:p>
          <a:p>
            <a:pPr marL="342900" lvl="0" algn="l" rtl="0">
              <a:spcBef>
                <a:spcPts val="0"/>
              </a:spcBef>
              <a:spcAft>
                <a:spcPts val="0"/>
              </a:spcAft>
              <a:buFont typeface="+mj-lt"/>
              <a:buAutoNum type="arabicPeriod"/>
            </a:pPr>
            <a:endParaRPr lang="en" dirty="0"/>
          </a:p>
          <a:p>
            <a:pPr marL="342900" lvl="0" algn="l" rtl="0">
              <a:spcBef>
                <a:spcPts val="0"/>
              </a:spcBef>
              <a:spcAft>
                <a:spcPts val="0"/>
              </a:spcAft>
              <a:buFont typeface="+mj-lt"/>
              <a:buAutoNum type="arabicPeriod"/>
            </a:pPr>
            <a:r>
              <a:rPr lang="en" dirty="0"/>
              <a:t>Datetime: A datetime module</a:t>
            </a:r>
          </a:p>
          <a:p>
            <a:pPr marL="342900" lvl="0" algn="l" rtl="0">
              <a:spcBef>
                <a:spcPts val="0"/>
              </a:spcBef>
              <a:spcAft>
                <a:spcPts val="0"/>
              </a:spcAft>
              <a:buFont typeface="+mj-lt"/>
              <a:buAutoNum type="arabicPeriod"/>
            </a:pPr>
            <a:endParaRPr lang="en" dirty="0"/>
          </a:p>
          <a:p>
            <a:pPr marL="342900" lvl="0" algn="l" rtl="0">
              <a:spcBef>
                <a:spcPts val="0"/>
              </a:spcBef>
              <a:spcAft>
                <a:spcPts val="0"/>
              </a:spcAft>
              <a:buFont typeface="+mj-lt"/>
              <a:buAutoNum type="arabicPeriod"/>
            </a:pPr>
            <a:r>
              <a:rPr lang="en" dirty="0"/>
              <a:t>Matplotlib: Create data Visualisation</a:t>
            </a:r>
          </a:p>
          <a:p>
            <a:pPr marL="342900" lvl="0" algn="l" rtl="0">
              <a:spcBef>
                <a:spcPts val="0"/>
              </a:spcBef>
              <a:spcAft>
                <a:spcPts val="0"/>
              </a:spcAft>
              <a:buFont typeface="+mj-lt"/>
              <a:buAutoNum type="arabicPeriod"/>
            </a:pPr>
            <a:endParaRPr lang="en" dirty="0"/>
          </a:p>
          <a:p>
            <a:pPr marL="342900" lvl="0" algn="l" rtl="0">
              <a:spcBef>
                <a:spcPts val="0"/>
              </a:spcBef>
              <a:spcAft>
                <a:spcPts val="0"/>
              </a:spcAft>
              <a:buFont typeface="+mj-lt"/>
              <a:buAutoNum type="arabicPeriod"/>
            </a:pPr>
            <a:r>
              <a:rPr lang="en" dirty="0"/>
              <a:t>Seaborn: For Visual themes (Based on matplotlib)</a:t>
            </a:r>
            <a:endParaRPr dirty="0"/>
          </a:p>
        </p:txBody>
      </p:sp>
      <p:pic>
        <p:nvPicPr>
          <p:cNvPr id="2050" name="Picture 2" descr="What is Jupyter?">
            <a:extLst>
              <a:ext uri="{FF2B5EF4-FFF2-40B4-BE49-F238E27FC236}">
                <a16:creationId xmlns:a16="http://schemas.microsoft.com/office/drawing/2014/main" id="{CA52EB0B-AEBD-2D28-5684-6AC3049F6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236" y="1868557"/>
            <a:ext cx="3220278" cy="1810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57030-D03B-F025-B06C-F4399ACD829C}"/>
              </a:ext>
            </a:extLst>
          </p:cNvPr>
          <p:cNvSpPr>
            <a:spLocks noGrp="1"/>
          </p:cNvSpPr>
          <p:nvPr>
            <p:ph type="title"/>
          </p:nvPr>
        </p:nvSpPr>
        <p:spPr/>
        <p:txBody>
          <a:bodyPr/>
          <a:lstStyle/>
          <a:p>
            <a:r>
              <a:rPr lang="en-US" dirty="0"/>
              <a:t>Process</a:t>
            </a:r>
          </a:p>
        </p:txBody>
      </p:sp>
      <p:sp>
        <p:nvSpPr>
          <p:cNvPr id="3" name="Text Placeholder 2">
            <a:extLst>
              <a:ext uri="{FF2B5EF4-FFF2-40B4-BE49-F238E27FC236}">
                <a16:creationId xmlns:a16="http://schemas.microsoft.com/office/drawing/2014/main" id="{ACF101D6-A7DE-7FE6-AF93-E26F625B45E7}"/>
              </a:ext>
            </a:extLst>
          </p:cNvPr>
          <p:cNvSpPr>
            <a:spLocks noGrp="1"/>
          </p:cNvSpPr>
          <p:nvPr>
            <p:ph type="body" idx="1"/>
          </p:nvPr>
        </p:nvSpPr>
        <p:spPr/>
        <p:txBody>
          <a:bodyPr/>
          <a:lstStyle/>
          <a:p>
            <a:r>
              <a:rPr lang="en-US" sz="2400" dirty="0"/>
              <a:t>Reading the dataset ‘Data.csv’ (using pandas)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152400" indent="0">
              <a:buNone/>
            </a:pPr>
            <a:r>
              <a:rPr lang="en-US" sz="1050" dirty="0"/>
              <a:t>(DATASET LINK ***https://github.com/pik1989/blob/main/Data.csv)</a:t>
            </a:r>
          </a:p>
          <a:p>
            <a:pPr marL="609600" lvl="1" indent="0">
              <a:buNone/>
            </a:pPr>
            <a:endParaRPr lang="en-US" sz="2400" dirty="0">
              <a:solidFill>
                <a:srgbClr val="000000"/>
              </a:solidFill>
              <a:effectLst/>
            </a:endParaRPr>
          </a:p>
          <a:p>
            <a:pPr marL="152400" indent="0">
              <a:buNone/>
            </a:pPr>
            <a:br>
              <a:rPr lang="en-US" sz="2400" b="0" i="0" dirty="0">
                <a:solidFill>
                  <a:srgbClr val="000000"/>
                </a:solidFill>
                <a:effectLst/>
                <a:latin typeface="Courier New" panose="02070309020205020404" pitchFamily="49" charset="0"/>
              </a:rPr>
            </a:br>
            <a:endParaRPr lang="en-US" sz="2400" dirty="0"/>
          </a:p>
          <a:p>
            <a:endParaRPr lang="en-US" sz="2400" dirty="0"/>
          </a:p>
        </p:txBody>
      </p:sp>
      <p:pic>
        <p:nvPicPr>
          <p:cNvPr id="7" name="Picture 6">
            <a:extLst>
              <a:ext uri="{FF2B5EF4-FFF2-40B4-BE49-F238E27FC236}">
                <a16:creationId xmlns:a16="http://schemas.microsoft.com/office/drawing/2014/main" id="{49B04830-64BD-3D4F-24B9-CF39110821FC}"/>
              </a:ext>
            </a:extLst>
          </p:cNvPr>
          <p:cNvPicPr>
            <a:picLocks noChangeAspect="1"/>
          </p:cNvPicPr>
          <p:nvPr/>
        </p:nvPicPr>
        <p:blipFill>
          <a:blip r:embed="rId2"/>
          <a:stretch>
            <a:fillRect/>
          </a:stretch>
        </p:blipFill>
        <p:spPr>
          <a:xfrm>
            <a:off x="-25" y="1815741"/>
            <a:ext cx="9144000" cy="2525810"/>
          </a:xfrm>
          <a:prstGeom prst="rect">
            <a:avLst/>
          </a:prstGeom>
        </p:spPr>
      </p:pic>
    </p:spTree>
    <p:extLst>
      <p:ext uri="{BB962C8B-B14F-4D97-AF65-F5344CB8AC3E}">
        <p14:creationId xmlns:p14="http://schemas.microsoft.com/office/powerpoint/2010/main" val="252748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355C2-E6C6-78E3-8415-FCAEA7500359}"/>
              </a:ext>
            </a:extLst>
          </p:cNvPr>
          <p:cNvSpPr txBox="1"/>
          <p:nvPr/>
        </p:nvSpPr>
        <p:spPr>
          <a:xfrm>
            <a:off x="506896" y="487016"/>
            <a:ext cx="6430618" cy="4401205"/>
          </a:xfrm>
          <a:prstGeom prst="rect">
            <a:avLst/>
          </a:prstGeom>
          <a:noFill/>
        </p:spPr>
        <p:txBody>
          <a:bodyPr wrap="square" rtlCol="0">
            <a:spAutoFit/>
          </a:bodyPr>
          <a:lstStyle/>
          <a:p>
            <a:r>
              <a:rPr lang="en-US" sz="1400" dirty="0"/>
              <a:t>2. Perform specific functions like info() ,shape, describe, columns, </a:t>
            </a:r>
            <a:r>
              <a:rPr lang="en-US" sz="1400" dirty="0" err="1"/>
              <a:t>value_counts</a:t>
            </a:r>
            <a:r>
              <a:rPr lang="en-US" sz="1400" dirty="0"/>
              <a:t>()</a:t>
            </a:r>
          </a:p>
          <a:p>
            <a:endParaRPr lang="en-US" dirty="0"/>
          </a:p>
          <a:p>
            <a:endParaRPr lang="en-US" sz="1400" dirty="0"/>
          </a:p>
          <a:p>
            <a:endParaRPr lang="en-US" dirty="0"/>
          </a:p>
          <a:p>
            <a:endParaRPr lang="en-US" sz="1400" dirty="0"/>
          </a:p>
          <a:p>
            <a:endParaRPr lang="en-US" dirty="0"/>
          </a:p>
          <a:p>
            <a:endParaRPr lang="en-US" sz="1400" dirty="0"/>
          </a:p>
          <a:p>
            <a:endParaRPr lang="en-US" dirty="0"/>
          </a:p>
          <a:p>
            <a:endParaRPr lang="en-US" sz="1400" dirty="0"/>
          </a:p>
          <a:p>
            <a:endParaRPr lang="en-US" dirty="0"/>
          </a:p>
          <a:p>
            <a:endParaRPr lang="en-US" sz="1400" dirty="0"/>
          </a:p>
          <a:p>
            <a:endParaRPr lang="en-US" dirty="0"/>
          </a:p>
          <a:p>
            <a:endParaRPr lang="en-US" sz="1400" dirty="0"/>
          </a:p>
          <a:p>
            <a:endParaRPr lang="en-US" dirty="0"/>
          </a:p>
          <a:p>
            <a:endParaRPr lang="en-US" sz="1400" dirty="0"/>
          </a:p>
          <a:p>
            <a:r>
              <a:rPr lang="en-US" sz="1400" dirty="0"/>
              <a:t>3. Data Cleaning</a:t>
            </a:r>
          </a:p>
          <a:p>
            <a:r>
              <a:rPr lang="en-US" b="1" i="0" dirty="0">
                <a:solidFill>
                  <a:srgbClr val="000000"/>
                </a:solidFill>
                <a:effectLst/>
                <a:latin typeface="Helvetica Neue"/>
              </a:rPr>
              <a:t>As we don't have any null records, there's no data cleaning required</a:t>
            </a:r>
          </a:p>
          <a:p>
            <a:endParaRPr lang="en-US" sz="1400" dirty="0"/>
          </a:p>
          <a:p>
            <a:endParaRPr lang="en-US" dirty="0"/>
          </a:p>
        </p:txBody>
      </p:sp>
      <p:pic>
        <p:nvPicPr>
          <p:cNvPr id="4" name="Picture 3">
            <a:extLst>
              <a:ext uri="{FF2B5EF4-FFF2-40B4-BE49-F238E27FC236}">
                <a16:creationId xmlns:a16="http://schemas.microsoft.com/office/drawing/2014/main" id="{9A723FD3-7EAA-EA7E-4704-FE64747DD1F0}"/>
              </a:ext>
            </a:extLst>
          </p:cNvPr>
          <p:cNvPicPr>
            <a:picLocks noChangeAspect="1"/>
          </p:cNvPicPr>
          <p:nvPr/>
        </p:nvPicPr>
        <p:blipFill>
          <a:blip r:embed="rId2"/>
          <a:stretch>
            <a:fillRect/>
          </a:stretch>
        </p:blipFill>
        <p:spPr>
          <a:xfrm>
            <a:off x="2206486" y="1109069"/>
            <a:ext cx="3718661" cy="2716599"/>
          </a:xfrm>
          <a:prstGeom prst="rect">
            <a:avLst/>
          </a:prstGeom>
        </p:spPr>
      </p:pic>
    </p:spTree>
    <p:extLst>
      <p:ext uri="{BB962C8B-B14F-4D97-AF65-F5344CB8AC3E}">
        <p14:creationId xmlns:p14="http://schemas.microsoft.com/office/powerpoint/2010/main" val="142241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68F392-FCE1-3584-941E-EC3E01324BC1}"/>
              </a:ext>
            </a:extLst>
          </p:cNvPr>
          <p:cNvSpPr txBox="1"/>
          <p:nvPr/>
        </p:nvSpPr>
        <p:spPr>
          <a:xfrm>
            <a:off x="566531" y="318052"/>
            <a:ext cx="7553739" cy="1815882"/>
          </a:xfrm>
          <a:prstGeom prst="rect">
            <a:avLst/>
          </a:prstGeom>
          <a:noFill/>
        </p:spPr>
        <p:txBody>
          <a:bodyPr wrap="square" rtlCol="0">
            <a:spAutoFit/>
          </a:bodyPr>
          <a:lstStyle/>
          <a:p>
            <a:r>
              <a:rPr lang="en-US" sz="1400" dirty="0">
                <a:solidFill>
                  <a:srgbClr val="000000"/>
                </a:solidFill>
                <a:effectLst/>
              </a:rPr>
              <a:t>4. Create a copy of base data for manipulation &amp; processing</a:t>
            </a:r>
          </a:p>
          <a:p>
            <a:endParaRPr lang="en-US" dirty="0"/>
          </a:p>
          <a:p>
            <a:endParaRPr lang="en-US" sz="1400" dirty="0">
              <a:solidFill>
                <a:srgbClr val="000000"/>
              </a:solidFill>
              <a:effectLst/>
            </a:endParaRPr>
          </a:p>
          <a:p>
            <a:endParaRPr lang="en-US" dirty="0"/>
          </a:p>
          <a:p>
            <a:endParaRPr lang="en-US" sz="1400" dirty="0">
              <a:solidFill>
                <a:srgbClr val="000000"/>
              </a:solidFill>
              <a:effectLst/>
            </a:endParaRPr>
          </a:p>
          <a:p>
            <a:endParaRPr lang="en-US" sz="1400" dirty="0">
              <a:solidFill>
                <a:srgbClr val="000000"/>
              </a:solidFill>
              <a:effectLst/>
            </a:endParaRPr>
          </a:p>
          <a:p>
            <a:r>
              <a:rPr lang="en-US" sz="1400" dirty="0">
                <a:solidFill>
                  <a:srgbClr val="000000"/>
                </a:solidFill>
              </a:rPr>
              <a:t>5. Data Exploration</a:t>
            </a:r>
          </a:p>
          <a:p>
            <a:endParaRPr lang="en-US" dirty="0"/>
          </a:p>
        </p:txBody>
      </p:sp>
      <p:pic>
        <p:nvPicPr>
          <p:cNvPr id="4" name="Picture 3">
            <a:extLst>
              <a:ext uri="{FF2B5EF4-FFF2-40B4-BE49-F238E27FC236}">
                <a16:creationId xmlns:a16="http://schemas.microsoft.com/office/drawing/2014/main" id="{E448ACC3-FE4C-966E-501C-FA8B9E77CB41}"/>
              </a:ext>
            </a:extLst>
          </p:cNvPr>
          <p:cNvPicPr>
            <a:picLocks noChangeAspect="1"/>
          </p:cNvPicPr>
          <p:nvPr/>
        </p:nvPicPr>
        <p:blipFill>
          <a:blip r:embed="rId2"/>
          <a:stretch>
            <a:fillRect/>
          </a:stretch>
        </p:blipFill>
        <p:spPr>
          <a:xfrm>
            <a:off x="1237374" y="829398"/>
            <a:ext cx="4900085" cy="502964"/>
          </a:xfrm>
          <a:prstGeom prst="rect">
            <a:avLst/>
          </a:prstGeom>
        </p:spPr>
      </p:pic>
      <p:pic>
        <p:nvPicPr>
          <p:cNvPr id="6" name="Picture 5">
            <a:extLst>
              <a:ext uri="{FF2B5EF4-FFF2-40B4-BE49-F238E27FC236}">
                <a16:creationId xmlns:a16="http://schemas.microsoft.com/office/drawing/2014/main" id="{D64D900E-DA21-14BB-2D12-EE222BC75EDE}"/>
              </a:ext>
            </a:extLst>
          </p:cNvPr>
          <p:cNvPicPr>
            <a:picLocks noChangeAspect="1"/>
          </p:cNvPicPr>
          <p:nvPr/>
        </p:nvPicPr>
        <p:blipFill>
          <a:blip r:embed="rId3"/>
          <a:stretch>
            <a:fillRect/>
          </a:stretch>
        </p:blipFill>
        <p:spPr>
          <a:xfrm>
            <a:off x="1867398" y="2133934"/>
            <a:ext cx="3640035" cy="1942092"/>
          </a:xfrm>
          <a:prstGeom prst="rect">
            <a:avLst/>
          </a:prstGeom>
        </p:spPr>
      </p:pic>
      <p:sp>
        <p:nvSpPr>
          <p:cNvPr id="3" name="TextBox 2">
            <a:extLst>
              <a:ext uri="{FF2B5EF4-FFF2-40B4-BE49-F238E27FC236}">
                <a16:creationId xmlns:a16="http://schemas.microsoft.com/office/drawing/2014/main" id="{9A1FD5B2-7DF1-F414-7C56-755FFC4C67A9}"/>
              </a:ext>
            </a:extLst>
          </p:cNvPr>
          <p:cNvSpPr txBox="1"/>
          <p:nvPr/>
        </p:nvSpPr>
        <p:spPr>
          <a:xfrm>
            <a:off x="6207512" y="4215160"/>
            <a:ext cx="2076209" cy="307777"/>
          </a:xfrm>
          <a:prstGeom prst="rect">
            <a:avLst/>
          </a:prstGeom>
          <a:noFill/>
        </p:spPr>
        <p:txBody>
          <a:bodyPr wrap="none" rtlCol="0">
            <a:spAutoFit/>
          </a:bodyPr>
          <a:lstStyle/>
          <a:p>
            <a:r>
              <a:rPr lang="en-US" dirty="0"/>
              <a:t>……</a:t>
            </a:r>
            <a:r>
              <a:rPr lang="en-US" dirty="0" err="1"/>
              <a:t>Contd</a:t>
            </a:r>
            <a:r>
              <a:rPr lang="en-US" dirty="0"/>
              <a:t> in </a:t>
            </a:r>
            <a:r>
              <a:rPr lang="en-US" dirty="0" err="1"/>
              <a:t>jupyter</a:t>
            </a:r>
            <a:r>
              <a:rPr lang="en-US" dirty="0"/>
              <a:t> file</a:t>
            </a:r>
          </a:p>
        </p:txBody>
      </p:sp>
    </p:spTree>
    <p:extLst>
      <p:ext uri="{BB962C8B-B14F-4D97-AF65-F5344CB8AC3E}">
        <p14:creationId xmlns:p14="http://schemas.microsoft.com/office/powerpoint/2010/main" val="335056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3EE0-AB2A-205B-E6B8-BEAF1074C168}"/>
              </a:ext>
            </a:extLst>
          </p:cNvPr>
          <p:cNvSpPr>
            <a:spLocks noGrp="1"/>
          </p:cNvSpPr>
          <p:nvPr>
            <p:ph type="title"/>
          </p:nvPr>
        </p:nvSpPr>
        <p:spPr>
          <a:xfrm>
            <a:off x="713225" y="184150"/>
            <a:ext cx="7717500" cy="572700"/>
          </a:xfrm>
        </p:spPr>
        <p:txBody>
          <a:bodyPr/>
          <a:lstStyle/>
          <a:p>
            <a:r>
              <a:rPr lang="en-US" dirty="0"/>
              <a:t>Findings</a:t>
            </a:r>
          </a:p>
        </p:txBody>
      </p:sp>
      <p:sp>
        <p:nvSpPr>
          <p:cNvPr id="3" name="Text Placeholder 2">
            <a:extLst>
              <a:ext uri="{FF2B5EF4-FFF2-40B4-BE49-F238E27FC236}">
                <a16:creationId xmlns:a16="http://schemas.microsoft.com/office/drawing/2014/main" id="{9A4E0E33-BC3A-08EF-B6FC-2DEDF9CFDD47}"/>
              </a:ext>
            </a:extLst>
          </p:cNvPr>
          <p:cNvSpPr>
            <a:spLocks noGrp="1"/>
          </p:cNvSpPr>
          <p:nvPr>
            <p:ph type="body" idx="1"/>
          </p:nvPr>
        </p:nvSpPr>
        <p:spPr>
          <a:xfrm>
            <a:off x="713225" y="862922"/>
            <a:ext cx="7717500" cy="3561600"/>
          </a:xfrm>
        </p:spPr>
        <p:txBody>
          <a:bodyPr/>
          <a:lstStyle/>
          <a:p>
            <a:pPr rtl="0">
              <a:buFont typeface="+mj-lt"/>
              <a:buAutoNum type="arabicPeriod"/>
            </a:pPr>
            <a:r>
              <a:rPr lang="en-US" sz="2000" dirty="0">
                <a:solidFill>
                  <a:srgbClr val="000000"/>
                </a:solidFill>
                <a:effectLst/>
              </a:rPr>
              <a:t>Female patients have taken more appointments then male patients</a:t>
            </a:r>
          </a:p>
          <a:p>
            <a:pPr rtl="0">
              <a:buFont typeface="+mj-lt"/>
              <a:buAutoNum type="arabicPeriod"/>
            </a:pPr>
            <a:r>
              <a:rPr lang="en-US" sz="2000" dirty="0">
                <a:solidFill>
                  <a:srgbClr val="000000"/>
                </a:solidFill>
                <a:effectLst/>
              </a:rPr>
              <a:t>Ratio of </a:t>
            </a:r>
            <a:r>
              <a:rPr lang="en-US" sz="2000" dirty="0" err="1">
                <a:solidFill>
                  <a:srgbClr val="000000"/>
                </a:solidFill>
                <a:effectLst/>
              </a:rPr>
              <a:t>NoShow</a:t>
            </a:r>
            <a:r>
              <a:rPr lang="en-US" sz="2000" dirty="0">
                <a:solidFill>
                  <a:srgbClr val="000000"/>
                </a:solidFill>
                <a:effectLst/>
              </a:rPr>
              <a:t> and Show is almost equal for age group except Age 0 and Age 1 with 80% show rate for each age group</a:t>
            </a:r>
          </a:p>
          <a:p>
            <a:pPr rtl="0">
              <a:buFont typeface="+mj-lt"/>
              <a:buAutoNum type="arabicPeriod"/>
            </a:pPr>
            <a:r>
              <a:rPr lang="en-US" sz="2000" dirty="0">
                <a:solidFill>
                  <a:srgbClr val="000000"/>
                </a:solidFill>
                <a:effectLst/>
              </a:rPr>
              <a:t>Each </a:t>
            </a:r>
            <a:r>
              <a:rPr lang="en-US" sz="2000" dirty="0" err="1">
                <a:solidFill>
                  <a:srgbClr val="000000"/>
                </a:solidFill>
                <a:effectLst/>
              </a:rPr>
              <a:t>Neighbourhood</a:t>
            </a:r>
            <a:r>
              <a:rPr lang="en-US" sz="2000" dirty="0">
                <a:solidFill>
                  <a:srgbClr val="000000"/>
                </a:solidFill>
                <a:effectLst/>
              </a:rPr>
              <a:t> have almost 80% show rate</a:t>
            </a:r>
          </a:p>
          <a:p>
            <a:pPr rtl="0">
              <a:buFont typeface="+mj-lt"/>
              <a:buAutoNum type="arabicPeriod"/>
            </a:pPr>
            <a:r>
              <a:rPr lang="en-US" sz="2000" dirty="0">
                <a:solidFill>
                  <a:srgbClr val="000000"/>
                </a:solidFill>
                <a:effectLst/>
              </a:rPr>
              <a:t>there is no appointments on </a:t>
            </a:r>
            <a:r>
              <a:rPr lang="en-US" sz="2000" dirty="0" err="1">
                <a:solidFill>
                  <a:srgbClr val="000000"/>
                </a:solidFill>
                <a:effectLst/>
              </a:rPr>
              <a:t>sunday</a:t>
            </a:r>
            <a:r>
              <a:rPr lang="en-US" sz="2000" dirty="0">
                <a:solidFill>
                  <a:srgbClr val="000000"/>
                </a:solidFill>
                <a:effectLst/>
              </a:rPr>
              <a:t> and on </a:t>
            </a:r>
            <a:r>
              <a:rPr lang="en-US" sz="2000" dirty="0" err="1">
                <a:solidFill>
                  <a:srgbClr val="000000"/>
                </a:solidFill>
                <a:effectLst/>
              </a:rPr>
              <a:t>saturday</a:t>
            </a:r>
            <a:r>
              <a:rPr lang="en-US" sz="2000" dirty="0">
                <a:solidFill>
                  <a:srgbClr val="000000"/>
                </a:solidFill>
                <a:effectLst/>
              </a:rPr>
              <a:t> appointments are very less in </a:t>
            </a:r>
            <a:r>
              <a:rPr lang="en-US" sz="2000" dirty="0" err="1">
                <a:solidFill>
                  <a:srgbClr val="000000"/>
                </a:solidFill>
                <a:effectLst/>
              </a:rPr>
              <a:t>comparision</a:t>
            </a:r>
            <a:r>
              <a:rPr lang="en-US" sz="2000" dirty="0">
                <a:solidFill>
                  <a:srgbClr val="000000"/>
                </a:solidFill>
                <a:effectLst/>
              </a:rPr>
              <a:t> to other week days </a:t>
            </a:r>
          </a:p>
        </p:txBody>
      </p:sp>
    </p:spTree>
    <p:extLst>
      <p:ext uri="{BB962C8B-B14F-4D97-AF65-F5344CB8AC3E}">
        <p14:creationId xmlns:p14="http://schemas.microsoft.com/office/powerpoint/2010/main" val="2645411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8"/>
        <p:cNvGrpSpPr/>
        <p:nvPr/>
      </p:nvGrpSpPr>
      <p:grpSpPr>
        <a:xfrm>
          <a:off x="0" y="0"/>
          <a:ext cx="0" cy="0"/>
          <a:chOff x="0" y="0"/>
          <a:chExt cx="0" cy="0"/>
        </a:xfrm>
      </p:grpSpPr>
      <p:grpSp>
        <p:nvGrpSpPr>
          <p:cNvPr id="2269" name="Google Shape;2269;p63"/>
          <p:cNvGrpSpPr/>
          <p:nvPr/>
        </p:nvGrpSpPr>
        <p:grpSpPr>
          <a:xfrm>
            <a:off x="6153899" y="2015038"/>
            <a:ext cx="860920" cy="2642612"/>
            <a:chOff x="6153899" y="2015038"/>
            <a:chExt cx="860920" cy="2642612"/>
          </a:xfrm>
        </p:grpSpPr>
        <p:sp>
          <p:nvSpPr>
            <p:cNvPr id="2270" name="Google Shape;2270;p63"/>
            <p:cNvSpPr/>
            <p:nvPr/>
          </p:nvSpPr>
          <p:spPr>
            <a:xfrm>
              <a:off x="6246218" y="4468050"/>
              <a:ext cx="768600" cy="1896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71" name="Google Shape;2271;p63"/>
            <p:cNvGrpSpPr/>
            <p:nvPr/>
          </p:nvGrpSpPr>
          <p:grpSpPr>
            <a:xfrm>
              <a:off x="6153899" y="2015038"/>
              <a:ext cx="840647" cy="2596322"/>
              <a:chOff x="6062193" y="1640919"/>
              <a:chExt cx="899280" cy="2777707"/>
            </a:xfrm>
          </p:grpSpPr>
          <p:sp>
            <p:nvSpPr>
              <p:cNvPr id="2272" name="Google Shape;2272;p63"/>
              <p:cNvSpPr/>
              <p:nvPr/>
            </p:nvSpPr>
            <p:spPr>
              <a:xfrm>
                <a:off x="6273961" y="3071258"/>
                <a:ext cx="589290" cy="1347367"/>
              </a:xfrm>
              <a:custGeom>
                <a:avLst/>
                <a:gdLst/>
                <a:ahLst/>
                <a:cxnLst/>
                <a:rect l="l" t="t" r="r" b="b"/>
                <a:pathLst>
                  <a:path w="40611" h="92854" extrusionOk="0">
                    <a:moveTo>
                      <a:pt x="2116" y="1"/>
                    </a:moveTo>
                    <a:cubicBezTo>
                      <a:pt x="2116" y="1"/>
                      <a:pt x="1" y="6050"/>
                      <a:pt x="1058" y="25170"/>
                    </a:cubicBezTo>
                    <a:cubicBezTo>
                      <a:pt x="1101" y="29654"/>
                      <a:pt x="2285" y="92853"/>
                      <a:pt x="2285" y="92853"/>
                    </a:cubicBezTo>
                    <a:lnTo>
                      <a:pt x="11422" y="91838"/>
                    </a:lnTo>
                    <a:lnTo>
                      <a:pt x="17006" y="53682"/>
                    </a:lnTo>
                    <a:lnTo>
                      <a:pt x="19798" y="28470"/>
                    </a:lnTo>
                    <a:cubicBezTo>
                      <a:pt x="19841" y="28258"/>
                      <a:pt x="19999" y="28153"/>
                      <a:pt x="20158" y="28153"/>
                    </a:cubicBezTo>
                    <a:cubicBezTo>
                      <a:pt x="20316" y="28153"/>
                      <a:pt x="20475" y="28258"/>
                      <a:pt x="20517" y="28470"/>
                    </a:cubicBezTo>
                    <a:lnTo>
                      <a:pt x="26017" y="52793"/>
                    </a:lnTo>
                    <a:lnTo>
                      <a:pt x="27582" y="91119"/>
                    </a:lnTo>
                    <a:lnTo>
                      <a:pt x="37142" y="91119"/>
                    </a:lnTo>
                    <a:lnTo>
                      <a:pt x="40611" y="48986"/>
                    </a:lnTo>
                    <a:lnTo>
                      <a:pt x="368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3"/>
              <p:cNvSpPr/>
              <p:nvPr/>
            </p:nvSpPr>
            <p:spPr>
              <a:xfrm>
                <a:off x="6658216" y="2993917"/>
                <a:ext cx="54037" cy="68156"/>
              </a:xfrm>
              <a:custGeom>
                <a:avLst/>
                <a:gdLst/>
                <a:ahLst/>
                <a:cxnLst/>
                <a:rect l="l" t="t" r="r" b="b"/>
                <a:pathLst>
                  <a:path w="3724" h="4697" extrusionOk="0">
                    <a:moveTo>
                      <a:pt x="1862" y="1"/>
                    </a:moveTo>
                    <a:cubicBezTo>
                      <a:pt x="847" y="1"/>
                      <a:pt x="1" y="1058"/>
                      <a:pt x="1" y="2370"/>
                    </a:cubicBezTo>
                    <a:cubicBezTo>
                      <a:pt x="1" y="3681"/>
                      <a:pt x="847" y="4696"/>
                      <a:pt x="1862" y="4696"/>
                    </a:cubicBezTo>
                    <a:cubicBezTo>
                      <a:pt x="2877" y="4696"/>
                      <a:pt x="3724" y="3681"/>
                      <a:pt x="3724" y="2370"/>
                    </a:cubicBezTo>
                    <a:cubicBezTo>
                      <a:pt x="3724" y="1058"/>
                      <a:pt x="2877" y="1"/>
                      <a:pt x="1862" y="1"/>
                    </a:cubicBezTo>
                    <a:close/>
                  </a:path>
                </a:pathLst>
              </a:custGeom>
              <a:solidFill>
                <a:srgbClr val="070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3"/>
              <p:cNvSpPr/>
              <p:nvPr/>
            </p:nvSpPr>
            <p:spPr>
              <a:xfrm>
                <a:off x="6206443" y="2286177"/>
                <a:ext cx="570267" cy="970991"/>
              </a:xfrm>
              <a:custGeom>
                <a:avLst/>
                <a:gdLst/>
                <a:ahLst/>
                <a:cxnLst/>
                <a:rect l="l" t="t" r="r" b="b"/>
                <a:pathLst>
                  <a:path w="39300" h="66916" extrusionOk="0">
                    <a:moveTo>
                      <a:pt x="14299" y="1"/>
                    </a:moveTo>
                    <a:cubicBezTo>
                      <a:pt x="14299" y="1"/>
                      <a:pt x="11380" y="889"/>
                      <a:pt x="10449" y="1481"/>
                    </a:cubicBezTo>
                    <a:cubicBezTo>
                      <a:pt x="1" y="8334"/>
                      <a:pt x="4781" y="23055"/>
                      <a:pt x="7869" y="31939"/>
                    </a:cubicBezTo>
                    <a:cubicBezTo>
                      <a:pt x="8292" y="33165"/>
                      <a:pt x="8757" y="34392"/>
                      <a:pt x="9223" y="35450"/>
                    </a:cubicBezTo>
                    <a:cubicBezTo>
                      <a:pt x="13580" y="45391"/>
                      <a:pt x="4062" y="61719"/>
                      <a:pt x="4062" y="61719"/>
                    </a:cubicBezTo>
                    <a:cubicBezTo>
                      <a:pt x="4062" y="61719"/>
                      <a:pt x="18137" y="66916"/>
                      <a:pt x="27876" y="66916"/>
                    </a:cubicBezTo>
                    <a:cubicBezTo>
                      <a:pt x="32414" y="66916"/>
                      <a:pt x="36010" y="65788"/>
                      <a:pt x="36803" y="62480"/>
                    </a:cubicBezTo>
                    <a:cubicBezTo>
                      <a:pt x="39299" y="52032"/>
                      <a:pt x="38115" y="49198"/>
                      <a:pt x="37946" y="46913"/>
                    </a:cubicBezTo>
                    <a:cubicBezTo>
                      <a:pt x="37523" y="40145"/>
                      <a:pt x="36888" y="25509"/>
                      <a:pt x="36634" y="22421"/>
                    </a:cubicBezTo>
                    <a:cubicBezTo>
                      <a:pt x="36380" y="19417"/>
                      <a:pt x="35619" y="16118"/>
                      <a:pt x="35873" y="10618"/>
                    </a:cubicBezTo>
                    <a:cubicBezTo>
                      <a:pt x="36127" y="5119"/>
                      <a:pt x="34688" y="3639"/>
                      <a:pt x="29147" y="43"/>
                    </a:cubicBezTo>
                    <a:cubicBezTo>
                      <a:pt x="26835" y="1528"/>
                      <a:pt x="24425" y="2025"/>
                      <a:pt x="22236" y="2025"/>
                    </a:cubicBezTo>
                    <a:cubicBezTo>
                      <a:pt x="17818" y="2025"/>
                      <a:pt x="14299" y="1"/>
                      <a:pt x="142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3"/>
              <p:cNvSpPr/>
              <p:nvPr/>
            </p:nvSpPr>
            <p:spPr>
              <a:xfrm>
                <a:off x="6323689" y="2476469"/>
                <a:ext cx="218530" cy="380599"/>
              </a:xfrm>
              <a:custGeom>
                <a:avLst/>
                <a:gdLst/>
                <a:ahLst/>
                <a:cxnLst/>
                <a:rect l="l" t="t" r="r" b="b"/>
                <a:pathLst>
                  <a:path w="15060" h="26229" extrusionOk="0">
                    <a:moveTo>
                      <a:pt x="6515" y="0"/>
                    </a:moveTo>
                    <a:cubicBezTo>
                      <a:pt x="6514" y="1"/>
                      <a:pt x="1608" y="8545"/>
                      <a:pt x="804" y="12945"/>
                    </a:cubicBezTo>
                    <a:cubicBezTo>
                      <a:pt x="0" y="17344"/>
                      <a:pt x="2158" y="25212"/>
                      <a:pt x="2158" y="25212"/>
                    </a:cubicBezTo>
                    <a:lnTo>
                      <a:pt x="2369" y="26227"/>
                    </a:lnTo>
                    <a:cubicBezTo>
                      <a:pt x="2513" y="26227"/>
                      <a:pt x="2735" y="26228"/>
                      <a:pt x="3019" y="26228"/>
                    </a:cubicBezTo>
                    <a:cubicBezTo>
                      <a:pt x="5580" y="26228"/>
                      <a:pt x="13232" y="26160"/>
                      <a:pt x="15060" y="24789"/>
                    </a:cubicBezTo>
                    <a:cubicBezTo>
                      <a:pt x="15060" y="24155"/>
                      <a:pt x="14552" y="18359"/>
                      <a:pt x="14552" y="18359"/>
                    </a:cubicBezTo>
                    <a:cubicBezTo>
                      <a:pt x="14552" y="18359"/>
                      <a:pt x="7572" y="18317"/>
                      <a:pt x="4400" y="16498"/>
                    </a:cubicBezTo>
                    <a:cubicBezTo>
                      <a:pt x="1227" y="14637"/>
                      <a:pt x="6515" y="1"/>
                      <a:pt x="6515" y="0"/>
                    </a:cubicBezTo>
                    <a:close/>
                  </a:path>
                </a:pathLst>
              </a:custGeom>
              <a:solidFill>
                <a:srgbClr val="03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3"/>
              <p:cNvSpPr/>
              <p:nvPr/>
            </p:nvSpPr>
            <p:spPr>
              <a:xfrm>
                <a:off x="6092273" y="2267574"/>
                <a:ext cx="508872" cy="1349747"/>
              </a:xfrm>
              <a:custGeom>
                <a:avLst/>
                <a:gdLst/>
                <a:ahLst/>
                <a:cxnLst/>
                <a:rect l="l" t="t" r="r" b="b"/>
                <a:pathLst>
                  <a:path w="35069" h="93018" extrusionOk="0">
                    <a:moveTo>
                      <a:pt x="18653" y="0"/>
                    </a:moveTo>
                    <a:cubicBezTo>
                      <a:pt x="18147" y="0"/>
                      <a:pt x="17556" y="87"/>
                      <a:pt x="16964" y="352"/>
                    </a:cubicBezTo>
                    <a:cubicBezTo>
                      <a:pt x="14806" y="1283"/>
                      <a:pt x="12987" y="2171"/>
                      <a:pt x="9645" y="6232"/>
                    </a:cubicBezTo>
                    <a:cubicBezTo>
                      <a:pt x="0" y="18119"/>
                      <a:pt x="9222" y="33051"/>
                      <a:pt x="9222" y="33051"/>
                    </a:cubicBezTo>
                    <a:lnTo>
                      <a:pt x="10280" y="90497"/>
                    </a:lnTo>
                    <a:cubicBezTo>
                      <a:pt x="13002" y="92642"/>
                      <a:pt x="22659" y="93017"/>
                      <a:pt x="29085" y="93017"/>
                    </a:cubicBezTo>
                    <a:cubicBezTo>
                      <a:pt x="32545" y="93017"/>
                      <a:pt x="35069" y="92908"/>
                      <a:pt x="35069" y="92908"/>
                    </a:cubicBezTo>
                    <a:cubicBezTo>
                      <a:pt x="35069" y="92908"/>
                      <a:pt x="34307" y="67189"/>
                      <a:pt x="34054" y="60378"/>
                    </a:cubicBezTo>
                    <a:cubicBezTo>
                      <a:pt x="33461" y="45488"/>
                      <a:pt x="33673" y="25606"/>
                      <a:pt x="32615" y="21968"/>
                    </a:cubicBezTo>
                    <a:cubicBezTo>
                      <a:pt x="30669" y="15242"/>
                      <a:pt x="21744" y="2256"/>
                      <a:pt x="21744" y="2256"/>
                    </a:cubicBezTo>
                    <a:cubicBezTo>
                      <a:pt x="21744" y="2256"/>
                      <a:pt x="19925" y="1029"/>
                      <a:pt x="20052" y="310"/>
                    </a:cubicBezTo>
                    <a:cubicBezTo>
                      <a:pt x="20132" y="256"/>
                      <a:pt x="19520" y="0"/>
                      <a:pt x="186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3"/>
              <p:cNvSpPr/>
              <p:nvPr/>
            </p:nvSpPr>
            <p:spPr>
              <a:xfrm>
                <a:off x="6639193" y="2289862"/>
                <a:ext cx="322280" cy="1341070"/>
              </a:xfrm>
              <a:custGeom>
                <a:avLst/>
                <a:gdLst/>
                <a:ahLst/>
                <a:cxnLst/>
                <a:rect l="l" t="t" r="r" b="b"/>
                <a:pathLst>
                  <a:path w="22210" h="92420" extrusionOk="0">
                    <a:moveTo>
                      <a:pt x="1" y="1"/>
                    </a:moveTo>
                    <a:cubicBezTo>
                      <a:pt x="1" y="1"/>
                      <a:pt x="2243" y="19586"/>
                      <a:pt x="2073" y="28977"/>
                    </a:cubicBezTo>
                    <a:cubicBezTo>
                      <a:pt x="1862" y="38368"/>
                      <a:pt x="2793" y="80289"/>
                      <a:pt x="4358" y="90907"/>
                    </a:cubicBezTo>
                    <a:cubicBezTo>
                      <a:pt x="4534" y="92061"/>
                      <a:pt x="6654" y="92420"/>
                      <a:pt x="9220" y="92420"/>
                    </a:cubicBezTo>
                    <a:cubicBezTo>
                      <a:pt x="13424" y="92420"/>
                      <a:pt x="18825" y="91457"/>
                      <a:pt x="18825" y="91457"/>
                    </a:cubicBezTo>
                    <a:cubicBezTo>
                      <a:pt x="18825" y="91457"/>
                      <a:pt x="16160" y="66457"/>
                      <a:pt x="14849" y="52751"/>
                    </a:cubicBezTo>
                    <a:cubicBezTo>
                      <a:pt x="14256" y="46448"/>
                      <a:pt x="14214" y="44629"/>
                      <a:pt x="13495" y="36803"/>
                    </a:cubicBezTo>
                    <a:cubicBezTo>
                      <a:pt x="22209" y="34265"/>
                      <a:pt x="15399" y="16921"/>
                      <a:pt x="12649" y="12141"/>
                    </a:cubicBezTo>
                    <a:cubicBezTo>
                      <a:pt x="8080" y="4273"/>
                      <a:pt x="4358" y="1650"/>
                      <a:pt x="931" y="381"/>
                    </a:cubicBez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3"/>
              <p:cNvSpPr/>
              <p:nvPr/>
            </p:nvSpPr>
            <p:spPr>
              <a:xfrm>
                <a:off x="6333178" y="2267574"/>
                <a:ext cx="246492" cy="561241"/>
              </a:xfrm>
              <a:custGeom>
                <a:avLst/>
                <a:gdLst/>
                <a:ahLst/>
                <a:cxnLst/>
                <a:rect l="l" t="t" r="r" b="b"/>
                <a:pathLst>
                  <a:path w="16987" h="38678" extrusionOk="0">
                    <a:moveTo>
                      <a:pt x="376" y="0"/>
                    </a:moveTo>
                    <a:cubicBezTo>
                      <a:pt x="191" y="0"/>
                      <a:pt x="0" y="141"/>
                      <a:pt x="23" y="394"/>
                    </a:cubicBezTo>
                    <a:cubicBezTo>
                      <a:pt x="108" y="987"/>
                      <a:pt x="1842" y="14481"/>
                      <a:pt x="4253" y="16850"/>
                    </a:cubicBezTo>
                    <a:cubicBezTo>
                      <a:pt x="5099" y="17780"/>
                      <a:pt x="6242" y="18457"/>
                      <a:pt x="7468" y="18753"/>
                    </a:cubicBezTo>
                    <a:cubicBezTo>
                      <a:pt x="7299" y="18965"/>
                      <a:pt x="7130" y="19176"/>
                      <a:pt x="7045" y="19430"/>
                    </a:cubicBezTo>
                    <a:cubicBezTo>
                      <a:pt x="6749" y="20319"/>
                      <a:pt x="7045" y="21461"/>
                      <a:pt x="8061" y="22814"/>
                    </a:cubicBezTo>
                    <a:cubicBezTo>
                      <a:pt x="11022" y="26875"/>
                      <a:pt x="16859" y="38593"/>
                      <a:pt x="16902" y="38677"/>
                    </a:cubicBezTo>
                    <a:cubicBezTo>
                      <a:pt x="16986" y="38170"/>
                      <a:pt x="16986" y="37662"/>
                      <a:pt x="16902" y="37197"/>
                    </a:cubicBezTo>
                    <a:cubicBezTo>
                      <a:pt x="16648" y="36689"/>
                      <a:pt x="11572" y="26537"/>
                      <a:pt x="8610" y="22434"/>
                    </a:cubicBezTo>
                    <a:cubicBezTo>
                      <a:pt x="7764" y="21291"/>
                      <a:pt x="7468" y="20319"/>
                      <a:pt x="7680" y="19642"/>
                    </a:cubicBezTo>
                    <a:cubicBezTo>
                      <a:pt x="7849" y="19261"/>
                      <a:pt x="8187" y="18923"/>
                      <a:pt x="8653" y="18796"/>
                    </a:cubicBezTo>
                    <a:cubicBezTo>
                      <a:pt x="8822" y="18753"/>
                      <a:pt x="8907" y="18542"/>
                      <a:pt x="8864" y="18373"/>
                    </a:cubicBezTo>
                    <a:cubicBezTo>
                      <a:pt x="8828" y="18226"/>
                      <a:pt x="8695" y="18111"/>
                      <a:pt x="8522" y="18111"/>
                    </a:cubicBezTo>
                    <a:cubicBezTo>
                      <a:pt x="8496" y="18111"/>
                      <a:pt x="8469" y="18113"/>
                      <a:pt x="8441" y="18119"/>
                    </a:cubicBezTo>
                    <a:cubicBezTo>
                      <a:pt x="8441" y="18119"/>
                      <a:pt x="8349" y="18139"/>
                      <a:pt x="8179" y="18139"/>
                    </a:cubicBezTo>
                    <a:cubicBezTo>
                      <a:pt x="7648" y="18139"/>
                      <a:pt x="6353" y="17944"/>
                      <a:pt x="4719" y="16342"/>
                    </a:cubicBezTo>
                    <a:cubicBezTo>
                      <a:pt x="2942" y="14608"/>
                      <a:pt x="1335" y="5090"/>
                      <a:pt x="700" y="310"/>
                    </a:cubicBezTo>
                    <a:cubicBezTo>
                      <a:pt x="681" y="98"/>
                      <a:pt x="530" y="0"/>
                      <a:pt x="376" y="0"/>
                    </a:cubicBez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3"/>
              <p:cNvSpPr/>
              <p:nvPr/>
            </p:nvSpPr>
            <p:spPr>
              <a:xfrm>
                <a:off x="6667430" y="2329056"/>
                <a:ext cx="69985" cy="494855"/>
              </a:xfrm>
              <a:custGeom>
                <a:avLst/>
                <a:gdLst/>
                <a:ahLst/>
                <a:cxnLst/>
                <a:rect l="l" t="t" r="r" b="b"/>
                <a:pathLst>
                  <a:path w="4823" h="34103" extrusionOk="0">
                    <a:moveTo>
                      <a:pt x="3523" y="0"/>
                    </a:moveTo>
                    <a:cubicBezTo>
                      <a:pt x="3505" y="0"/>
                      <a:pt x="3487" y="2"/>
                      <a:pt x="3469" y="7"/>
                    </a:cubicBezTo>
                    <a:cubicBezTo>
                      <a:pt x="3300" y="7"/>
                      <a:pt x="3131" y="176"/>
                      <a:pt x="3173" y="388"/>
                    </a:cubicBezTo>
                    <a:cubicBezTo>
                      <a:pt x="3512" y="3772"/>
                      <a:pt x="4019" y="10625"/>
                      <a:pt x="3638" y="12063"/>
                    </a:cubicBezTo>
                    <a:cubicBezTo>
                      <a:pt x="3173" y="13755"/>
                      <a:pt x="1185" y="15066"/>
                      <a:pt x="1143" y="15066"/>
                    </a:cubicBezTo>
                    <a:cubicBezTo>
                      <a:pt x="1058" y="15151"/>
                      <a:pt x="1016" y="15235"/>
                      <a:pt x="1016" y="15320"/>
                    </a:cubicBezTo>
                    <a:cubicBezTo>
                      <a:pt x="973" y="15447"/>
                      <a:pt x="1016" y="15532"/>
                      <a:pt x="1100" y="15616"/>
                    </a:cubicBezTo>
                    <a:cubicBezTo>
                      <a:pt x="1100" y="15616"/>
                      <a:pt x="3385" y="17985"/>
                      <a:pt x="3385" y="20185"/>
                    </a:cubicBezTo>
                    <a:cubicBezTo>
                      <a:pt x="3385" y="23400"/>
                      <a:pt x="85" y="32283"/>
                      <a:pt x="43" y="32325"/>
                    </a:cubicBezTo>
                    <a:cubicBezTo>
                      <a:pt x="0" y="32918"/>
                      <a:pt x="0" y="33510"/>
                      <a:pt x="85" y="34102"/>
                    </a:cubicBezTo>
                    <a:cubicBezTo>
                      <a:pt x="212" y="33721"/>
                      <a:pt x="4061" y="23527"/>
                      <a:pt x="4061" y="20185"/>
                    </a:cubicBezTo>
                    <a:cubicBezTo>
                      <a:pt x="4061" y="18154"/>
                      <a:pt x="2496" y="16166"/>
                      <a:pt x="1862" y="15447"/>
                    </a:cubicBezTo>
                    <a:cubicBezTo>
                      <a:pt x="2496" y="14939"/>
                      <a:pt x="3892" y="13755"/>
                      <a:pt x="4315" y="12232"/>
                    </a:cubicBezTo>
                    <a:cubicBezTo>
                      <a:pt x="4823" y="10328"/>
                      <a:pt x="3892" y="726"/>
                      <a:pt x="3850" y="303"/>
                    </a:cubicBezTo>
                    <a:cubicBezTo>
                      <a:pt x="3812" y="152"/>
                      <a:pt x="3673" y="0"/>
                      <a:pt x="3523" y="0"/>
                    </a:cubicBez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3"/>
              <p:cNvSpPr/>
              <p:nvPr/>
            </p:nvSpPr>
            <p:spPr>
              <a:xfrm>
                <a:off x="6208286" y="2493649"/>
                <a:ext cx="419879" cy="357425"/>
              </a:xfrm>
              <a:custGeom>
                <a:avLst/>
                <a:gdLst/>
                <a:ahLst/>
                <a:cxnLst/>
                <a:rect l="l" t="t" r="r" b="b"/>
                <a:pathLst>
                  <a:path w="28936" h="24632" extrusionOk="0">
                    <a:moveTo>
                      <a:pt x="9434" y="1"/>
                    </a:moveTo>
                    <a:lnTo>
                      <a:pt x="1735" y="11507"/>
                    </a:lnTo>
                    <a:cubicBezTo>
                      <a:pt x="1735" y="11507"/>
                      <a:pt x="1" y="12649"/>
                      <a:pt x="1270" y="17471"/>
                    </a:cubicBezTo>
                    <a:cubicBezTo>
                      <a:pt x="2626" y="22639"/>
                      <a:pt x="9729" y="24631"/>
                      <a:pt x="14657" y="24631"/>
                    </a:cubicBezTo>
                    <a:cubicBezTo>
                      <a:pt x="15417" y="24631"/>
                      <a:pt x="16125" y="24584"/>
                      <a:pt x="16752" y="24493"/>
                    </a:cubicBezTo>
                    <a:cubicBezTo>
                      <a:pt x="19502" y="24113"/>
                      <a:pt x="23563" y="22294"/>
                      <a:pt x="26312" y="20940"/>
                    </a:cubicBezTo>
                    <a:cubicBezTo>
                      <a:pt x="26270" y="20644"/>
                      <a:pt x="26270" y="20348"/>
                      <a:pt x="26270" y="20052"/>
                    </a:cubicBezTo>
                    <a:cubicBezTo>
                      <a:pt x="27116" y="19586"/>
                      <a:pt x="28004" y="19248"/>
                      <a:pt x="28935" y="19037"/>
                    </a:cubicBezTo>
                    <a:lnTo>
                      <a:pt x="19290" y="12480"/>
                    </a:lnTo>
                    <a:lnTo>
                      <a:pt x="17387" y="13410"/>
                    </a:lnTo>
                    <a:lnTo>
                      <a:pt x="9434" y="1"/>
                    </a:ln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3"/>
              <p:cNvSpPr/>
              <p:nvPr/>
            </p:nvSpPr>
            <p:spPr>
              <a:xfrm>
                <a:off x="6211362" y="2485669"/>
                <a:ext cx="417412" cy="357454"/>
              </a:xfrm>
              <a:custGeom>
                <a:avLst/>
                <a:gdLst/>
                <a:ahLst/>
                <a:cxnLst/>
                <a:rect l="l" t="t" r="r" b="b"/>
                <a:pathLst>
                  <a:path w="28766" h="24634" extrusionOk="0">
                    <a:moveTo>
                      <a:pt x="8926" y="1"/>
                    </a:moveTo>
                    <a:lnTo>
                      <a:pt x="0" y="13157"/>
                    </a:lnTo>
                    <a:cubicBezTo>
                      <a:pt x="0" y="13157"/>
                      <a:pt x="338" y="17091"/>
                      <a:pt x="1396" y="18783"/>
                    </a:cubicBezTo>
                    <a:cubicBezTo>
                      <a:pt x="4088" y="23153"/>
                      <a:pt x="9468" y="24634"/>
                      <a:pt x="13905" y="24634"/>
                    </a:cubicBezTo>
                    <a:cubicBezTo>
                      <a:pt x="14836" y="24634"/>
                      <a:pt x="15726" y="24569"/>
                      <a:pt x="16540" y="24451"/>
                    </a:cubicBezTo>
                    <a:cubicBezTo>
                      <a:pt x="21236" y="23774"/>
                      <a:pt x="28765" y="19544"/>
                      <a:pt x="28765" y="19544"/>
                    </a:cubicBezTo>
                    <a:lnTo>
                      <a:pt x="19036" y="13030"/>
                    </a:lnTo>
                    <a:lnTo>
                      <a:pt x="15990" y="13791"/>
                    </a:lnTo>
                    <a:lnTo>
                      <a:pt x="89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3"/>
              <p:cNvSpPr/>
              <p:nvPr/>
            </p:nvSpPr>
            <p:spPr>
              <a:xfrm>
                <a:off x="6459958" y="2610286"/>
                <a:ext cx="412493" cy="223449"/>
              </a:xfrm>
              <a:custGeom>
                <a:avLst/>
                <a:gdLst/>
                <a:ahLst/>
                <a:cxnLst/>
                <a:rect l="l" t="t" r="r" b="b"/>
                <a:pathLst>
                  <a:path w="28427" h="15399" extrusionOk="0">
                    <a:moveTo>
                      <a:pt x="1650" y="0"/>
                    </a:moveTo>
                    <a:lnTo>
                      <a:pt x="0" y="5372"/>
                    </a:lnTo>
                    <a:cubicBezTo>
                      <a:pt x="3511" y="7614"/>
                      <a:pt x="7149" y="9603"/>
                      <a:pt x="10957" y="11337"/>
                    </a:cubicBezTo>
                    <a:cubicBezTo>
                      <a:pt x="11295" y="11125"/>
                      <a:pt x="11676" y="10956"/>
                      <a:pt x="12056" y="10787"/>
                    </a:cubicBezTo>
                    <a:cubicBezTo>
                      <a:pt x="12903" y="11168"/>
                      <a:pt x="13410" y="11168"/>
                      <a:pt x="14214" y="11548"/>
                    </a:cubicBezTo>
                    <a:cubicBezTo>
                      <a:pt x="14383" y="11633"/>
                      <a:pt x="14383" y="12987"/>
                      <a:pt x="14383" y="13283"/>
                    </a:cubicBezTo>
                    <a:cubicBezTo>
                      <a:pt x="17048" y="14467"/>
                      <a:pt x="20940" y="15356"/>
                      <a:pt x="22632" y="15398"/>
                    </a:cubicBezTo>
                    <a:cubicBezTo>
                      <a:pt x="22666" y="15398"/>
                      <a:pt x="22699" y="15398"/>
                      <a:pt x="22733" y="15398"/>
                    </a:cubicBezTo>
                    <a:cubicBezTo>
                      <a:pt x="28426" y="15398"/>
                      <a:pt x="28340" y="11825"/>
                      <a:pt x="27920" y="8545"/>
                    </a:cubicBezTo>
                    <a:cubicBezTo>
                      <a:pt x="27497" y="5203"/>
                      <a:pt x="20052" y="4569"/>
                      <a:pt x="20052" y="4569"/>
                    </a:cubicBezTo>
                    <a:lnTo>
                      <a:pt x="1650" y="0"/>
                    </a:ln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3"/>
              <p:cNvSpPr/>
              <p:nvPr/>
            </p:nvSpPr>
            <p:spPr>
              <a:xfrm>
                <a:off x="6464862" y="2615190"/>
                <a:ext cx="421678" cy="213016"/>
              </a:xfrm>
              <a:custGeom>
                <a:avLst/>
                <a:gdLst/>
                <a:ahLst/>
                <a:cxnLst/>
                <a:rect l="l" t="t" r="r" b="b"/>
                <a:pathLst>
                  <a:path w="29060" h="14680" extrusionOk="0">
                    <a:moveTo>
                      <a:pt x="1185" y="0"/>
                    </a:moveTo>
                    <a:lnTo>
                      <a:pt x="1" y="4781"/>
                    </a:lnTo>
                    <a:cubicBezTo>
                      <a:pt x="1" y="4781"/>
                      <a:pt x="17091" y="14637"/>
                      <a:pt x="22928" y="14679"/>
                    </a:cubicBezTo>
                    <a:cubicBezTo>
                      <a:pt x="22967" y="14679"/>
                      <a:pt x="23004" y="14680"/>
                      <a:pt x="23042" y="14680"/>
                    </a:cubicBezTo>
                    <a:cubicBezTo>
                      <a:pt x="28770" y="14680"/>
                      <a:pt x="29059" y="11485"/>
                      <a:pt x="28597" y="8165"/>
                    </a:cubicBezTo>
                    <a:cubicBezTo>
                      <a:pt x="28326" y="6244"/>
                      <a:pt x="27883" y="5843"/>
                      <a:pt x="27560" y="5843"/>
                    </a:cubicBezTo>
                    <a:cubicBezTo>
                      <a:pt x="27329" y="5843"/>
                      <a:pt x="27159" y="6050"/>
                      <a:pt x="27159" y="6050"/>
                    </a:cubicBezTo>
                    <a:lnTo>
                      <a:pt x="118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3"/>
              <p:cNvSpPr/>
              <p:nvPr/>
            </p:nvSpPr>
            <p:spPr>
              <a:xfrm>
                <a:off x="6414539" y="2616337"/>
                <a:ext cx="65689" cy="61481"/>
              </a:xfrm>
              <a:custGeom>
                <a:avLst/>
                <a:gdLst/>
                <a:ahLst/>
                <a:cxnLst/>
                <a:rect l="l" t="t" r="r" b="b"/>
                <a:pathLst>
                  <a:path w="4527" h="4237" extrusionOk="0">
                    <a:moveTo>
                      <a:pt x="2534" y="0"/>
                    </a:moveTo>
                    <a:cubicBezTo>
                      <a:pt x="1671" y="0"/>
                      <a:pt x="809" y="162"/>
                      <a:pt x="0" y="471"/>
                    </a:cubicBezTo>
                    <a:lnTo>
                      <a:pt x="1819" y="4025"/>
                    </a:lnTo>
                    <a:lnTo>
                      <a:pt x="3596" y="4236"/>
                    </a:lnTo>
                    <a:lnTo>
                      <a:pt x="4526" y="302"/>
                    </a:lnTo>
                    <a:cubicBezTo>
                      <a:pt x="3878" y="98"/>
                      <a:pt x="3206" y="0"/>
                      <a:pt x="2534" y="0"/>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3"/>
              <p:cNvSpPr/>
              <p:nvPr/>
            </p:nvSpPr>
            <p:spPr>
              <a:xfrm>
                <a:off x="6736181" y="2621328"/>
                <a:ext cx="103751" cy="72451"/>
              </a:xfrm>
              <a:custGeom>
                <a:avLst/>
                <a:gdLst/>
                <a:ahLst/>
                <a:cxnLst/>
                <a:rect l="l" t="t" r="r" b="b"/>
                <a:pathLst>
                  <a:path w="7150" h="4993" extrusionOk="0">
                    <a:moveTo>
                      <a:pt x="3215" y="0"/>
                    </a:moveTo>
                    <a:lnTo>
                      <a:pt x="0" y="1354"/>
                    </a:lnTo>
                    <a:lnTo>
                      <a:pt x="0" y="1608"/>
                    </a:lnTo>
                    <a:lnTo>
                      <a:pt x="381" y="3681"/>
                    </a:lnTo>
                    <a:lnTo>
                      <a:pt x="5711" y="4992"/>
                    </a:lnTo>
                    <a:cubicBezTo>
                      <a:pt x="5711" y="4992"/>
                      <a:pt x="7149" y="2877"/>
                      <a:pt x="5711" y="1227"/>
                    </a:cubicBezTo>
                    <a:cubicBezTo>
                      <a:pt x="4865" y="254"/>
                      <a:pt x="3215" y="0"/>
                      <a:pt x="3215" y="0"/>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3"/>
              <p:cNvSpPr/>
              <p:nvPr/>
            </p:nvSpPr>
            <p:spPr>
              <a:xfrm>
                <a:off x="6746005" y="2545829"/>
                <a:ext cx="22100" cy="88399"/>
              </a:xfrm>
              <a:custGeom>
                <a:avLst/>
                <a:gdLst/>
                <a:ahLst/>
                <a:cxnLst/>
                <a:rect l="l" t="t" r="r" b="b"/>
                <a:pathLst>
                  <a:path w="1523" h="6092" extrusionOk="0">
                    <a:moveTo>
                      <a:pt x="0" y="0"/>
                    </a:moveTo>
                    <a:lnTo>
                      <a:pt x="423" y="6092"/>
                    </a:lnTo>
                    <a:lnTo>
                      <a:pt x="1523" y="5627"/>
                    </a:lnTo>
                    <a:lnTo>
                      <a:pt x="0" y="0"/>
                    </a:ln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3"/>
              <p:cNvSpPr/>
              <p:nvPr/>
            </p:nvSpPr>
            <p:spPr>
              <a:xfrm>
                <a:off x="6381383" y="1853137"/>
                <a:ext cx="362838" cy="465253"/>
              </a:xfrm>
              <a:custGeom>
                <a:avLst/>
                <a:gdLst/>
                <a:ahLst/>
                <a:cxnLst/>
                <a:rect l="l" t="t" r="r" b="b"/>
                <a:pathLst>
                  <a:path w="25005" h="32063" extrusionOk="0">
                    <a:moveTo>
                      <a:pt x="21051" y="1"/>
                    </a:moveTo>
                    <a:cubicBezTo>
                      <a:pt x="21001" y="1"/>
                      <a:pt x="20963" y="35"/>
                      <a:pt x="20940" y="106"/>
                    </a:cubicBezTo>
                    <a:cubicBezTo>
                      <a:pt x="19925" y="2940"/>
                      <a:pt x="1" y="13515"/>
                      <a:pt x="1058" y="22441"/>
                    </a:cubicBezTo>
                    <a:cubicBezTo>
                      <a:pt x="1143" y="24175"/>
                      <a:pt x="424" y="28702"/>
                      <a:pt x="424" y="28702"/>
                    </a:cubicBezTo>
                    <a:cubicBezTo>
                      <a:pt x="424" y="28702"/>
                      <a:pt x="4625" y="32062"/>
                      <a:pt x="9802" y="32062"/>
                    </a:cubicBezTo>
                    <a:cubicBezTo>
                      <a:pt x="10196" y="32062"/>
                      <a:pt x="10595" y="32043"/>
                      <a:pt x="10999" y="32001"/>
                    </a:cubicBezTo>
                    <a:cubicBezTo>
                      <a:pt x="11972" y="31874"/>
                      <a:pt x="17852" y="28194"/>
                      <a:pt x="17725" y="26671"/>
                    </a:cubicBezTo>
                    <a:cubicBezTo>
                      <a:pt x="17387" y="23160"/>
                      <a:pt x="17894" y="24514"/>
                      <a:pt x="20644" y="21722"/>
                    </a:cubicBezTo>
                    <a:cubicBezTo>
                      <a:pt x="22378" y="19903"/>
                      <a:pt x="24197" y="18168"/>
                      <a:pt x="24451" y="15673"/>
                    </a:cubicBezTo>
                    <a:cubicBezTo>
                      <a:pt x="25004" y="6750"/>
                      <a:pt x="21761" y="1"/>
                      <a:pt x="21051" y="1"/>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3"/>
              <p:cNvSpPr/>
              <p:nvPr/>
            </p:nvSpPr>
            <p:spPr>
              <a:xfrm>
                <a:off x="6062193" y="1660451"/>
                <a:ext cx="378132" cy="331959"/>
              </a:xfrm>
              <a:custGeom>
                <a:avLst/>
                <a:gdLst/>
                <a:ahLst/>
                <a:cxnLst/>
                <a:rect l="l" t="t" r="r" b="b"/>
                <a:pathLst>
                  <a:path w="26059" h="22877" extrusionOk="0">
                    <a:moveTo>
                      <a:pt x="13024" y="0"/>
                    </a:moveTo>
                    <a:cubicBezTo>
                      <a:pt x="9322" y="0"/>
                      <a:pt x="5682" y="1804"/>
                      <a:pt x="3469" y="5136"/>
                    </a:cubicBezTo>
                    <a:cubicBezTo>
                      <a:pt x="1" y="10381"/>
                      <a:pt x="1439" y="17488"/>
                      <a:pt x="6684" y="20957"/>
                    </a:cubicBezTo>
                    <a:cubicBezTo>
                      <a:pt x="8640" y="22255"/>
                      <a:pt x="10845" y="22877"/>
                      <a:pt x="13023" y="22877"/>
                    </a:cubicBezTo>
                    <a:cubicBezTo>
                      <a:pt x="16732" y="22877"/>
                      <a:pt x="20362" y="21073"/>
                      <a:pt x="22548" y="17742"/>
                    </a:cubicBezTo>
                    <a:cubicBezTo>
                      <a:pt x="26059" y="12496"/>
                      <a:pt x="24620" y="5390"/>
                      <a:pt x="19333" y="1921"/>
                    </a:cubicBezTo>
                    <a:cubicBezTo>
                      <a:pt x="17392" y="622"/>
                      <a:pt x="15197" y="0"/>
                      <a:pt x="13024" y="0"/>
                    </a:cubicBez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3"/>
              <p:cNvSpPr/>
              <p:nvPr/>
            </p:nvSpPr>
            <p:spPr>
              <a:xfrm>
                <a:off x="6291156" y="1714111"/>
                <a:ext cx="500282" cy="525037"/>
              </a:xfrm>
              <a:custGeom>
                <a:avLst/>
                <a:gdLst/>
                <a:ahLst/>
                <a:cxnLst/>
                <a:rect l="l" t="t" r="r" b="b"/>
                <a:pathLst>
                  <a:path w="34477" h="36183" extrusionOk="0">
                    <a:moveTo>
                      <a:pt x="17442" y="0"/>
                    </a:moveTo>
                    <a:cubicBezTo>
                      <a:pt x="10435" y="0"/>
                      <a:pt x="3725" y="3677"/>
                      <a:pt x="2327" y="5583"/>
                    </a:cubicBezTo>
                    <a:cubicBezTo>
                      <a:pt x="0" y="8756"/>
                      <a:pt x="2708" y="19120"/>
                      <a:pt x="2708" y="19120"/>
                    </a:cubicBezTo>
                    <a:cubicBezTo>
                      <a:pt x="1608" y="19458"/>
                      <a:pt x="1396" y="20474"/>
                      <a:pt x="1312" y="21658"/>
                    </a:cubicBezTo>
                    <a:cubicBezTo>
                      <a:pt x="1058" y="23646"/>
                      <a:pt x="2369" y="25507"/>
                      <a:pt x="4315" y="25888"/>
                    </a:cubicBezTo>
                    <a:cubicBezTo>
                      <a:pt x="6327" y="30816"/>
                      <a:pt x="10452" y="36182"/>
                      <a:pt x="19747" y="36182"/>
                    </a:cubicBezTo>
                    <a:cubicBezTo>
                      <a:pt x="20027" y="36182"/>
                      <a:pt x="20312" y="36177"/>
                      <a:pt x="20601" y="36167"/>
                    </a:cubicBezTo>
                    <a:cubicBezTo>
                      <a:pt x="30500" y="35871"/>
                      <a:pt x="34476" y="24196"/>
                      <a:pt x="33419" y="17047"/>
                    </a:cubicBezTo>
                    <a:cubicBezTo>
                      <a:pt x="32954" y="13367"/>
                      <a:pt x="31896" y="9813"/>
                      <a:pt x="30331" y="6472"/>
                    </a:cubicBezTo>
                    <a:cubicBezTo>
                      <a:pt x="26885" y="1624"/>
                      <a:pt x="22098" y="0"/>
                      <a:pt x="17442" y="0"/>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3"/>
              <p:cNvSpPr/>
              <p:nvPr/>
            </p:nvSpPr>
            <p:spPr>
              <a:xfrm>
                <a:off x="6227933" y="1640919"/>
                <a:ext cx="585604" cy="516041"/>
              </a:xfrm>
              <a:custGeom>
                <a:avLst/>
                <a:gdLst/>
                <a:ahLst/>
                <a:cxnLst/>
                <a:rect l="l" t="t" r="r" b="b"/>
                <a:pathLst>
                  <a:path w="40357" h="35563" extrusionOk="0">
                    <a:moveTo>
                      <a:pt x="19890" y="0"/>
                    </a:moveTo>
                    <a:cubicBezTo>
                      <a:pt x="18984" y="0"/>
                      <a:pt x="18444" y="52"/>
                      <a:pt x="18444" y="52"/>
                    </a:cubicBezTo>
                    <a:cubicBezTo>
                      <a:pt x="15483" y="94"/>
                      <a:pt x="7868" y="1448"/>
                      <a:pt x="3934" y="8005"/>
                    </a:cubicBezTo>
                    <a:cubicBezTo>
                      <a:pt x="0" y="14519"/>
                      <a:pt x="762" y="21372"/>
                      <a:pt x="1777" y="25094"/>
                    </a:cubicBezTo>
                    <a:cubicBezTo>
                      <a:pt x="4205" y="33812"/>
                      <a:pt x="10604" y="35562"/>
                      <a:pt x="11245" y="35562"/>
                    </a:cubicBezTo>
                    <a:cubicBezTo>
                      <a:pt x="11285" y="35562"/>
                      <a:pt x="11302" y="35556"/>
                      <a:pt x="11295" y="35543"/>
                    </a:cubicBezTo>
                    <a:cubicBezTo>
                      <a:pt x="7572" y="29959"/>
                      <a:pt x="6134" y="24164"/>
                      <a:pt x="7022" y="24122"/>
                    </a:cubicBezTo>
                    <a:cubicBezTo>
                      <a:pt x="7082" y="24120"/>
                      <a:pt x="7141" y="24119"/>
                      <a:pt x="7199" y="24119"/>
                    </a:cubicBezTo>
                    <a:cubicBezTo>
                      <a:pt x="8406" y="24119"/>
                      <a:pt x="9153" y="24539"/>
                      <a:pt x="9476" y="25306"/>
                    </a:cubicBezTo>
                    <a:cubicBezTo>
                      <a:pt x="9559" y="25503"/>
                      <a:pt x="9677" y="25589"/>
                      <a:pt x="9831" y="25589"/>
                    </a:cubicBezTo>
                    <a:cubicBezTo>
                      <a:pt x="10771" y="25589"/>
                      <a:pt x="13086" y="22407"/>
                      <a:pt x="17556" y="21753"/>
                    </a:cubicBezTo>
                    <a:cubicBezTo>
                      <a:pt x="23774" y="20864"/>
                      <a:pt x="29865" y="19299"/>
                      <a:pt x="35745" y="17184"/>
                    </a:cubicBezTo>
                    <a:cubicBezTo>
                      <a:pt x="38495" y="24841"/>
                      <a:pt x="37734" y="27379"/>
                      <a:pt x="37564" y="28267"/>
                    </a:cubicBezTo>
                    <a:cubicBezTo>
                      <a:pt x="37546" y="28350"/>
                      <a:pt x="37550" y="28390"/>
                      <a:pt x="37573" y="28390"/>
                    </a:cubicBezTo>
                    <a:cubicBezTo>
                      <a:pt x="37808" y="28390"/>
                      <a:pt x="40029" y="24253"/>
                      <a:pt x="40145" y="19976"/>
                    </a:cubicBezTo>
                    <a:cubicBezTo>
                      <a:pt x="40356" y="14815"/>
                      <a:pt x="38284" y="8089"/>
                      <a:pt x="32953" y="3986"/>
                    </a:cubicBezTo>
                    <a:cubicBezTo>
                      <a:pt x="28405" y="448"/>
                      <a:pt x="22560" y="0"/>
                      <a:pt x="1989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3"/>
              <p:cNvSpPr/>
              <p:nvPr/>
            </p:nvSpPr>
            <p:spPr>
              <a:xfrm>
                <a:off x="6588855" y="1982862"/>
                <a:ext cx="42371" cy="108133"/>
              </a:xfrm>
              <a:custGeom>
                <a:avLst/>
                <a:gdLst/>
                <a:ahLst/>
                <a:cxnLst/>
                <a:rect l="l" t="t" r="r" b="b"/>
                <a:pathLst>
                  <a:path w="2920" h="7452" extrusionOk="0">
                    <a:moveTo>
                      <a:pt x="1923" y="0"/>
                    </a:moveTo>
                    <a:cubicBezTo>
                      <a:pt x="1736" y="0"/>
                      <a:pt x="1566" y="156"/>
                      <a:pt x="1566" y="345"/>
                    </a:cubicBezTo>
                    <a:cubicBezTo>
                      <a:pt x="1312" y="1995"/>
                      <a:pt x="1904" y="5675"/>
                      <a:pt x="2074" y="6436"/>
                    </a:cubicBezTo>
                    <a:cubicBezTo>
                      <a:pt x="1904" y="6563"/>
                      <a:pt x="1735" y="6606"/>
                      <a:pt x="1566" y="6606"/>
                    </a:cubicBezTo>
                    <a:cubicBezTo>
                      <a:pt x="1270" y="6606"/>
                      <a:pt x="1016" y="6563"/>
                      <a:pt x="805" y="6436"/>
                    </a:cubicBezTo>
                    <a:cubicBezTo>
                      <a:pt x="700" y="6332"/>
                      <a:pt x="567" y="6256"/>
                      <a:pt x="452" y="6256"/>
                    </a:cubicBezTo>
                    <a:cubicBezTo>
                      <a:pt x="428" y="6256"/>
                      <a:pt x="404" y="6260"/>
                      <a:pt x="382" y="6267"/>
                    </a:cubicBezTo>
                    <a:cubicBezTo>
                      <a:pt x="128" y="6352"/>
                      <a:pt x="1" y="6606"/>
                      <a:pt x="85" y="6817"/>
                    </a:cubicBezTo>
                    <a:cubicBezTo>
                      <a:pt x="170" y="7113"/>
                      <a:pt x="720" y="7367"/>
                      <a:pt x="1228" y="7409"/>
                    </a:cubicBezTo>
                    <a:cubicBezTo>
                      <a:pt x="1354" y="7409"/>
                      <a:pt x="1481" y="7452"/>
                      <a:pt x="1566" y="7452"/>
                    </a:cubicBezTo>
                    <a:cubicBezTo>
                      <a:pt x="2031" y="7452"/>
                      <a:pt x="2454" y="7240"/>
                      <a:pt x="2750" y="6902"/>
                    </a:cubicBezTo>
                    <a:cubicBezTo>
                      <a:pt x="2877" y="6775"/>
                      <a:pt x="2920" y="6563"/>
                      <a:pt x="2877" y="6394"/>
                    </a:cubicBezTo>
                    <a:cubicBezTo>
                      <a:pt x="2835" y="6140"/>
                      <a:pt x="2116" y="2079"/>
                      <a:pt x="2327" y="472"/>
                    </a:cubicBezTo>
                    <a:cubicBezTo>
                      <a:pt x="2370" y="218"/>
                      <a:pt x="2201" y="49"/>
                      <a:pt x="1989" y="7"/>
                    </a:cubicBezTo>
                    <a:cubicBezTo>
                      <a:pt x="1967" y="2"/>
                      <a:pt x="1945" y="0"/>
                      <a:pt x="1923" y="0"/>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3"/>
              <p:cNvSpPr/>
              <p:nvPr/>
            </p:nvSpPr>
            <p:spPr>
              <a:xfrm>
                <a:off x="6493725" y="1986625"/>
                <a:ext cx="42374" cy="38697"/>
              </a:xfrm>
              <a:custGeom>
                <a:avLst/>
                <a:gdLst/>
                <a:ahLst/>
                <a:cxnLst/>
                <a:rect l="l" t="t" r="r" b="b"/>
                <a:pathLst>
                  <a:path w="1819" h="2666" extrusionOk="0">
                    <a:moveTo>
                      <a:pt x="888" y="0"/>
                    </a:moveTo>
                    <a:cubicBezTo>
                      <a:pt x="381" y="0"/>
                      <a:pt x="0" y="593"/>
                      <a:pt x="0" y="1354"/>
                    </a:cubicBezTo>
                    <a:cubicBezTo>
                      <a:pt x="0" y="2073"/>
                      <a:pt x="423" y="2665"/>
                      <a:pt x="931" y="2665"/>
                    </a:cubicBezTo>
                    <a:cubicBezTo>
                      <a:pt x="1438" y="2665"/>
                      <a:pt x="1819" y="2073"/>
                      <a:pt x="1819" y="1354"/>
                    </a:cubicBezTo>
                    <a:cubicBezTo>
                      <a:pt x="1819" y="593"/>
                      <a:pt x="1438" y="0"/>
                      <a:pt x="8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3"/>
              <p:cNvSpPr/>
              <p:nvPr/>
            </p:nvSpPr>
            <p:spPr>
              <a:xfrm>
                <a:off x="6668649" y="1974975"/>
                <a:ext cx="42374" cy="38677"/>
              </a:xfrm>
              <a:custGeom>
                <a:avLst/>
                <a:gdLst/>
                <a:ahLst/>
                <a:cxnLst/>
                <a:rect l="l" t="t" r="r" b="b"/>
                <a:pathLst>
                  <a:path w="1862" h="2666" extrusionOk="0">
                    <a:moveTo>
                      <a:pt x="931" y="1"/>
                    </a:moveTo>
                    <a:cubicBezTo>
                      <a:pt x="424" y="1"/>
                      <a:pt x="1" y="635"/>
                      <a:pt x="1" y="1354"/>
                    </a:cubicBezTo>
                    <a:cubicBezTo>
                      <a:pt x="1" y="2073"/>
                      <a:pt x="424" y="2666"/>
                      <a:pt x="931" y="2666"/>
                    </a:cubicBezTo>
                    <a:cubicBezTo>
                      <a:pt x="1439" y="2666"/>
                      <a:pt x="1862" y="2073"/>
                      <a:pt x="1862" y="1354"/>
                    </a:cubicBezTo>
                    <a:cubicBezTo>
                      <a:pt x="1862" y="593"/>
                      <a:pt x="1439" y="1"/>
                      <a:pt x="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3"/>
              <p:cNvSpPr/>
              <p:nvPr/>
            </p:nvSpPr>
            <p:spPr>
              <a:xfrm>
                <a:off x="6564927" y="2105665"/>
                <a:ext cx="91402" cy="43038"/>
              </a:xfrm>
              <a:custGeom>
                <a:avLst/>
                <a:gdLst/>
                <a:ahLst/>
                <a:cxnLst/>
                <a:rect l="l" t="t" r="r" b="b"/>
                <a:pathLst>
                  <a:path w="6299" h="2966" extrusionOk="0">
                    <a:moveTo>
                      <a:pt x="5959" y="0"/>
                    </a:moveTo>
                    <a:cubicBezTo>
                      <a:pt x="5947" y="0"/>
                      <a:pt x="5935" y="2"/>
                      <a:pt x="5922" y="4"/>
                    </a:cubicBezTo>
                    <a:cubicBezTo>
                      <a:pt x="5583" y="72"/>
                      <a:pt x="3059" y="413"/>
                      <a:pt x="1400" y="413"/>
                    </a:cubicBezTo>
                    <a:cubicBezTo>
                      <a:pt x="994" y="413"/>
                      <a:pt x="639" y="392"/>
                      <a:pt x="381" y="342"/>
                    </a:cubicBezTo>
                    <a:cubicBezTo>
                      <a:pt x="127" y="385"/>
                      <a:pt x="0" y="639"/>
                      <a:pt x="42" y="850"/>
                    </a:cubicBezTo>
                    <a:cubicBezTo>
                      <a:pt x="454" y="2124"/>
                      <a:pt x="1662" y="2966"/>
                      <a:pt x="2962" y="2966"/>
                    </a:cubicBezTo>
                    <a:cubicBezTo>
                      <a:pt x="3130" y="2966"/>
                      <a:pt x="3299" y="2952"/>
                      <a:pt x="3469" y="2923"/>
                    </a:cubicBezTo>
                    <a:cubicBezTo>
                      <a:pt x="4822" y="2754"/>
                      <a:pt x="5880" y="1823"/>
                      <a:pt x="6218" y="512"/>
                    </a:cubicBezTo>
                    <a:cubicBezTo>
                      <a:pt x="6298" y="312"/>
                      <a:pt x="6153" y="0"/>
                      <a:pt x="5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3"/>
              <p:cNvSpPr/>
              <p:nvPr/>
            </p:nvSpPr>
            <p:spPr>
              <a:xfrm>
                <a:off x="6302198" y="1990813"/>
                <a:ext cx="68156" cy="97729"/>
              </a:xfrm>
              <a:custGeom>
                <a:avLst/>
                <a:gdLst/>
                <a:ahLst/>
                <a:cxnLst/>
                <a:rect l="l" t="t" r="r" b="b"/>
                <a:pathLst>
                  <a:path w="4697" h="6735" extrusionOk="0">
                    <a:moveTo>
                      <a:pt x="2322" y="1"/>
                    </a:moveTo>
                    <a:cubicBezTo>
                      <a:pt x="2253" y="1"/>
                      <a:pt x="2185" y="3"/>
                      <a:pt x="2116" y="9"/>
                    </a:cubicBezTo>
                    <a:cubicBezTo>
                      <a:pt x="2095" y="8"/>
                      <a:pt x="2073" y="7"/>
                      <a:pt x="2053" y="7"/>
                    </a:cubicBezTo>
                    <a:cubicBezTo>
                      <a:pt x="916" y="7"/>
                      <a:pt x="506" y="1130"/>
                      <a:pt x="381" y="2293"/>
                    </a:cubicBezTo>
                    <a:cubicBezTo>
                      <a:pt x="1" y="5931"/>
                      <a:pt x="3723" y="6735"/>
                      <a:pt x="3723" y="6735"/>
                    </a:cubicBezTo>
                    <a:lnTo>
                      <a:pt x="4569" y="4112"/>
                    </a:lnTo>
                    <a:lnTo>
                      <a:pt x="4696" y="1701"/>
                    </a:lnTo>
                    <a:cubicBezTo>
                      <a:pt x="4442" y="1193"/>
                      <a:pt x="4104" y="770"/>
                      <a:pt x="3681" y="389"/>
                    </a:cubicBezTo>
                    <a:cubicBezTo>
                      <a:pt x="3274" y="130"/>
                      <a:pt x="2802" y="1"/>
                      <a:pt x="2322" y="1"/>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3"/>
              <p:cNvSpPr/>
              <p:nvPr/>
            </p:nvSpPr>
            <p:spPr>
              <a:xfrm>
                <a:off x="6409620" y="2221111"/>
                <a:ext cx="141812" cy="60175"/>
              </a:xfrm>
              <a:custGeom>
                <a:avLst/>
                <a:gdLst/>
                <a:ahLst/>
                <a:cxnLst/>
                <a:rect l="l" t="t" r="r" b="b"/>
                <a:pathLst>
                  <a:path w="9773" h="4147" extrusionOk="0">
                    <a:moveTo>
                      <a:pt x="1" y="1"/>
                    </a:moveTo>
                    <a:cubicBezTo>
                      <a:pt x="1" y="1"/>
                      <a:pt x="551" y="1862"/>
                      <a:pt x="9349" y="4146"/>
                    </a:cubicBezTo>
                    <a:cubicBezTo>
                      <a:pt x="9307" y="3850"/>
                      <a:pt x="9392" y="3300"/>
                      <a:pt x="9772" y="3173"/>
                    </a:cubicBezTo>
                    <a:cubicBezTo>
                      <a:pt x="6050" y="2920"/>
                      <a:pt x="1862" y="1608"/>
                      <a:pt x="1" y="1"/>
                    </a:cubicBezTo>
                    <a:close/>
                  </a:path>
                </a:pathLst>
              </a:custGeom>
              <a:solidFill>
                <a:srgbClr val="3021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3"/>
              <p:cNvSpPr/>
              <p:nvPr/>
            </p:nvSpPr>
            <p:spPr>
              <a:xfrm>
                <a:off x="6367264" y="2201000"/>
                <a:ext cx="303867" cy="147036"/>
              </a:xfrm>
              <a:custGeom>
                <a:avLst/>
                <a:gdLst/>
                <a:ahLst/>
                <a:cxnLst/>
                <a:rect l="l" t="t" r="r" b="b"/>
                <a:pathLst>
                  <a:path w="20941" h="10133" extrusionOk="0">
                    <a:moveTo>
                      <a:pt x="1080" y="0"/>
                    </a:moveTo>
                    <a:cubicBezTo>
                      <a:pt x="301" y="0"/>
                      <a:pt x="886" y="1525"/>
                      <a:pt x="593" y="2698"/>
                    </a:cubicBezTo>
                    <a:cubicBezTo>
                      <a:pt x="466" y="3333"/>
                      <a:pt x="255" y="4009"/>
                      <a:pt x="1" y="4644"/>
                    </a:cubicBezTo>
                    <a:cubicBezTo>
                      <a:pt x="1" y="4644"/>
                      <a:pt x="5930" y="10132"/>
                      <a:pt x="12286" y="10132"/>
                    </a:cubicBezTo>
                    <a:cubicBezTo>
                      <a:pt x="13561" y="10132"/>
                      <a:pt x="14853" y="9912"/>
                      <a:pt x="16118" y="9382"/>
                    </a:cubicBezTo>
                    <a:cubicBezTo>
                      <a:pt x="20940" y="7394"/>
                      <a:pt x="19629" y="6674"/>
                      <a:pt x="19417" y="6125"/>
                    </a:cubicBezTo>
                    <a:cubicBezTo>
                      <a:pt x="18741" y="4136"/>
                      <a:pt x="18825" y="4094"/>
                      <a:pt x="19206" y="3290"/>
                    </a:cubicBezTo>
                    <a:cubicBezTo>
                      <a:pt x="19480" y="2781"/>
                      <a:pt x="19138" y="2308"/>
                      <a:pt x="18817" y="2308"/>
                    </a:cubicBezTo>
                    <a:cubicBezTo>
                      <a:pt x="18791" y="2308"/>
                      <a:pt x="18766" y="2311"/>
                      <a:pt x="18741" y="2317"/>
                    </a:cubicBezTo>
                    <a:cubicBezTo>
                      <a:pt x="16597" y="3134"/>
                      <a:pt x="14509" y="3464"/>
                      <a:pt x="12543" y="3464"/>
                    </a:cubicBezTo>
                    <a:cubicBezTo>
                      <a:pt x="8301" y="3464"/>
                      <a:pt x="4629" y="1930"/>
                      <a:pt x="2200" y="456"/>
                    </a:cubicBezTo>
                    <a:cubicBezTo>
                      <a:pt x="1666" y="136"/>
                      <a:pt x="1313" y="0"/>
                      <a:pt x="10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3"/>
              <p:cNvSpPr/>
              <p:nvPr/>
            </p:nvSpPr>
            <p:spPr>
              <a:xfrm>
                <a:off x="6307117" y="4347959"/>
                <a:ext cx="127069" cy="69433"/>
              </a:xfrm>
              <a:custGeom>
                <a:avLst/>
                <a:gdLst/>
                <a:ahLst/>
                <a:cxnLst/>
                <a:rect l="l" t="t" r="r" b="b"/>
                <a:pathLst>
                  <a:path w="8757" h="4785" extrusionOk="0">
                    <a:moveTo>
                      <a:pt x="3642" y="0"/>
                    </a:moveTo>
                    <a:cubicBezTo>
                      <a:pt x="1727" y="0"/>
                      <a:pt x="0" y="122"/>
                      <a:pt x="0" y="1697"/>
                    </a:cubicBezTo>
                    <a:lnTo>
                      <a:pt x="0" y="4785"/>
                    </a:lnTo>
                    <a:lnTo>
                      <a:pt x="8757" y="4785"/>
                    </a:lnTo>
                    <a:lnTo>
                      <a:pt x="8757" y="1697"/>
                    </a:lnTo>
                    <a:cubicBezTo>
                      <a:pt x="8757" y="174"/>
                      <a:pt x="6938" y="4"/>
                      <a:pt x="4696" y="4"/>
                    </a:cubicBezTo>
                    <a:cubicBezTo>
                      <a:pt x="4344" y="4"/>
                      <a:pt x="3990" y="0"/>
                      <a:pt x="36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63"/>
              <p:cNvSpPr/>
              <p:nvPr/>
            </p:nvSpPr>
            <p:spPr>
              <a:xfrm>
                <a:off x="6671725" y="4348017"/>
                <a:ext cx="264572" cy="58942"/>
              </a:xfrm>
              <a:custGeom>
                <a:avLst/>
                <a:gdLst/>
                <a:ahLst/>
                <a:cxnLst/>
                <a:rect l="l" t="t" r="r" b="b"/>
                <a:pathLst>
                  <a:path w="18233" h="4062" extrusionOk="0">
                    <a:moveTo>
                      <a:pt x="212" y="0"/>
                    </a:moveTo>
                    <a:lnTo>
                      <a:pt x="43" y="3300"/>
                    </a:lnTo>
                    <a:cubicBezTo>
                      <a:pt x="1" y="3723"/>
                      <a:pt x="339" y="4061"/>
                      <a:pt x="762" y="4061"/>
                    </a:cubicBezTo>
                    <a:lnTo>
                      <a:pt x="18233" y="4061"/>
                    </a:lnTo>
                    <a:cubicBezTo>
                      <a:pt x="18148" y="593"/>
                      <a:pt x="11887" y="0"/>
                      <a:pt x="8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63"/>
              <p:cNvSpPr/>
              <p:nvPr/>
            </p:nvSpPr>
            <p:spPr>
              <a:xfrm>
                <a:off x="6520104" y="2874219"/>
                <a:ext cx="54037" cy="68156"/>
              </a:xfrm>
              <a:custGeom>
                <a:avLst/>
                <a:gdLst/>
                <a:ahLst/>
                <a:cxnLst/>
                <a:rect l="l" t="t" r="r" b="b"/>
                <a:pathLst>
                  <a:path w="3724" h="4697" extrusionOk="0">
                    <a:moveTo>
                      <a:pt x="1862" y="1"/>
                    </a:moveTo>
                    <a:cubicBezTo>
                      <a:pt x="847" y="1"/>
                      <a:pt x="1" y="1058"/>
                      <a:pt x="1" y="2327"/>
                    </a:cubicBezTo>
                    <a:cubicBezTo>
                      <a:pt x="1" y="3639"/>
                      <a:pt x="847" y="4696"/>
                      <a:pt x="1862" y="4696"/>
                    </a:cubicBezTo>
                    <a:cubicBezTo>
                      <a:pt x="2878" y="4696"/>
                      <a:pt x="3724" y="3639"/>
                      <a:pt x="3724" y="2327"/>
                    </a:cubicBezTo>
                    <a:cubicBezTo>
                      <a:pt x="3724" y="1058"/>
                      <a:pt x="2878" y="1"/>
                      <a:pt x="1862" y="1"/>
                    </a:cubicBez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3"/>
              <p:cNvSpPr/>
              <p:nvPr/>
            </p:nvSpPr>
            <p:spPr>
              <a:xfrm>
                <a:off x="6504766" y="3407019"/>
                <a:ext cx="54037" cy="68156"/>
              </a:xfrm>
              <a:custGeom>
                <a:avLst/>
                <a:gdLst/>
                <a:ahLst/>
                <a:cxnLst/>
                <a:rect l="l" t="t" r="r" b="b"/>
                <a:pathLst>
                  <a:path w="3724" h="4697" extrusionOk="0">
                    <a:moveTo>
                      <a:pt x="1862" y="1"/>
                    </a:moveTo>
                    <a:cubicBezTo>
                      <a:pt x="846" y="1"/>
                      <a:pt x="0" y="1058"/>
                      <a:pt x="0" y="2327"/>
                    </a:cubicBezTo>
                    <a:cubicBezTo>
                      <a:pt x="0" y="3639"/>
                      <a:pt x="846" y="4696"/>
                      <a:pt x="1862" y="4696"/>
                    </a:cubicBezTo>
                    <a:cubicBezTo>
                      <a:pt x="2877" y="4696"/>
                      <a:pt x="3723" y="3639"/>
                      <a:pt x="3723" y="2327"/>
                    </a:cubicBezTo>
                    <a:cubicBezTo>
                      <a:pt x="3723" y="1058"/>
                      <a:pt x="2877" y="1"/>
                      <a:pt x="1862" y="1"/>
                    </a:cubicBez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3"/>
              <p:cNvSpPr/>
              <p:nvPr/>
            </p:nvSpPr>
            <p:spPr>
              <a:xfrm>
                <a:off x="6505376" y="3138776"/>
                <a:ext cx="54037" cy="68156"/>
              </a:xfrm>
              <a:custGeom>
                <a:avLst/>
                <a:gdLst/>
                <a:ahLst/>
                <a:cxnLst/>
                <a:rect l="l" t="t" r="r" b="b"/>
                <a:pathLst>
                  <a:path w="3724" h="4697" extrusionOk="0">
                    <a:moveTo>
                      <a:pt x="1862" y="1"/>
                    </a:moveTo>
                    <a:cubicBezTo>
                      <a:pt x="847" y="1"/>
                      <a:pt x="1" y="1016"/>
                      <a:pt x="1" y="2327"/>
                    </a:cubicBezTo>
                    <a:cubicBezTo>
                      <a:pt x="1" y="3639"/>
                      <a:pt x="847" y="4696"/>
                      <a:pt x="1862" y="4696"/>
                    </a:cubicBezTo>
                    <a:cubicBezTo>
                      <a:pt x="2877" y="4696"/>
                      <a:pt x="3723" y="3639"/>
                      <a:pt x="3723" y="2327"/>
                    </a:cubicBezTo>
                    <a:cubicBezTo>
                      <a:pt x="3723" y="1016"/>
                      <a:pt x="2877" y="1"/>
                      <a:pt x="1862" y="1"/>
                    </a:cubicBezTo>
                    <a:close/>
                  </a:path>
                </a:pathLst>
              </a:custGeom>
              <a:solidFill>
                <a:srgbClr val="E481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03" name="Google Shape;2303;p63"/>
          <p:cNvGrpSpPr/>
          <p:nvPr/>
        </p:nvGrpSpPr>
        <p:grpSpPr>
          <a:xfrm>
            <a:off x="4996729" y="1975909"/>
            <a:ext cx="900869" cy="2681741"/>
            <a:chOff x="4996729" y="1975909"/>
            <a:chExt cx="900869" cy="2681741"/>
          </a:xfrm>
        </p:grpSpPr>
        <p:sp>
          <p:nvSpPr>
            <p:cNvPr id="2304" name="Google Shape;2304;p63"/>
            <p:cNvSpPr/>
            <p:nvPr/>
          </p:nvSpPr>
          <p:spPr>
            <a:xfrm>
              <a:off x="5128998" y="4468050"/>
              <a:ext cx="768600" cy="1896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5" name="Google Shape;2305;p63"/>
            <p:cNvGrpSpPr/>
            <p:nvPr/>
          </p:nvGrpSpPr>
          <p:grpSpPr>
            <a:xfrm>
              <a:off x="4996729" y="1975909"/>
              <a:ext cx="857847" cy="2635452"/>
              <a:chOff x="4958651" y="1599056"/>
              <a:chExt cx="917680" cy="2819570"/>
            </a:xfrm>
          </p:grpSpPr>
          <p:sp>
            <p:nvSpPr>
              <p:cNvPr id="2306" name="Google Shape;2306;p63"/>
              <p:cNvSpPr/>
              <p:nvPr/>
            </p:nvSpPr>
            <p:spPr>
              <a:xfrm flipH="1">
                <a:off x="5182085" y="3071258"/>
                <a:ext cx="589290" cy="1347367"/>
              </a:xfrm>
              <a:custGeom>
                <a:avLst/>
                <a:gdLst/>
                <a:ahLst/>
                <a:cxnLst/>
                <a:rect l="l" t="t" r="r" b="b"/>
                <a:pathLst>
                  <a:path w="40611" h="92854" extrusionOk="0">
                    <a:moveTo>
                      <a:pt x="3808" y="1"/>
                    </a:moveTo>
                    <a:lnTo>
                      <a:pt x="1" y="48986"/>
                    </a:lnTo>
                    <a:lnTo>
                      <a:pt x="3470" y="91119"/>
                    </a:lnTo>
                    <a:lnTo>
                      <a:pt x="13030" y="91119"/>
                    </a:lnTo>
                    <a:lnTo>
                      <a:pt x="14553" y="52793"/>
                    </a:lnTo>
                    <a:lnTo>
                      <a:pt x="20094" y="28470"/>
                    </a:lnTo>
                    <a:cubicBezTo>
                      <a:pt x="20116" y="28258"/>
                      <a:pt x="20274" y="28153"/>
                      <a:pt x="20438" y="28153"/>
                    </a:cubicBezTo>
                    <a:cubicBezTo>
                      <a:pt x="20602" y="28153"/>
                      <a:pt x="20771" y="28258"/>
                      <a:pt x="20814" y="28470"/>
                    </a:cubicBezTo>
                    <a:lnTo>
                      <a:pt x="23605" y="53682"/>
                    </a:lnTo>
                    <a:lnTo>
                      <a:pt x="29232" y="91838"/>
                    </a:lnTo>
                    <a:lnTo>
                      <a:pt x="38284" y="92853"/>
                    </a:lnTo>
                    <a:cubicBezTo>
                      <a:pt x="38284" y="92853"/>
                      <a:pt x="39511" y="29654"/>
                      <a:pt x="39553" y="25170"/>
                    </a:cubicBezTo>
                    <a:cubicBezTo>
                      <a:pt x="40611" y="6050"/>
                      <a:pt x="38496" y="1"/>
                      <a:pt x="384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3"/>
              <p:cNvSpPr/>
              <p:nvPr/>
            </p:nvSpPr>
            <p:spPr>
              <a:xfrm flipH="1">
                <a:off x="5215837" y="4347959"/>
                <a:ext cx="127084" cy="69433"/>
              </a:xfrm>
              <a:custGeom>
                <a:avLst/>
                <a:gdLst/>
                <a:ahLst/>
                <a:cxnLst/>
                <a:rect l="l" t="t" r="r" b="b"/>
                <a:pathLst>
                  <a:path w="8758" h="4785" extrusionOk="0">
                    <a:moveTo>
                      <a:pt x="5141" y="0"/>
                    </a:moveTo>
                    <a:cubicBezTo>
                      <a:pt x="4798" y="0"/>
                      <a:pt x="4449" y="4"/>
                      <a:pt x="4104" y="4"/>
                    </a:cubicBezTo>
                    <a:cubicBezTo>
                      <a:pt x="1862" y="4"/>
                      <a:pt x="1" y="174"/>
                      <a:pt x="1" y="1697"/>
                    </a:cubicBezTo>
                    <a:lnTo>
                      <a:pt x="1" y="4785"/>
                    </a:lnTo>
                    <a:lnTo>
                      <a:pt x="8757" y="4785"/>
                    </a:lnTo>
                    <a:lnTo>
                      <a:pt x="8757" y="1697"/>
                    </a:lnTo>
                    <a:cubicBezTo>
                      <a:pt x="8757" y="122"/>
                      <a:pt x="7031" y="0"/>
                      <a:pt x="5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3"/>
              <p:cNvSpPr/>
              <p:nvPr/>
            </p:nvSpPr>
            <p:spPr>
              <a:xfrm flipH="1">
                <a:off x="5580460" y="4348017"/>
                <a:ext cx="264572" cy="58942"/>
              </a:xfrm>
              <a:custGeom>
                <a:avLst/>
                <a:gdLst/>
                <a:ahLst/>
                <a:cxnLst/>
                <a:rect l="l" t="t" r="r" b="b"/>
                <a:pathLst>
                  <a:path w="18233" h="4062" extrusionOk="0">
                    <a:moveTo>
                      <a:pt x="9857" y="0"/>
                    </a:moveTo>
                    <a:cubicBezTo>
                      <a:pt x="6388" y="0"/>
                      <a:pt x="170" y="593"/>
                      <a:pt x="1" y="4061"/>
                    </a:cubicBezTo>
                    <a:lnTo>
                      <a:pt x="17514" y="4061"/>
                    </a:lnTo>
                    <a:cubicBezTo>
                      <a:pt x="17937" y="4061"/>
                      <a:pt x="18233" y="3723"/>
                      <a:pt x="18233" y="3300"/>
                    </a:cubicBezTo>
                    <a:lnTo>
                      <a:pt x="180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3"/>
              <p:cNvSpPr/>
              <p:nvPr/>
            </p:nvSpPr>
            <p:spPr>
              <a:xfrm flipH="1">
                <a:off x="5116396" y="2266413"/>
                <a:ext cx="759935" cy="1379102"/>
              </a:xfrm>
              <a:custGeom>
                <a:avLst/>
                <a:gdLst/>
                <a:ahLst/>
                <a:cxnLst/>
                <a:rect l="l" t="t" r="r" b="b"/>
                <a:pathLst>
                  <a:path w="52371" h="95041" extrusionOk="0">
                    <a:moveTo>
                      <a:pt x="31407" y="0"/>
                    </a:moveTo>
                    <a:cubicBezTo>
                      <a:pt x="29790" y="0"/>
                      <a:pt x="28171" y="122"/>
                      <a:pt x="26566" y="347"/>
                    </a:cubicBezTo>
                    <a:cubicBezTo>
                      <a:pt x="24112" y="1067"/>
                      <a:pt x="23774" y="347"/>
                      <a:pt x="17894" y="3520"/>
                    </a:cubicBezTo>
                    <a:cubicBezTo>
                      <a:pt x="16075" y="4493"/>
                      <a:pt x="12649" y="6524"/>
                      <a:pt x="10449" y="8935"/>
                    </a:cubicBezTo>
                    <a:cubicBezTo>
                      <a:pt x="6050" y="13926"/>
                      <a:pt x="0" y="42142"/>
                      <a:pt x="2285" y="60797"/>
                    </a:cubicBezTo>
                    <a:cubicBezTo>
                      <a:pt x="2538" y="62996"/>
                      <a:pt x="3384" y="64815"/>
                      <a:pt x="3850" y="66761"/>
                    </a:cubicBezTo>
                    <a:cubicBezTo>
                      <a:pt x="3131" y="81144"/>
                      <a:pt x="3469" y="85839"/>
                      <a:pt x="3469" y="89562"/>
                    </a:cubicBezTo>
                    <a:cubicBezTo>
                      <a:pt x="2922" y="90491"/>
                      <a:pt x="12936" y="95041"/>
                      <a:pt x="26916" y="95041"/>
                    </a:cubicBezTo>
                    <a:cubicBezTo>
                      <a:pt x="34572" y="95041"/>
                      <a:pt x="43418" y="93676"/>
                      <a:pt x="52370" y="89604"/>
                    </a:cubicBezTo>
                    <a:cubicBezTo>
                      <a:pt x="52032" y="79748"/>
                      <a:pt x="50086" y="33808"/>
                      <a:pt x="46998" y="3351"/>
                    </a:cubicBezTo>
                    <a:cubicBezTo>
                      <a:pt x="44629" y="3055"/>
                      <a:pt x="42514" y="2040"/>
                      <a:pt x="34730" y="178"/>
                    </a:cubicBezTo>
                    <a:cubicBezTo>
                      <a:pt x="33628" y="58"/>
                      <a:pt x="32518" y="0"/>
                      <a:pt x="31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3"/>
              <p:cNvSpPr/>
              <p:nvPr/>
            </p:nvSpPr>
            <p:spPr>
              <a:xfrm flipH="1">
                <a:off x="4981680" y="2271449"/>
                <a:ext cx="385793" cy="807152"/>
              </a:xfrm>
              <a:custGeom>
                <a:avLst/>
                <a:gdLst/>
                <a:ahLst/>
                <a:cxnLst/>
                <a:rect l="l" t="t" r="r" b="b"/>
                <a:pathLst>
                  <a:path w="26587" h="55625" extrusionOk="0">
                    <a:moveTo>
                      <a:pt x="635" y="0"/>
                    </a:moveTo>
                    <a:lnTo>
                      <a:pt x="635" y="0"/>
                    </a:lnTo>
                    <a:cubicBezTo>
                      <a:pt x="1" y="1058"/>
                      <a:pt x="4908" y="31050"/>
                      <a:pt x="4908" y="31050"/>
                    </a:cubicBezTo>
                    <a:cubicBezTo>
                      <a:pt x="4908" y="31050"/>
                      <a:pt x="7361" y="53258"/>
                      <a:pt x="10576" y="55247"/>
                    </a:cubicBezTo>
                    <a:cubicBezTo>
                      <a:pt x="10995" y="55507"/>
                      <a:pt x="11383" y="55625"/>
                      <a:pt x="11746" y="55625"/>
                    </a:cubicBezTo>
                    <a:cubicBezTo>
                      <a:pt x="15120" y="55625"/>
                      <a:pt x="16271" y="45454"/>
                      <a:pt x="18516" y="45454"/>
                    </a:cubicBezTo>
                    <a:cubicBezTo>
                      <a:pt x="18617" y="45454"/>
                      <a:pt x="18720" y="45474"/>
                      <a:pt x="18825" y="45517"/>
                    </a:cubicBezTo>
                    <a:cubicBezTo>
                      <a:pt x="19300" y="45707"/>
                      <a:pt x="19750" y="45798"/>
                      <a:pt x="20175" y="45798"/>
                    </a:cubicBezTo>
                    <a:cubicBezTo>
                      <a:pt x="25048" y="45798"/>
                      <a:pt x="26586" y="33862"/>
                      <a:pt x="23901" y="22928"/>
                    </a:cubicBezTo>
                    <a:cubicBezTo>
                      <a:pt x="22759" y="18402"/>
                      <a:pt x="18614" y="5246"/>
                      <a:pt x="11507" y="2877"/>
                    </a:cubicBezTo>
                    <a:cubicBezTo>
                      <a:pt x="4062" y="381"/>
                      <a:pt x="5838" y="1523"/>
                      <a:pt x="6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3"/>
              <p:cNvSpPr/>
              <p:nvPr/>
            </p:nvSpPr>
            <p:spPr>
              <a:xfrm flipH="1">
                <a:off x="5333083" y="2264846"/>
                <a:ext cx="244315" cy="547398"/>
              </a:xfrm>
              <a:custGeom>
                <a:avLst/>
                <a:gdLst/>
                <a:ahLst/>
                <a:cxnLst/>
                <a:rect l="l" t="t" r="r" b="b"/>
                <a:pathLst>
                  <a:path w="16837" h="37724" extrusionOk="0">
                    <a:moveTo>
                      <a:pt x="9539" y="0"/>
                    </a:moveTo>
                    <a:cubicBezTo>
                      <a:pt x="6838" y="0"/>
                      <a:pt x="3559" y="359"/>
                      <a:pt x="0" y="1513"/>
                    </a:cubicBezTo>
                    <a:lnTo>
                      <a:pt x="2792" y="37723"/>
                    </a:lnTo>
                    <a:lnTo>
                      <a:pt x="16837" y="963"/>
                    </a:lnTo>
                    <a:cubicBezTo>
                      <a:pt x="16837" y="963"/>
                      <a:pt x="13965" y="0"/>
                      <a:pt x="95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3"/>
              <p:cNvSpPr/>
              <p:nvPr/>
            </p:nvSpPr>
            <p:spPr>
              <a:xfrm flipH="1">
                <a:off x="5357635" y="2170774"/>
                <a:ext cx="192149" cy="137778"/>
              </a:xfrm>
              <a:custGeom>
                <a:avLst/>
                <a:gdLst/>
                <a:ahLst/>
                <a:cxnLst/>
                <a:rect l="l" t="t" r="r" b="b"/>
                <a:pathLst>
                  <a:path w="13242" h="9495" extrusionOk="0">
                    <a:moveTo>
                      <a:pt x="12607" y="1"/>
                    </a:moveTo>
                    <a:lnTo>
                      <a:pt x="297" y="3935"/>
                    </a:lnTo>
                    <a:cubicBezTo>
                      <a:pt x="297" y="3935"/>
                      <a:pt x="678" y="6219"/>
                      <a:pt x="128" y="7869"/>
                    </a:cubicBezTo>
                    <a:cubicBezTo>
                      <a:pt x="1" y="8250"/>
                      <a:pt x="212" y="8631"/>
                      <a:pt x="551" y="8757"/>
                    </a:cubicBezTo>
                    <a:cubicBezTo>
                      <a:pt x="1488" y="9043"/>
                      <a:pt x="3258" y="9494"/>
                      <a:pt x="5423" y="9494"/>
                    </a:cubicBezTo>
                    <a:cubicBezTo>
                      <a:pt x="7755" y="9494"/>
                      <a:pt x="10544" y="8970"/>
                      <a:pt x="13242" y="7150"/>
                    </a:cubicBezTo>
                    <a:cubicBezTo>
                      <a:pt x="13242" y="7150"/>
                      <a:pt x="11972" y="1397"/>
                      <a:pt x="12607" y="1"/>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3"/>
              <p:cNvSpPr/>
              <p:nvPr/>
            </p:nvSpPr>
            <p:spPr>
              <a:xfrm flipH="1">
                <a:off x="5109649" y="1599056"/>
                <a:ext cx="556148" cy="579553"/>
              </a:xfrm>
              <a:custGeom>
                <a:avLst/>
                <a:gdLst/>
                <a:ahLst/>
                <a:cxnLst/>
                <a:rect l="l" t="t" r="r" b="b"/>
                <a:pathLst>
                  <a:path w="38327" h="39940" extrusionOk="0">
                    <a:moveTo>
                      <a:pt x="17699" y="1"/>
                    </a:moveTo>
                    <a:cubicBezTo>
                      <a:pt x="16112" y="1"/>
                      <a:pt x="14667" y="594"/>
                      <a:pt x="13961" y="1414"/>
                    </a:cubicBezTo>
                    <a:cubicBezTo>
                      <a:pt x="13472" y="1994"/>
                      <a:pt x="13270" y="2332"/>
                      <a:pt x="12321" y="2332"/>
                    </a:cubicBezTo>
                    <a:cubicBezTo>
                      <a:pt x="11955" y="2332"/>
                      <a:pt x="11478" y="2281"/>
                      <a:pt x="10830" y="2175"/>
                    </a:cubicBezTo>
                    <a:cubicBezTo>
                      <a:pt x="9584" y="1991"/>
                      <a:pt x="8307" y="1847"/>
                      <a:pt x="7178" y="1847"/>
                    </a:cubicBezTo>
                    <a:cubicBezTo>
                      <a:pt x="5970" y="1847"/>
                      <a:pt x="4929" y="2012"/>
                      <a:pt x="4273" y="2472"/>
                    </a:cubicBezTo>
                    <a:cubicBezTo>
                      <a:pt x="889" y="4798"/>
                      <a:pt x="1" y="11270"/>
                      <a:pt x="1" y="11270"/>
                    </a:cubicBezTo>
                    <a:cubicBezTo>
                      <a:pt x="1" y="11270"/>
                      <a:pt x="27920" y="18885"/>
                      <a:pt x="28512" y="22946"/>
                    </a:cubicBezTo>
                    <a:cubicBezTo>
                      <a:pt x="29105" y="27049"/>
                      <a:pt x="22971" y="38259"/>
                      <a:pt x="24198" y="39189"/>
                    </a:cubicBezTo>
                    <a:cubicBezTo>
                      <a:pt x="24847" y="39690"/>
                      <a:pt x="25774" y="39940"/>
                      <a:pt x="26718" y="39940"/>
                    </a:cubicBezTo>
                    <a:cubicBezTo>
                      <a:pt x="28727" y="39940"/>
                      <a:pt x="30817" y="38811"/>
                      <a:pt x="30501" y="36567"/>
                    </a:cubicBezTo>
                    <a:cubicBezTo>
                      <a:pt x="32827" y="36271"/>
                      <a:pt x="34815" y="34663"/>
                      <a:pt x="35619" y="32421"/>
                    </a:cubicBezTo>
                    <a:cubicBezTo>
                      <a:pt x="36508" y="30264"/>
                      <a:pt x="35196" y="27514"/>
                      <a:pt x="35196" y="27514"/>
                    </a:cubicBezTo>
                    <a:cubicBezTo>
                      <a:pt x="35619" y="26922"/>
                      <a:pt x="36169" y="26372"/>
                      <a:pt x="36761" y="25907"/>
                    </a:cubicBezTo>
                    <a:cubicBezTo>
                      <a:pt x="38157" y="24680"/>
                      <a:pt x="38327" y="22184"/>
                      <a:pt x="36846" y="21042"/>
                    </a:cubicBezTo>
                    <a:cubicBezTo>
                      <a:pt x="35323" y="19900"/>
                      <a:pt x="36465" y="17658"/>
                      <a:pt x="36465" y="17658"/>
                    </a:cubicBezTo>
                    <a:cubicBezTo>
                      <a:pt x="36465" y="17658"/>
                      <a:pt x="37523" y="15247"/>
                      <a:pt x="34773" y="11778"/>
                    </a:cubicBezTo>
                    <a:cubicBezTo>
                      <a:pt x="33166" y="9747"/>
                      <a:pt x="32066" y="9451"/>
                      <a:pt x="32066" y="9451"/>
                    </a:cubicBezTo>
                    <a:cubicBezTo>
                      <a:pt x="32066" y="9451"/>
                      <a:pt x="31939" y="5094"/>
                      <a:pt x="28174" y="3021"/>
                    </a:cubicBezTo>
                    <a:cubicBezTo>
                      <a:pt x="27113" y="2411"/>
                      <a:pt x="24782" y="2337"/>
                      <a:pt x="23724" y="2337"/>
                    </a:cubicBezTo>
                    <a:cubicBezTo>
                      <a:pt x="23390" y="2337"/>
                      <a:pt x="23182" y="2345"/>
                      <a:pt x="23182" y="2345"/>
                    </a:cubicBezTo>
                    <a:cubicBezTo>
                      <a:pt x="22209" y="1625"/>
                      <a:pt x="21194" y="991"/>
                      <a:pt x="20094" y="483"/>
                    </a:cubicBezTo>
                    <a:cubicBezTo>
                      <a:pt x="19309" y="147"/>
                      <a:pt x="18486" y="1"/>
                      <a:pt x="1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3"/>
              <p:cNvSpPr/>
              <p:nvPr/>
            </p:nvSpPr>
            <p:spPr>
              <a:xfrm flipH="1">
                <a:off x="5173481" y="1698309"/>
                <a:ext cx="543262" cy="543944"/>
              </a:xfrm>
              <a:custGeom>
                <a:avLst/>
                <a:gdLst/>
                <a:ahLst/>
                <a:cxnLst/>
                <a:rect l="l" t="t" r="r" b="b"/>
                <a:pathLst>
                  <a:path w="37439" h="37486" extrusionOk="0">
                    <a:moveTo>
                      <a:pt x="18273" y="0"/>
                    </a:moveTo>
                    <a:cubicBezTo>
                      <a:pt x="14064" y="0"/>
                      <a:pt x="9770" y="1428"/>
                      <a:pt x="6262" y="5446"/>
                    </a:cubicBezTo>
                    <a:cubicBezTo>
                      <a:pt x="6262" y="5446"/>
                      <a:pt x="3597" y="9464"/>
                      <a:pt x="1862" y="16063"/>
                    </a:cubicBezTo>
                    <a:cubicBezTo>
                      <a:pt x="1" y="23339"/>
                      <a:pt x="2877" y="35861"/>
                      <a:pt x="13114" y="37256"/>
                    </a:cubicBezTo>
                    <a:cubicBezTo>
                      <a:pt x="14256" y="37412"/>
                      <a:pt x="15333" y="37485"/>
                      <a:pt x="16349" y="37485"/>
                    </a:cubicBezTo>
                    <a:cubicBezTo>
                      <a:pt x="24453" y="37485"/>
                      <a:pt x="28725" y="32841"/>
                      <a:pt x="31093" y="28331"/>
                    </a:cubicBezTo>
                    <a:cubicBezTo>
                      <a:pt x="31127" y="28331"/>
                      <a:pt x="31160" y="28332"/>
                      <a:pt x="31194" y="28332"/>
                    </a:cubicBezTo>
                    <a:cubicBezTo>
                      <a:pt x="33312" y="28332"/>
                      <a:pt x="35250" y="27030"/>
                      <a:pt x="36000" y="25031"/>
                    </a:cubicBezTo>
                    <a:cubicBezTo>
                      <a:pt x="36804" y="22874"/>
                      <a:pt x="37057" y="20928"/>
                      <a:pt x="35915" y="19744"/>
                    </a:cubicBezTo>
                    <a:cubicBezTo>
                      <a:pt x="35915" y="19744"/>
                      <a:pt x="37438" y="11072"/>
                      <a:pt x="35365" y="7518"/>
                    </a:cubicBezTo>
                    <a:cubicBezTo>
                      <a:pt x="34006" y="5188"/>
                      <a:pt x="26295" y="0"/>
                      <a:pt x="18273" y="0"/>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3"/>
              <p:cNvSpPr/>
              <p:nvPr/>
            </p:nvSpPr>
            <p:spPr>
              <a:xfrm flipH="1">
                <a:off x="5495210" y="2088528"/>
                <a:ext cx="82797" cy="39367"/>
              </a:xfrm>
              <a:custGeom>
                <a:avLst/>
                <a:gdLst/>
                <a:ahLst/>
                <a:cxnLst/>
                <a:rect l="l" t="t" r="r" b="b"/>
                <a:pathLst>
                  <a:path w="5706" h="2713" extrusionOk="0">
                    <a:moveTo>
                      <a:pt x="339" y="1"/>
                    </a:moveTo>
                    <a:cubicBezTo>
                      <a:pt x="127" y="43"/>
                      <a:pt x="0" y="254"/>
                      <a:pt x="42" y="466"/>
                    </a:cubicBezTo>
                    <a:cubicBezTo>
                      <a:pt x="286" y="1765"/>
                      <a:pt x="1425" y="2713"/>
                      <a:pt x="2750" y="2713"/>
                    </a:cubicBezTo>
                    <a:cubicBezTo>
                      <a:pt x="2806" y="2713"/>
                      <a:pt x="2862" y="2711"/>
                      <a:pt x="2919" y="2708"/>
                    </a:cubicBezTo>
                    <a:cubicBezTo>
                      <a:pt x="2952" y="2709"/>
                      <a:pt x="2985" y="2710"/>
                      <a:pt x="3018" y="2710"/>
                    </a:cubicBezTo>
                    <a:cubicBezTo>
                      <a:pt x="4164" y="2710"/>
                      <a:pt x="5215" y="1999"/>
                      <a:pt x="5626" y="889"/>
                    </a:cubicBezTo>
                    <a:cubicBezTo>
                      <a:pt x="5706" y="690"/>
                      <a:pt x="5635" y="378"/>
                      <a:pt x="5450" y="378"/>
                    </a:cubicBezTo>
                    <a:cubicBezTo>
                      <a:pt x="5439" y="378"/>
                      <a:pt x="5427" y="379"/>
                      <a:pt x="5415" y="381"/>
                    </a:cubicBezTo>
                    <a:cubicBezTo>
                      <a:pt x="5341" y="389"/>
                      <a:pt x="5150" y="394"/>
                      <a:pt x="4881" y="394"/>
                    </a:cubicBezTo>
                    <a:cubicBezTo>
                      <a:pt x="3761" y="394"/>
                      <a:pt x="1294" y="307"/>
                      <a:pt x="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3"/>
              <p:cNvSpPr/>
              <p:nvPr/>
            </p:nvSpPr>
            <p:spPr>
              <a:xfrm flipH="1">
                <a:off x="5581705" y="1957125"/>
                <a:ext cx="54026" cy="40598"/>
              </a:xfrm>
              <a:custGeom>
                <a:avLst/>
                <a:gdLst/>
                <a:ahLst/>
                <a:cxnLst/>
                <a:rect l="l" t="t" r="r" b="b"/>
                <a:pathLst>
                  <a:path w="2032" h="2797" extrusionOk="0">
                    <a:moveTo>
                      <a:pt x="1091" y="1"/>
                    </a:moveTo>
                    <a:cubicBezTo>
                      <a:pt x="601" y="1"/>
                      <a:pt x="126" y="579"/>
                      <a:pt x="85" y="1314"/>
                    </a:cubicBezTo>
                    <a:cubicBezTo>
                      <a:pt x="1" y="2076"/>
                      <a:pt x="381" y="2710"/>
                      <a:pt x="889" y="2795"/>
                    </a:cubicBezTo>
                    <a:cubicBezTo>
                      <a:pt x="908" y="2796"/>
                      <a:pt x="926" y="2797"/>
                      <a:pt x="944" y="2797"/>
                    </a:cubicBezTo>
                    <a:cubicBezTo>
                      <a:pt x="1470" y="2797"/>
                      <a:pt x="1906" y="2219"/>
                      <a:pt x="1947" y="1484"/>
                    </a:cubicBezTo>
                    <a:cubicBezTo>
                      <a:pt x="2031" y="722"/>
                      <a:pt x="1650" y="45"/>
                      <a:pt x="1143" y="3"/>
                    </a:cubicBezTo>
                    <a:cubicBezTo>
                      <a:pt x="1126" y="2"/>
                      <a:pt x="1109"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3"/>
              <p:cNvSpPr/>
              <p:nvPr/>
            </p:nvSpPr>
            <p:spPr>
              <a:xfrm flipH="1">
                <a:off x="5416549" y="1978625"/>
                <a:ext cx="55875" cy="39975"/>
              </a:xfrm>
              <a:custGeom>
                <a:avLst/>
                <a:gdLst/>
                <a:ahLst/>
                <a:cxnLst/>
                <a:rect l="l" t="t" r="r" b="b"/>
                <a:pathLst>
                  <a:path w="2032" h="2755" extrusionOk="0">
                    <a:moveTo>
                      <a:pt x="1084" y="0"/>
                    </a:moveTo>
                    <a:cubicBezTo>
                      <a:pt x="560" y="0"/>
                      <a:pt x="126" y="538"/>
                      <a:pt x="85" y="1272"/>
                    </a:cubicBezTo>
                    <a:cubicBezTo>
                      <a:pt x="1" y="2033"/>
                      <a:pt x="382" y="2710"/>
                      <a:pt x="889" y="2752"/>
                    </a:cubicBezTo>
                    <a:cubicBezTo>
                      <a:pt x="906" y="2754"/>
                      <a:pt x="923" y="2754"/>
                      <a:pt x="940" y="2754"/>
                    </a:cubicBezTo>
                    <a:cubicBezTo>
                      <a:pt x="1428" y="2754"/>
                      <a:pt x="1865" y="2177"/>
                      <a:pt x="1947" y="1441"/>
                    </a:cubicBezTo>
                    <a:cubicBezTo>
                      <a:pt x="2031" y="679"/>
                      <a:pt x="1651" y="45"/>
                      <a:pt x="1143" y="3"/>
                    </a:cubicBezTo>
                    <a:cubicBezTo>
                      <a:pt x="1123" y="1"/>
                      <a:pt x="1103" y="0"/>
                      <a:pt x="10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3"/>
              <p:cNvSpPr/>
              <p:nvPr/>
            </p:nvSpPr>
            <p:spPr>
              <a:xfrm flipH="1">
                <a:off x="5147086" y="1628382"/>
                <a:ext cx="604642" cy="466458"/>
              </a:xfrm>
              <a:custGeom>
                <a:avLst/>
                <a:gdLst/>
                <a:ahLst/>
                <a:cxnLst/>
                <a:rect l="l" t="t" r="r" b="b"/>
                <a:pathLst>
                  <a:path w="41669" h="32146" extrusionOk="0">
                    <a:moveTo>
                      <a:pt x="24303" y="0"/>
                    </a:moveTo>
                    <a:cubicBezTo>
                      <a:pt x="21025" y="0"/>
                      <a:pt x="17750" y="630"/>
                      <a:pt x="14722" y="1889"/>
                    </a:cubicBezTo>
                    <a:cubicBezTo>
                      <a:pt x="14365" y="1694"/>
                      <a:pt x="14064" y="1610"/>
                      <a:pt x="13796" y="1610"/>
                    </a:cubicBezTo>
                    <a:cubicBezTo>
                      <a:pt x="12668" y="1610"/>
                      <a:pt x="12133" y="3105"/>
                      <a:pt x="10492" y="4131"/>
                    </a:cubicBezTo>
                    <a:cubicBezTo>
                      <a:pt x="10102" y="4375"/>
                      <a:pt x="9889" y="4470"/>
                      <a:pt x="9793" y="4470"/>
                    </a:cubicBezTo>
                    <a:cubicBezTo>
                      <a:pt x="9442" y="4470"/>
                      <a:pt x="10602" y="3218"/>
                      <a:pt x="10300" y="3218"/>
                    </a:cubicBezTo>
                    <a:cubicBezTo>
                      <a:pt x="10251" y="3218"/>
                      <a:pt x="10164" y="3251"/>
                      <a:pt x="10026" y="3327"/>
                    </a:cubicBezTo>
                    <a:cubicBezTo>
                      <a:pt x="7530" y="4765"/>
                      <a:pt x="5331" y="4427"/>
                      <a:pt x="4104" y="5654"/>
                    </a:cubicBezTo>
                    <a:cubicBezTo>
                      <a:pt x="1523" y="8192"/>
                      <a:pt x="1735" y="10095"/>
                      <a:pt x="2623" y="11280"/>
                    </a:cubicBezTo>
                    <a:cubicBezTo>
                      <a:pt x="1523" y="12168"/>
                      <a:pt x="804" y="13395"/>
                      <a:pt x="593" y="14791"/>
                    </a:cubicBezTo>
                    <a:cubicBezTo>
                      <a:pt x="1" y="18386"/>
                      <a:pt x="2031" y="18429"/>
                      <a:pt x="2031" y="18429"/>
                    </a:cubicBezTo>
                    <a:cubicBezTo>
                      <a:pt x="1722" y="22914"/>
                      <a:pt x="3569" y="27436"/>
                      <a:pt x="3824" y="27436"/>
                    </a:cubicBezTo>
                    <a:cubicBezTo>
                      <a:pt x="3847" y="27436"/>
                      <a:pt x="3857" y="27396"/>
                      <a:pt x="3850" y="27312"/>
                    </a:cubicBezTo>
                    <a:cubicBezTo>
                      <a:pt x="3766" y="26466"/>
                      <a:pt x="3427" y="23505"/>
                      <a:pt x="5796" y="17752"/>
                    </a:cubicBezTo>
                    <a:cubicBezTo>
                      <a:pt x="6854" y="17456"/>
                      <a:pt x="7742" y="16779"/>
                      <a:pt x="8376" y="15891"/>
                    </a:cubicBezTo>
                    <a:cubicBezTo>
                      <a:pt x="8376" y="15891"/>
                      <a:pt x="9519" y="16737"/>
                      <a:pt x="12014" y="16906"/>
                    </a:cubicBezTo>
                    <a:cubicBezTo>
                      <a:pt x="12158" y="16910"/>
                      <a:pt x="12302" y="16912"/>
                      <a:pt x="12446" y="16912"/>
                    </a:cubicBezTo>
                    <a:cubicBezTo>
                      <a:pt x="13739" y="16912"/>
                      <a:pt x="15026" y="16741"/>
                      <a:pt x="16245" y="16398"/>
                    </a:cubicBezTo>
                    <a:lnTo>
                      <a:pt x="16287" y="16398"/>
                    </a:lnTo>
                    <a:cubicBezTo>
                      <a:pt x="16371" y="16525"/>
                      <a:pt x="16879" y="17921"/>
                      <a:pt x="20306" y="18090"/>
                    </a:cubicBezTo>
                    <a:cubicBezTo>
                      <a:pt x="20387" y="18093"/>
                      <a:pt x="20469" y="18095"/>
                      <a:pt x="20550" y="18095"/>
                    </a:cubicBezTo>
                    <a:cubicBezTo>
                      <a:pt x="21604" y="18095"/>
                      <a:pt x="22620" y="17840"/>
                      <a:pt x="23563" y="17329"/>
                    </a:cubicBezTo>
                    <a:cubicBezTo>
                      <a:pt x="23563" y="17879"/>
                      <a:pt x="23732" y="18386"/>
                      <a:pt x="23986" y="18852"/>
                    </a:cubicBezTo>
                    <a:cubicBezTo>
                      <a:pt x="25128" y="20967"/>
                      <a:pt x="28089" y="20459"/>
                      <a:pt x="29358" y="21390"/>
                    </a:cubicBezTo>
                    <a:cubicBezTo>
                      <a:pt x="30204" y="22024"/>
                      <a:pt x="30289" y="24182"/>
                      <a:pt x="29781" y="25747"/>
                    </a:cubicBezTo>
                    <a:cubicBezTo>
                      <a:pt x="29231" y="27608"/>
                      <a:pt x="30077" y="31881"/>
                      <a:pt x="31643" y="32135"/>
                    </a:cubicBezTo>
                    <a:cubicBezTo>
                      <a:pt x="31683" y="32142"/>
                      <a:pt x="31722" y="32146"/>
                      <a:pt x="31760" y="32146"/>
                    </a:cubicBezTo>
                    <a:cubicBezTo>
                      <a:pt x="32582" y="32146"/>
                      <a:pt x="32691" y="30426"/>
                      <a:pt x="33419" y="29131"/>
                    </a:cubicBezTo>
                    <a:cubicBezTo>
                      <a:pt x="33933" y="28165"/>
                      <a:pt x="35158" y="26681"/>
                      <a:pt x="36833" y="26681"/>
                    </a:cubicBezTo>
                    <a:cubicBezTo>
                      <a:pt x="37504" y="26681"/>
                      <a:pt x="38247" y="26919"/>
                      <a:pt x="39045" y="27524"/>
                    </a:cubicBezTo>
                    <a:cubicBezTo>
                      <a:pt x="39369" y="27766"/>
                      <a:pt x="39571" y="27872"/>
                      <a:pt x="39691" y="27872"/>
                    </a:cubicBezTo>
                    <a:cubicBezTo>
                      <a:pt x="40139" y="27872"/>
                      <a:pt x="39483" y="26429"/>
                      <a:pt x="39849" y="25197"/>
                    </a:cubicBezTo>
                    <a:cubicBezTo>
                      <a:pt x="40230" y="23759"/>
                      <a:pt x="41668" y="16441"/>
                      <a:pt x="38580" y="9334"/>
                    </a:cubicBezTo>
                    <a:cubicBezTo>
                      <a:pt x="35407" y="2016"/>
                      <a:pt x="29401" y="874"/>
                      <a:pt x="26693" y="112"/>
                    </a:cubicBezTo>
                    <a:cubicBezTo>
                      <a:pt x="25899" y="38"/>
                      <a:pt x="25101" y="0"/>
                      <a:pt x="243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3"/>
              <p:cNvSpPr/>
              <p:nvPr/>
            </p:nvSpPr>
            <p:spPr>
              <a:xfrm flipH="1">
                <a:off x="5519733" y="1965681"/>
                <a:ext cx="41703" cy="108133"/>
              </a:xfrm>
              <a:custGeom>
                <a:avLst/>
                <a:gdLst/>
                <a:ahLst/>
                <a:cxnLst/>
                <a:rect l="l" t="t" r="r" b="b"/>
                <a:pathLst>
                  <a:path w="2874" h="7452" extrusionOk="0">
                    <a:moveTo>
                      <a:pt x="1672" y="1"/>
                    </a:moveTo>
                    <a:cubicBezTo>
                      <a:pt x="1651" y="1"/>
                      <a:pt x="1630" y="2"/>
                      <a:pt x="1608" y="6"/>
                    </a:cubicBezTo>
                    <a:cubicBezTo>
                      <a:pt x="1396" y="6"/>
                      <a:pt x="1227" y="175"/>
                      <a:pt x="1227" y="429"/>
                    </a:cubicBezTo>
                    <a:cubicBezTo>
                      <a:pt x="1269" y="2037"/>
                      <a:pt x="127" y="6055"/>
                      <a:pt x="43" y="6267"/>
                    </a:cubicBezTo>
                    <a:cubicBezTo>
                      <a:pt x="0" y="6436"/>
                      <a:pt x="0" y="6648"/>
                      <a:pt x="127" y="6817"/>
                    </a:cubicBezTo>
                    <a:cubicBezTo>
                      <a:pt x="381" y="7155"/>
                      <a:pt x="804" y="7409"/>
                      <a:pt x="1227" y="7451"/>
                    </a:cubicBezTo>
                    <a:lnTo>
                      <a:pt x="1565" y="7451"/>
                    </a:lnTo>
                    <a:cubicBezTo>
                      <a:pt x="2073" y="7451"/>
                      <a:pt x="2623" y="7282"/>
                      <a:pt x="2750" y="6986"/>
                    </a:cubicBezTo>
                    <a:cubicBezTo>
                      <a:pt x="2873" y="6677"/>
                      <a:pt x="2613" y="6390"/>
                      <a:pt x="2349" y="6390"/>
                    </a:cubicBezTo>
                    <a:cubicBezTo>
                      <a:pt x="2251" y="6390"/>
                      <a:pt x="2153" y="6429"/>
                      <a:pt x="2073" y="6521"/>
                    </a:cubicBezTo>
                    <a:cubicBezTo>
                      <a:pt x="1887" y="6583"/>
                      <a:pt x="1724" y="6622"/>
                      <a:pt x="1550" y="6622"/>
                    </a:cubicBezTo>
                    <a:cubicBezTo>
                      <a:pt x="1487" y="6622"/>
                      <a:pt x="1422" y="6617"/>
                      <a:pt x="1354" y="6605"/>
                    </a:cubicBezTo>
                    <a:cubicBezTo>
                      <a:pt x="1185" y="6605"/>
                      <a:pt x="1015" y="6521"/>
                      <a:pt x="889" y="6436"/>
                    </a:cubicBezTo>
                    <a:cubicBezTo>
                      <a:pt x="1100" y="5632"/>
                      <a:pt x="2073" y="1994"/>
                      <a:pt x="2031" y="387"/>
                    </a:cubicBezTo>
                    <a:cubicBezTo>
                      <a:pt x="2031" y="194"/>
                      <a:pt x="1890" y="1"/>
                      <a:pt x="1672" y="1"/>
                    </a:cubicBezTo>
                    <a:close/>
                  </a:path>
                </a:pathLst>
              </a:custGeom>
              <a:solidFill>
                <a:srgbClr val="5D33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3"/>
              <p:cNvSpPr/>
              <p:nvPr/>
            </p:nvSpPr>
            <p:spPr>
              <a:xfrm flipH="1">
                <a:off x="5344111" y="2265194"/>
                <a:ext cx="214264" cy="52311"/>
              </a:xfrm>
              <a:custGeom>
                <a:avLst/>
                <a:gdLst/>
                <a:ahLst/>
                <a:cxnLst/>
                <a:rect l="l" t="t" r="r" b="b"/>
                <a:pathLst>
                  <a:path w="14766" h="3605" extrusionOk="0">
                    <a:moveTo>
                      <a:pt x="13882" y="1"/>
                    </a:moveTo>
                    <a:cubicBezTo>
                      <a:pt x="13760" y="1"/>
                      <a:pt x="13628" y="41"/>
                      <a:pt x="13495" y="135"/>
                    </a:cubicBezTo>
                    <a:cubicBezTo>
                      <a:pt x="11085" y="1756"/>
                      <a:pt x="8626" y="2338"/>
                      <a:pt x="6481" y="2338"/>
                    </a:cubicBezTo>
                    <a:cubicBezTo>
                      <a:pt x="4146" y="2338"/>
                      <a:pt x="2183" y="1648"/>
                      <a:pt x="1058" y="854"/>
                    </a:cubicBezTo>
                    <a:cubicBezTo>
                      <a:pt x="947" y="775"/>
                      <a:pt x="823" y="737"/>
                      <a:pt x="700" y="737"/>
                    </a:cubicBezTo>
                    <a:cubicBezTo>
                      <a:pt x="499" y="737"/>
                      <a:pt x="302" y="839"/>
                      <a:pt x="170" y="1024"/>
                    </a:cubicBezTo>
                    <a:cubicBezTo>
                      <a:pt x="1" y="1278"/>
                      <a:pt x="43" y="1701"/>
                      <a:pt x="339" y="1870"/>
                    </a:cubicBezTo>
                    <a:cubicBezTo>
                      <a:pt x="2074" y="3012"/>
                      <a:pt x="4146" y="3604"/>
                      <a:pt x="6219" y="3604"/>
                    </a:cubicBezTo>
                    <a:lnTo>
                      <a:pt x="6431" y="3604"/>
                    </a:lnTo>
                    <a:cubicBezTo>
                      <a:pt x="9223" y="3604"/>
                      <a:pt x="11888" y="2758"/>
                      <a:pt x="14214" y="1193"/>
                    </a:cubicBezTo>
                    <a:cubicBezTo>
                      <a:pt x="14766" y="779"/>
                      <a:pt x="14419" y="1"/>
                      <a:pt x="13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3"/>
              <p:cNvSpPr/>
              <p:nvPr/>
            </p:nvSpPr>
            <p:spPr>
              <a:xfrm flipH="1">
                <a:off x="5259079" y="2287062"/>
                <a:ext cx="404251" cy="1356915"/>
              </a:xfrm>
              <a:custGeom>
                <a:avLst/>
                <a:gdLst/>
                <a:ahLst/>
                <a:cxnLst/>
                <a:rect l="l" t="t" r="r" b="b"/>
                <a:pathLst>
                  <a:path w="27859" h="93512" extrusionOk="0">
                    <a:moveTo>
                      <a:pt x="27478" y="0"/>
                    </a:moveTo>
                    <a:cubicBezTo>
                      <a:pt x="27325" y="0"/>
                      <a:pt x="27177" y="88"/>
                      <a:pt x="27158" y="278"/>
                    </a:cubicBezTo>
                    <a:cubicBezTo>
                      <a:pt x="26523" y="5058"/>
                      <a:pt x="24916" y="14576"/>
                      <a:pt x="23139" y="16353"/>
                    </a:cubicBezTo>
                    <a:cubicBezTo>
                      <a:pt x="21537" y="17955"/>
                      <a:pt x="20226" y="18149"/>
                      <a:pt x="19666" y="18149"/>
                    </a:cubicBezTo>
                    <a:cubicBezTo>
                      <a:pt x="19487" y="18149"/>
                      <a:pt x="19385" y="18129"/>
                      <a:pt x="19374" y="18129"/>
                    </a:cubicBezTo>
                    <a:cubicBezTo>
                      <a:pt x="19336" y="18118"/>
                      <a:pt x="19300" y="18113"/>
                      <a:pt x="19267" y="18113"/>
                    </a:cubicBezTo>
                    <a:cubicBezTo>
                      <a:pt x="18926" y="18113"/>
                      <a:pt x="18820" y="18649"/>
                      <a:pt x="19205" y="18764"/>
                    </a:cubicBezTo>
                    <a:cubicBezTo>
                      <a:pt x="19628" y="18891"/>
                      <a:pt x="19967" y="19229"/>
                      <a:pt x="20136" y="19652"/>
                    </a:cubicBezTo>
                    <a:cubicBezTo>
                      <a:pt x="20390" y="20329"/>
                      <a:pt x="20051" y="21260"/>
                      <a:pt x="19248" y="22402"/>
                    </a:cubicBezTo>
                    <a:cubicBezTo>
                      <a:pt x="16752" y="25786"/>
                      <a:pt x="10703" y="37292"/>
                      <a:pt x="8461" y="41607"/>
                    </a:cubicBezTo>
                    <a:lnTo>
                      <a:pt x="9053" y="36235"/>
                    </a:lnTo>
                    <a:cubicBezTo>
                      <a:pt x="9053" y="36008"/>
                      <a:pt x="8871" y="35879"/>
                      <a:pt x="8689" y="35879"/>
                    </a:cubicBezTo>
                    <a:cubicBezTo>
                      <a:pt x="8531" y="35879"/>
                      <a:pt x="8373" y="35976"/>
                      <a:pt x="8334" y="36192"/>
                    </a:cubicBezTo>
                    <a:lnTo>
                      <a:pt x="7741" y="42030"/>
                    </a:lnTo>
                    <a:cubicBezTo>
                      <a:pt x="6134" y="38350"/>
                      <a:pt x="1438" y="27097"/>
                      <a:pt x="1438" y="24390"/>
                    </a:cubicBezTo>
                    <a:cubicBezTo>
                      <a:pt x="1438" y="22190"/>
                      <a:pt x="3680" y="19864"/>
                      <a:pt x="3723" y="19864"/>
                    </a:cubicBezTo>
                    <a:cubicBezTo>
                      <a:pt x="3850" y="19695"/>
                      <a:pt x="3850" y="19441"/>
                      <a:pt x="3638" y="19314"/>
                    </a:cubicBezTo>
                    <a:cubicBezTo>
                      <a:pt x="3638" y="19314"/>
                      <a:pt x="1650" y="18003"/>
                      <a:pt x="1185" y="16268"/>
                    </a:cubicBezTo>
                    <a:cubicBezTo>
                      <a:pt x="804" y="14830"/>
                      <a:pt x="1354" y="6920"/>
                      <a:pt x="1692" y="2943"/>
                    </a:cubicBezTo>
                    <a:lnTo>
                      <a:pt x="1692" y="2943"/>
                    </a:lnTo>
                    <a:cubicBezTo>
                      <a:pt x="1565" y="3070"/>
                      <a:pt x="973" y="3282"/>
                      <a:pt x="846" y="3451"/>
                    </a:cubicBezTo>
                    <a:cubicBezTo>
                      <a:pt x="804" y="3916"/>
                      <a:pt x="0" y="14576"/>
                      <a:pt x="508" y="16480"/>
                    </a:cubicBezTo>
                    <a:cubicBezTo>
                      <a:pt x="931" y="18003"/>
                      <a:pt x="2327" y="19187"/>
                      <a:pt x="2961" y="19652"/>
                    </a:cubicBezTo>
                    <a:cubicBezTo>
                      <a:pt x="2327" y="20414"/>
                      <a:pt x="762" y="22402"/>
                      <a:pt x="762" y="24432"/>
                    </a:cubicBezTo>
                    <a:cubicBezTo>
                      <a:pt x="762" y="27690"/>
                      <a:pt x="6980" y="42115"/>
                      <a:pt x="7572" y="43468"/>
                    </a:cubicBezTo>
                    <a:lnTo>
                      <a:pt x="6938" y="93427"/>
                    </a:lnTo>
                    <a:cubicBezTo>
                      <a:pt x="6938" y="93427"/>
                      <a:pt x="7741" y="93511"/>
                      <a:pt x="8037" y="93511"/>
                    </a:cubicBezTo>
                    <a:lnTo>
                      <a:pt x="8249" y="43468"/>
                    </a:lnTo>
                    <a:cubicBezTo>
                      <a:pt x="8799" y="42411"/>
                      <a:pt x="16921" y="26759"/>
                      <a:pt x="19797" y="22825"/>
                    </a:cubicBezTo>
                    <a:cubicBezTo>
                      <a:pt x="20770" y="21471"/>
                      <a:pt x="21109" y="20329"/>
                      <a:pt x="20813" y="19399"/>
                    </a:cubicBezTo>
                    <a:cubicBezTo>
                      <a:pt x="20686" y="19145"/>
                      <a:pt x="20559" y="18933"/>
                      <a:pt x="20390" y="18764"/>
                    </a:cubicBezTo>
                    <a:cubicBezTo>
                      <a:pt x="21616" y="18426"/>
                      <a:pt x="22759" y="17749"/>
                      <a:pt x="23605" y="16818"/>
                    </a:cubicBezTo>
                    <a:cubicBezTo>
                      <a:pt x="26016" y="14492"/>
                      <a:pt x="27750" y="955"/>
                      <a:pt x="27835" y="363"/>
                    </a:cubicBezTo>
                    <a:cubicBezTo>
                      <a:pt x="27858" y="130"/>
                      <a:pt x="27664" y="0"/>
                      <a:pt x="27478" y="0"/>
                    </a:cubicBezTo>
                    <a:close/>
                  </a:path>
                </a:pathLst>
              </a:custGeom>
              <a:solidFill>
                <a:srgbClr val="41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3"/>
              <p:cNvSpPr/>
              <p:nvPr/>
            </p:nvSpPr>
            <p:spPr>
              <a:xfrm flipH="1">
                <a:off x="5097992" y="2529868"/>
                <a:ext cx="228968" cy="630996"/>
              </a:xfrm>
              <a:custGeom>
                <a:avLst/>
                <a:gdLst/>
                <a:ahLst/>
                <a:cxnLst/>
                <a:rect l="l" t="t" r="r" b="b"/>
                <a:pathLst>
                  <a:path w="15780" h="43487" extrusionOk="0">
                    <a:moveTo>
                      <a:pt x="10915" y="1"/>
                    </a:moveTo>
                    <a:cubicBezTo>
                      <a:pt x="10915" y="1"/>
                      <a:pt x="13495" y="16075"/>
                      <a:pt x="10703" y="20898"/>
                    </a:cubicBezTo>
                    <a:cubicBezTo>
                      <a:pt x="7869" y="25762"/>
                      <a:pt x="1" y="36126"/>
                      <a:pt x="1" y="36126"/>
                    </a:cubicBezTo>
                    <a:lnTo>
                      <a:pt x="4654" y="43487"/>
                    </a:lnTo>
                    <a:lnTo>
                      <a:pt x="12903" y="36549"/>
                    </a:lnTo>
                    <a:lnTo>
                      <a:pt x="12818" y="32573"/>
                    </a:lnTo>
                    <a:lnTo>
                      <a:pt x="4654" y="39976"/>
                    </a:lnTo>
                    <a:lnTo>
                      <a:pt x="974" y="35280"/>
                    </a:lnTo>
                    <a:cubicBezTo>
                      <a:pt x="974" y="35280"/>
                      <a:pt x="15779" y="22759"/>
                      <a:pt x="15779" y="18233"/>
                    </a:cubicBezTo>
                    <a:cubicBezTo>
                      <a:pt x="15779" y="13706"/>
                      <a:pt x="10915" y="1"/>
                      <a:pt x="10915" y="1"/>
                    </a:cubicBezTo>
                    <a:close/>
                  </a:path>
                </a:pathLst>
              </a:custGeom>
              <a:solidFill>
                <a:srgbClr val="41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3"/>
              <p:cNvSpPr/>
              <p:nvPr/>
            </p:nvSpPr>
            <p:spPr>
              <a:xfrm flipH="1">
                <a:off x="4958651" y="2323629"/>
                <a:ext cx="354189" cy="820691"/>
              </a:xfrm>
              <a:custGeom>
                <a:avLst/>
                <a:gdLst/>
                <a:ahLst/>
                <a:cxnLst/>
                <a:rect l="l" t="t" r="r" b="b"/>
                <a:pathLst>
                  <a:path w="24409" h="56558" extrusionOk="0">
                    <a:moveTo>
                      <a:pt x="9307" y="0"/>
                    </a:moveTo>
                    <a:lnTo>
                      <a:pt x="11295" y="20093"/>
                    </a:lnTo>
                    <a:cubicBezTo>
                      <a:pt x="11295" y="20093"/>
                      <a:pt x="13410" y="32699"/>
                      <a:pt x="11295" y="36380"/>
                    </a:cubicBezTo>
                    <a:cubicBezTo>
                      <a:pt x="9180" y="40018"/>
                      <a:pt x="1" y="49493"/>
                      <a:pt x="1" y="49493"/>
                    </a:cubicBezTo>
                    <a:lnTo>
                      <a:pt x="3681" y="56558"/>
                    </a:lnTo>
                    <a:cubicBezTo>
                      <a:pt x="3681" y="56558"/>
                      <a:pt x="19840" y="43317"/>
                      <a:pt x="22124" y="36380"/>
                    </a:cubicBezTo>
                    <a:cubicBezTo>
                      <a:pt x="24409" y="29400"/>
                      <a:pt x="17852" y="8503"/>
                      <a:pt x="13579" y="4230"/>
                    </a:cubicBezTo>
                    <a:lnTo>
                      <a:pt x="93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3"/>
              <p:cNvSpPr/>
              <p:nvPr/>
            </p:nvSpPr>
            <p:spPr>
              <a:xfrm flipH="1">
                <a:off x="5263098" y="3054078"/>
                <a:ext cx="85337" cy="118479"/>
              </a:xfrm>
              <a:custGeom>
                <a:avLst/>
                <a:gdLst/>
                <a:ahLst/>
                <a:cxnLst/>
                <a:rect l="l" t="t" r="r" b="b"/>
                <a:pathLst>
                  <a:path w="5881" h="8165" extrusionOk="0">
                    <a:moveTo>
                      <a:pt x="2073" y="0"/>
                    </a:moveTo>
                    <a:cubicBezTo>
                      <a:pt x="2073" y="0"/>
                      <a:pt x="931" y="635"/>
                      <a:pt x="0" y="1185"/>
                    </a:cubicBezTo>
                    <a:lnTo>
                      <a:pt x="4019" y="8164"/>
                    </a:lnTo>
                    <a:cubicBezTo>
                      <a:pt x="5034" y="7741"/>
                      <a:pt x="5753" y="6769"/>
                      <a:pt x="5880" y="5711"/>
                    </a:cubicBezTo>
                    <a:lnTo>
                      <a:pt x="2073" y="0"/>
                    </a:ln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3"/>
              <p:cNvSpPr/>
              <p:nvPr/>
            </p:nvSpPr>
            <p:spPr>
              <a:xfrm flipH="1">
                <a:off x="5277841" y="3054078"/>
                <a:ext cx="102517" cy="148560"/>
              </a:xfrm>
              <a:custGeom>
                <a:avLst/>
                <a:gdLst/>
                <a:ahLst/>
                <a:cxnLst/>
                <a:rect l="l" t="t" r="r" b="b"/>
                <a:pathLst>
                  <a:path w="7065" h="10238" extrusionOk="0">
                    <a:moveTo>
                      <a:pt x="1481" y="0"/>
                    </a:moveTo>
                    <a:lnTo>
                      <a:pt x="0" y="804"/>
                    </a:lnTo>
                    <a:lnTo>
                      <a:pt x="5880" y="10237"/>
                    </a:lnTo>
                    <a:lnTo>
                      <a:pt x="7065" y="9518"/>
                    </a:lnTo>
                    <a:lnTo>
                      <a:pt x="1481" y="0"/>
                    </a:lnTo>
                    <a:close/>
                  </a:path>
                </a:pathLst>
              </a:custGeom>
              <a:solidFill>
                <a:srgbClr val="41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3"/>
              <p:cNvSpPr/>
              <p:nvPr/>
            </p:nvSpPr>
            <p:spPr>
              <a:xfrm flipH="1">
                <a:off x="5764599" y="2664294"/>
                <a:ext cx="55256" cy="550010"/>
              </a:xfrm>
              <a:custGeom>
                <a:avLst/>
                <a:gdLst/>
                <a:ahLst/>
                <a:cxnLst/>
                <a:rect l="l" t="t" r="r" b="b"/>
                <a:pathLst>
                  <a:path w="3808" h="37904" extrusionOk="0">
                    <a:moveTo>
                      <a:pt x="3807" y="1"/>
                    </a:moveTo>
                    <a:lnTo>
                      <a:pt x="0" y="36296"/>
                    </a:lnTo>
                    <a:lnTo>
                      <a:pt x="381" y="37903"/>
                    </a:lnTo>
                    <a:lnTo>
                      <a:pt x="3807" y="1"/>
                    </a:lnTo>
                    <a:close/>
                  </a:path>
                </a:pathLst>
              </a:custGeom>
              <a:solidFill>
                <a:srgbClr val="41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3"/>
              <p:cNvSpPr/>
              <p:nvPr/>
            </p:nvSpPr>
            <p:spPr>
              <a:xfrm flipH="1">
                <a:off x="5809408" y="3160876"/>
                <a:ext cx="31938" cy="142422"/>
              </a:xfrm>
              <a:custGeom>
                <a:avLst/>
                <a:gdLst/>
                <a:ahLst/>
                <a:cxnLst/>
                <a:rect l="l" t="t" r="r" b="b"/>
                <a:pathLst>
                  <a:path w="2201" h="9815" extrusionOk="0">
                    <a:moveTo>
                      <a:pt x="1" y="1"/>
                    </a:moveTo>
                    <a:cubicBezTo>
                      <a:pt x="1" y="1"/>
                      <a:pt x="297" y="7827"/>
                      <a:pt x="1481" y="9815"/>
                    </a:cubicBezTo>
                    <a:lnTo>
                      <a:pt x="2200" y="1"/>
                    </a:ln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3"/>
              <p:cNvSpPr/>
              <p:nvPr/>
            </p:nvSpPr>
            <p:spPr>
              <a:xfrm flipH="1">
                <a:off x="5566341" y="2993917"/>
                <a:ext cx="54023" cy="68156"/>
              </a:xfrm>
              <a:custGeom>
                <a:avLst/>
                <a:gdLst/>
                <a:ahLst/>
                <a:cxnLst/>
                <a:rect l="l" t="t" r="r" b="b"/>
                <a:pathLst>
                  <a:path w="3723" h="4697" extrusionOk="0">
                    <a:moveTo>
                      <a:pt x="1862" y="1"/>
                    </a:moveTo>
                    <a:cubicBezTo>
                      <a:pt x="804" y="1"/>
                      <a:pt x="0" y="1058"/>
                      <a:pt x="0" y="2370"/>
                    </a:cubicBezTo>
                    <a:cubicBezTo>
                      <a:pt x="0" y="3681"/>
                      <a:pt x="804" y="4696"/>
                      <a:pt x="1862" y="4696"/>
                    </a:cubicBezTo>
                    <a:cubicBezTo>
                      <a:pt x="2877" y="4696"/>
                      <a:pt x="3723" y="3681"/>
                      <a:pt x="3723" y="2370"/>
                    </a:cubicBezTo>
                    <a:cubicBezTo>
                      <a:pt x="3723" y="1058"/>
                      <a:pt x="2877" y="1"/>
                      <a:pt x="1862" y="1"/>
                    </a:cubicBezTo>
                    <a:close/>
                  </a:path>
                </a:pathLst>
              </a:custGeom>
              <a:solidFill>
                <a:srgbClr val="41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3"/>
              <p:cNvSpPr/>
              <p:nvPr/>
            </p:nvSpPr>
            <p:spPr>
              <a:xfrm flipH="1">
                <a:off x="5580460" y="3248651"/>
                <a:ext cx="54023" cy="68156"/>
              </a:xfrm>
              <a:custGeom>
                <a:avLst/>
                <a:gdLst/>
                <a:ahLst/>
                <a:cxnLst/>
                <a:rect l="l" t="t" r="r" b="b"/>
                <a:pathLst>
                  <a:path w="3723" h="4697" extrusionOk="0">
                    <a:moveTo>
                      <a:pt x="1862" y="1"/>
                    </a:moveTo>
                    <a:cubicBezTo>
                      <a:pt x="804" y="1"/>
                      <a:pt x="0" y="1058"/>
                      <a:pt x="0" y="2328"/>
                    </a:cubicBezTo>
                    <a:cubicBezTo>
                      <a:pt x="0" y="3639"/>
                      <a:pt x="804" y="4696"/>
                      <a:pt x="1862" y="4696"/>
                    </a:cubicBezTo>
                    <a:cubicBezTo>
                      <a:pt x="2877" y="4696"/>
                      <a:pt x="3723" y="3639"/>
                      <a:pt x="3723" y="2328"/>
                    </a:cubicBezTo>
                    <a:cubicBezTo>
                      <a:pt x="3723" y="1058"/>
                      <a:pt x="2877" y="1"/>
                      <a:pt x="1862" y="1"/>
                    </a:cubicBezTo>
                    <a:close/>
                  </a:path>
                </a:pathLst>
              </a:custGeom>
              <a:solidFill>
                <a:srgbClr val="4186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0" name="Google Shape;2330;p63"/>
          <p:cNvGrpSpPr/>
          <p:nvPr/>
        </p:nvGrpSpPr>
        <p:grpSpPr>
          <a:xfrm>
            <a:off x="3889612" y="1974757"/>
            <a:ext cx="807794" cy="2682893"/>
            <a:chOff x="3889612" y="1974757"/>
            <a:chExt cx="807794" cy="2682893"/>
          </a:xfrm>
        </p:grpSpPr>
        <p:sp>
          <p:nvSpPr>
            <p:cNvPr id="2331" name="Google Shape;2331;p63"/>
            <p:cNvSpPr/>
            <p:nvPr/>
          </p:nvSpPr>
          <p:spPr>
            <a:xfrm>
              <a:off x="3909200" y="4468050"/>
              <a:ext cx="768600" cy="1896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32" name="Google Shape;2332;p63"/>
            <p:cNvGrpSpPr/>
            <p:nvPr/>
          </p:nvGrpSpPr>
          <p:grpSpPr>
            <a:xfrm>
              <a:off x="3889612" y="1974757"/>
              <a:ext cx="807794" cy="2636399"/>
              <a:chOff x="3909170" y="1597824"/>
              <a:chExt cx="864136" cy="2820583"/>
            </a:xfrm>
          </p:grpSpPr>
          <p:sp>
            <p:nvSpPr>
              <p:cNvPr id="2333" name="Google Shape;2333;p63"/>
              <p:cNvSpPr/>
              <p:nvPr/>
            </p:nvSpPr>
            <p:spPr>
              <a:xfrm>
                <a:off x="3956136" y="4189639"/>
                <a:ext cx="325759" cy="226003"/>
              </a:xfrm>
              <a:custGeom>
                <a:avLst/>
                <a:gdLst/>
                <a:ahLst/>
                <a:cxnLst/>
                <a:rect l="l" t="t" r="r" b="b"/>
                <a:pathLst>
                  <a:path w="23555" h="16344" extrusionOk="0">
                    <a:moveTo>
                      <a:pt x="15719" y="1"/>
                    </a:moveTo>
                    <a:cubicBezTo>
                      <a:pt x="13189" y="1"/>
                      <a:pt x="11365" y="1659"/>
                      <a:pt x="9499" y="3152"/>
                    </a:cubicBezTo>
                    <a:cubicBezTo>
                      <a:pt x="7468" y="4769"/>
                      <a:pt x="5519" y="6510"/>
                      <a:pt x="3653" y="8376"/>
                    </a:cubicBezTo>
                    <a:cubicBezTo>
                      <a:pt x="2741" y="9205"/>
                      <a:pt x="1953" y="10200"/>
                      <a:pt x="1331" y="11320"/>
                    </a:cubicBezTo>
                    <a:cubicBezTo>
                      <a:pt x="0" y="13538"/>
                      <a:pt x="1611" y="16344"/>
                      <a:pt x="4141" y="16344"/>
                    </a:cubicBezTo>
                    <a:cubicBezTo>
                      <a:pt x="4213" y="16344"/>
                      <a:pt x="4285" y="16341"/>
                      <a:pt x="4358" y="16337"/>
                    </a:cubicBezTo>
                    <a:cubicBezTo>
                      <a:pt x="5519" y="16337"/>
                      <a:pt x="6638" y="16171"/>
                      <a:pt x="7716" y="15839"/>
                    </a:cubicBezTo>
                    <a:cubicBezTo>
                      <a:pt x="11987" y="14678"/>
                      <a:pt x="16340" y="13434"/>
                      <a:pt x="20155" y="11195"/>
                    </a:cubicBezTo>
                    <a:cubicBezTo>
                      <a:pt x="20943" y="10781"/>
                      <a:pt x="21648" y="10200"/>
                      <a:pt x="22228" y="9537"/>
                    </a:cubicBezTo>
                    <a:cubicBezTo>
                      <a:pt x="23016" y="8459"/>
                      <a:pt x="23223" y="7049"/>
                      <a:pt x="23348" y="5681"/>
                    </a:cubicBezTo>
                    <a:cubicBezTo>
                      <a:pt x="23431" y="4561"/>
                      <a:pt x="23513" y="3442"/>
                      <a:pt x="23513" y="2281"/>
                    </a:cubicBezTo>
                    <a:cubicBezTo>
                      <a:pt x="23555" y="1949"/>
                      <a:pt x="23513" y="1618"/>
                      <a:pt x="23389" y="1327"/>
                    </a:cubicBezTo>
                    <a:cubicBezTo>
                      <a:pt x="23057" y="457"/>
                      <a:pt x="21979" y="291"/>
                      <a:pt x="21067" y="208"/>
                    </a:cubicBezTo>
                    <a:cubicBezTo>
                      <a:pt x="19284" y="84"/>
                      <a:pt x="17501" y="1"/>
                      <a:pt x="157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3"/>
              <p:cNvSpPr/>
              <p:nvPr/>
            </p:nvSpPr>
            <p:spPr>
              <a:xfrm>
                <a:off x="4405173" y="4189072"/>
                <a:ext cx="304489" cy="229335"/>
              </a:xfrm>
              <a:custGeom>
                <a:avLst/>
                <a:gdLst/>
                <a:ahLst/>
                <a:cxnLst/>
                <a:rect l="l" t="t" r="r" b="b"/>
                <a:pathLst>
                  <a:path w="22017" h="16585" extrusionOk="0">
                    <a:moveTo>
                      <a:pt x="7588" y="0"/>
                    </a:moveTo>
                    <a:cubicBezTo>
                      <a:pt x="5846" y="0"/>
                      <a:pt x="4146" y="83"/>
                      <a:pt x="2447" y="207"/>
                    </a:cubicBezTo>
                    <a:cubicBezTo>
                      <a:pt x="1534" y="290"/>
                      <a:pt x="498" y="498"/>
                      <a:pt x="166" y="1368"/>
                    </a:cubicBezTo>
                    <a:cubicBezTo>
                      <a:pt x="42" y="1700"/>
                      <a:pt x="0" y="2032"/>
                      <a:pt x="42" y="2363"/>
                    </a:cubicBezTo>
                    <a:cubicBezTo>
                      <a:pt x="42" y="3483"/>
                      <a:pt x="125" y="4644"/>
                      <a:pt x="208" y="5805"/>
                    </a:cubicBezTo>
                    <a:cubicBezTo>
                      <a:pt x="332" y="7173"/>
                      <a:pt x="539" y="8583"/>
                      <a:pt x="1286" y="9661"/>
                    </a:cubicBezTo>
                    <a:cubicBezTo>
                      <a:pt x="1866" y="10366"/>
                      <a:pt x="2529" y="10946"/>
                      <a:pt x="3276" y="11361"/>
                    </a:cubicBezTo>
                    <a:cubicBezTo>
                      <a:pt x="7007" y="13641"/>
                      <a:pt x="11195" y="14885"/>
                      <a:pt x="15341" y="16046"/>
                    </a:cubicBezTo>
                    <a:cubicBezTo>
                      <a:pt x="16378" y="16419"/>
                      <a:pt x="17456" y="16585"/>
                      <a:pt x="18534" y="16585"/>
                    </a:cubicBezTo>
                    <a:cubicBezTo>
                      <a:pt x="19653" y="16544"/>
                      <a:pt x="20690" y="16005"/>
                      <a:pt x="21353" y="15134"/>
                    </a:cubicBezTo>
                    <a:cubicBezTo>
                      <a:pt x="21975" y="14014"/>
                      <a:pt x="22017" y="12646"/>
                      <a:pt x="21478" y="11485"/>
                    </a:cubicBezTo>
                    <a:cubicBezTo>
                      <a:pt x="20897" y="10366"/>
                      <a:pt x="20151" y="9371"/>
                      <a:pt x="19239" y="8500"/>
                    </a:cubicBezTo>
                    <a:cubicBezTo>
                      <a:pt x="17456" y="6634"/>
                      <a:pt x="15590" y="4851"/>
                      <a:pt x="13600" y="3193"/>
                    </a:cubicBezTo>
                    <a:cubicBezTo>
                      <a:pt x="11776" y="1700"/>
                      <a:pt x="9993" y="0"/>
                      <a:pt x="75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3"/>
              <p:cNvSpPr/>
              <p:nvPr/>
            </p:nvSpPr>
            <p:spPr>
              <a:xfrm>
                <a:off x="4038188" y="4256677"/>
                <a:ext cx="66383" cy="37971"/>
              </a:xfrm>
              <a:custGeom>
                <a:avLst/>
                <a:gdLst/>
                <a:ahLst/>
                <a:cxnLst/>
                <a:rect l="l" t="t" r="r" b="b"/>
                <a:pathLst>
                  <a:path w="4800" h="2746" extrusionOk="0">
                    <a:moveTo>
                      <a:pt x="1498" y="1"/>
                    </a:moveTo>
                    <a:cubicBezTo>
                      <a:pt x="1091" y="1"/>
                      <a:pt x="683" y="85"/>
                      <a:pt x="291" y="252"/>
                    </a:cubicBezTo>
                    <a:cubicBezTo>
                      <a:pt x="0" y="418"/>
                      <a:pt x="42" y="833"/>
                      <a:pt x="374" y="957"/>
                    </a:cubicBezTo>
                    <a:cubicBezTo>
                      <a:pt x="1078" y="999"/>
                      <a:pt x="1783" y="1165"/>
                      <a:pt x="2488" y="1413"/>
                    </a:cubicBezTo>
                    <a:cubicBezTo>
                      <a:pt x="3152" y="1704"/>
                      <a:pt x="3525" y="2367"/>
                      <a:pt x="4105" y="2699"/>
                    </a:cubicBezTo>
                    <a:cubicBezTo>
                      <a:pt x="4178" y="2730"/>
                      <a:pt x="4258" y="2745"/>
                      <a:pt x="4337" y="2745"/>
                    </a:cubicBezTo>
                    <a:cubicBezTo>
                      <a:pt x="4574" y="2745"/>
                      <a:pt x="4800" y="2605"/>
                      <a:pt x="4769" y="2326"/>
                    </a:cubicBezTo>
                    <a:cubicBezTo>
                      <a:pt x="4686" y="1413"/>
                      <a:pt x="3691" y="750"/>
                      <a:pt x="2944" y="377"/>
                    </a:cubicBezTo>
                    <a:cubicBezTo>
                      <a:pt x="2488" y="126"/>
                      <a:pt x="1994" y="1"/>
                      <a:pt x="14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3"/>
              <p:cNvSpPr/>
              <p:nvPr/>
            </p:nvSpPr>
            <p:spPr>
              <a:xfrm>
                <a:off x="4070867" y="4228758"/>
                <a:ext cx="68983" cy="42396"/>
              </a:xfrm>
              <a:custGeom>
                <a:avLst/>
                <a:gdLst/>
                <a:ahLst/>
                <a:cxnLst/>
                <a:rect l="l" t="t" r="r" b="b"/>
                <a:pathLst>
                  <a:path w="4988" h="3066" extrusionOk="0">
                    <a:moveTo>
                      <a:pt x="1107" y="1"/>
                    </a:moveTo>
                    <a:cubicBezTo>
                      <a:pt x="744" y="1"/>
                      <a:pt x="407" y="108"/>
                      <a:pt x="125" y="364"/>
                    </a:cubicBezTo>
                    <a:cubicBezTo>
                      <a:pt x="1" y="489"/>
                      <a:pt x="42" y="696"/>
                      <a:pt x="167" y="779"/>
                    </a:cubicBezTo>
                    <a:cubicBezTo>
                      <a:pt x="706" y="1111"/>
                      <a:pt x="1452" y="1152"/>
                      <a:pt x="2074" y="1442"/>
                    </a:cubicBezTo>
                    <a:cubicBezTo>
                      <a:pt x="2737" y="1774"/>
                      <a:pt x="3359" y="2230"/>
                      <a:pt x="3898" y="2852"/>
                    </a:cubicBezTo>
                    <a:cubicBezTo>
                      <a:pt x="3999" y="3003"/>
                      <a:pt x="4148" y="3066"/>
                      <a:pt x="4298" y="3066"/>
                    </a:cubicBezTo>
                    <a:cubicBezTo>
                      <a:pt x="4643" y="3066"/>
                      <a:pt x="4988" y="2730"/>
                      <a:pt x="4727" y="2354"/>
                    </a:cubicBezTo>
                    <a:cubicBezTo>
                      <a:pt x="4140" y="1473"/>
                      <a:pt x="2448"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3"/>
              <p:cNvSpPr/>
              <p:nvPr/>
            </p:nvSpPr>
            <p:spPr>
              <a:xfrm>
                <a:off x="4014677" y="4284277"/>
                <a:ext cx="54392" cy="37570"/>
              </a:xfrm>
              <a:custGeom>
                <a:avLst/>
                <a:gdLst/>
                <a:ahLst/>
                <a:cxnLst/>
                <a:rect l="l" t="t" r="r" b="b"/>
                <a:pathLst>
                  <a:path w="3933" h="2717" extrusionOk="0">
                    <a:moveTo>
                      <a:pt x="733" y="0"/>
                    </a:moveTo>
                    <a:cubicBezTo>
                      <a:pt x="548" y="0"/>
                      <a:pt x="369" y="36"/>
                      <a:pt x="208" y="122"/>
                    </a:cubicBezTo>
                    <a:cubicBezTo>
                      <a:pt x="42" y="247"/>
                      <a:pt x="0" y="495"/>
                      <a:pt x="125" y="661"/>
                    </a:cubicBezTo>
                    <a:cubicBezTo>
                      <a:pt x="540" y="1034"/>
                      <a:pt x="1161" y="1117"/>
                      <a:pt x="1659" y="1366"/>
                    </a:cubicBezTo>
                    <a:cubicBezTo>
                      <a:pt x="2157" y="1739"/>
                      <a:pt x="2613" y="2154"/>
                      <a:pt x="3069" y="2610"/>
                    </a:cubicBezTo>
                    <a:cubicBezTo>
                      <a:pt x="3166" y="2683"/>
                      <a:pt x="3284" y="2716"/>
                      <a:pt x="3398" y="2716"/>
                    </a:cubicBezTo>
                    <a:cubicBezTo>
                      <a:pt x="3676" y="2716"/>
                      <a:pt x="3932" y="2518"/>
                      <a:pt x="3815" y="2195"/>
                    </a:cubicBezTo>
                    <a:cubicBezTo>
                      <a:pt x="3525" y="1449"/>
                      <a:pt x="2986" y="869"/>
                      <a:pt x="2281" y="537"/>
                    </a:cubicBezTo>
                    <a:cubicBezTo>
                      <a:pt x="1851" y="291"/>
                      <a:pt x="1262" y="0"/>
                      <a:pt x="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3"/>
              <p:cNvSpPr/>
              <p:nvPr/>
            </p:nvSpPr>
            <p:spPr>
              <a:xfrm>
                <a:off x="4577187" y="4256677"/>
                <a:ext cx="65968" cy="37833"/>
              </a:xfrm>
              <a:custGeom>
                <a:avLst/>
                <a:gdLst/>
                <a:ahLst/>
                <a:cxnLst/>
                <a:rect l="l" t="t" r="r" b="b"/>
                <a:pathLst>
                  <a:path w="4770" h="2736" extrusionOk="0">
                    <a:moveTo>
                      <a:pt x="3272" y="1"/>
                    </a:moveTo>
                    <a:cubicBezTo>
                      <a:pt x="2775" y="1"/>
                      <a:pt x="2281" y="126"/>
                      <a:pt x="1825" y="377"/>
                    </a:cubicBezTo>
                    <a:cubicBezTo>
                      <a:pt x="1079" y="750"/>
                      <a:pt x="84" y="1413"/>
                      <a:pt x="1" y="2326"/>
                    </a:cubicBezTo>
                    <a:cubicBezTo>
                      <a:pt x="1" y="2557"/>
                      <a:pt x="238" y="2736"/>
                      <a:pt x="481" y="2736"/>
                    </a:cubicBezTo>
                    <a:cubicBezTo>
                      <a:pt x="543" y="2736"/>
                      <a:pt x="605" y="2724"/>
                      <a:pt x="664" y="2699"/>
                    </a:cubicBezTo>
                    <a:cubicBezTo>
                      <a:pt x="1245" y="2367"/>
                      <a:pt x="1659" y="1704"/>
                      <a:pt x="2281" y="1413"/>
                    </a:cubicBezTo>
                    <a:cubicBezTo>
                      <a:pt x="2986" y="1165"/>
                      <a:pt x="3691" y="999"/>
                      <a:pt x="4396" y="957"/>
                    </a:cubicBezTo>
                    <a:cubicBezTo>
                      <a:pt x="4728" y="833"/>
                      <a:pt x="4769" y="418"/>
                      <a:pt x="4479" y="252"/>
                    </a:cubicBezTo>
                    <a:cubicBezTo>
                      <a:pt x="4087" y="85"/>
                      <a:pt x="3678" y="1"/>
                      <a:pt x="32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3"/>
              <p:cNvSpPr/>
              <p:nvPr/>
            </p:nvSpPr>
            <p:spPr>
              <a:xfrm>
                <a:off x="4541880" y="4228758"/>
                <a:ext cx="68582" cy="42396"/>
              </a:xfrm>
              <a:custGeom>
                <a:avLst/>
                <a:gdLst/>
                <a:ahLst/>
                <a:cxnLst/>
                <a:rect l="l" t="t" r="r" b="b"/>
                <a:pathLst>
                  <a:path w="4959" h="3066" extrusionOk="0">
                    <a:moveTo>
                      <a:pt x="3853" y="1"/>
                    </a:moveTo>
                    <a:cubicBezTo>
                      <a:pt x="2512" y="1"/>
                      <a:pt x="820" y="1473"/>
                      <a:pt x="232" y="2354"/>
                    </a:cubicBezTo>
                    <a:cubicBezTo>
                      <a:pt x="1" y="2730"/>
                      <a:pt x="334" y="3066"/>
                      <a:pt x="683" y="3066"/>
                    </a:cubicBezTo>
                    <a:cubicBezTo>
                      <a:pt x="835" y="3066"/>
                      <a:pt x="990" y="3003"/>
                      <a:pt x="1103" y="2852"/>
                    </a:cubicBezTo>
                    <a:cubicBezTo>
                      <a:pt x="1600" y="2230"/>
                      <a:pt x="2222" y="1774"/>
                      <a:pt x="2927" y="1442"/>
                    </a:cubicBezTo>
                    <a:cubicBezTo>
                      <a:pt x="3508" y="1152"/>
                      <a:pt x="4254" y="1111"/>
                      <a:pt x="4793" y="779"/>
                    </a:cubicBezTo>
                    <a:cubicBezTo>
                      <a:pt x="4917" y="654"/>
                      <a:pt x="4959" y="489"/>
                      <a:pt x="4834" y="364"/>
                    </a:cubicBezTo>
                    <a:cubicBezTo>
                      <a:pt x="4552" y="108"/>
                      <a:pt x="4215" y="1"/>
                      <a:pt x="3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3"/>
              <p:cNvSpPr/>
              <p:nvPr/>
            </p:nvSpPr>
            <p:spPr>
              <a:xfrm>
                <a:off x="4612273" y="4284277"/>
                <a:ext cx="54392" cy="37570"/>
              </a:xfrm>
              <a:custGeom>
                <a:avLst/>
                <a:gdLst/>
                <a:ahLst/>
                <a:cxnLst/>
                <a:rect l="l" t="t" r="r" b="b"/>
                <a:pathLst>
                  <a:path w="3933" h="2717" extrusionOk="0">
                    <a:moveTo>
                      <a:pt x="3199" y="0"/>
                    </a:moveTo>
                    <a:cubicBezTo>
                      <a:pt x="2670" y="0"/>
                      <a:pt x="2081" y="291"/>
                      <a:pt x="1652" y="537"/>
                    </a:cubicBezTo>
                    <a:cubicBezTo>
                      <a:pt x="947" y="869"/>
                      <a:pt x="408" y="1449"/>
                      <a:pt x="118" y="2195"/>
                    </a:cubicBezTo>
                    <a:cubicBezTo>
                      <a:pt x="0" y="2518"/>
                      <a:pt x="257" y="2716"/>
                      <a:pt x="534" y="2716"/>
                    </a:cubicBezTo>
                    <a:cubicBezTo>
                      <a:pt x="649" y="2716"/>
                      <a:pt x="767" y="2683"/>
                      <a:pt x="864" y="2610"/>
                    </a:cubicBezTo>
                    <a:cubicBezTo>
                      <a:pt x="1278" y="2154"/>
                      <a:pt x="1735" y="1739"/>
                      <a:pt x="2232" y="1366"/>
                    </a:cubicBezTo>
                    <a:cubicBezTo>
                      <a:pt x="2771" y="1117"/>
                      <a:pt x="3393" y="1034"/>
                      <a:pt x="3808" y="661"/>
                    </a:cubicBezTo>
                    <a:cubicBezTo>
                      <a:pt x="3932" y="495"/>
                      <a:pt x="3891" y="247"/>
                      <a:pt x="3725" y="122"/>
                    </a:cubicBezTo>
                    <a:cubicBezTo>
                      <a:pt x="3563" y="36"/>
                      <a:pt x="3385" y="0"/>
                      <a:pt x="3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3"/>
              <p:cNvSpPr/>
              <p:nvPr/>
            </p:nvSpPr>
            <p:spPr>
              <a:xfrm>
                <a:off x="4052529" y="2946084"/>
                <a:ext cx="570545" cy="1281983"/>
              </a:xfrm>
              <a:custGeom>
                <a:avLst/>
                <a:gdLst/>
                <a:ahLst/>
                <a:cxnLst/>
                <a:rect l="l" t="t" r="r" b="b"/>
                <a:pathLst>
                  <a:path w="41255" h="92710" extrusionOk="0">
                    <a:moveTo>
                      <a:pt x="2198" y="0"/>
                    </a:moveTo>
                    <a:cubicBezTo>
                      <a:pt x="2198" y="0"/>
                      <a:pt x="0" y="49382"/>
                      <a:pt x="1949" y="88024"/>
                    </a:cubicBezTo>
                    <a:cubicBezTo>
                      <a:pt x="1949" y="88273"/>
                      <a:pt x="1949" y="88522"/>
                      <a:pt x="1949" y="88729"/>
                    </a:cubicBezTo>
                    <a:cubicBezTo>
                      <a:pt x="2032" y="90097"/>
                      <a:pt x="2115" y="91424"/>
                      <a:pt x="2198" y="92710"/>
                    </a:cubicBezTo>
                    <a:lnTo>
                      <a:pt x="16461" y="92710"/>
                    </a:lnTo>
                    <a:cubicBezTo>
                      <a:pt x="16461" y="92710"/>
                      <a:pt x="16502" y="91424"/>
                      <a:pt x="16626" y="89185"/>
                    </a:cubicBezTo>
                    <a:cubicBezTo>
                      <a:pt x="16626" y="88854"/>
                      <a:pt x="16668" y="88563"/>
                      <a:pt x="16668" y="88190"/>
                    </a:cubicBezTo>
                    <a:cubicBezTo>
                      <a:pt x="17248" y="75088"/>
                      <a:pt x="18824" y="36819"/>
                      <a:pt x="18824" y="20192"/>
                    </a:cubicBezTo>
                    <a:lnTo>
                      <a:pt x="22390" y="20192"/>
                    </a:lnTo>
                    <a:cubicBezTo>
                      <a:pt x="22390" y="36901"/>
                      <a:pt x="24048" y="75544"/>
                      <a:pt x="24587" y="88439"/>
                    </a:cubicBezTo>
                    <a:cubicBezTo>
                      <a:pt x="24629" y="88771"/>
                      <a:pt x="24629" y="89061"/>
                      <a:pt x="24629" y="89351"/>
                    </a:cubicBezTo>
                    <a:cubicBezTo>
                      <a:pt x="24711" y="91507"/>
                      <a:pt x="24794" y="92710"/>
                      <a:pt x="24794" y="92710"/>
                    </a:cubicBezTo>
                    <a:lnTo>
                      <a:pt x="39057" y="92710"/>
                    </a:lnTo>
                    <a:cubicBezTo>
                      <a:pt x="39140" y="91590"/>
                      <a:pt x="39182" y="90471"/>
                      <a:pt x="39223" y="89310"/>
                    </a:cubicBezTo>
                    <a:cubicBezTo>
                      <a:pt x="39265" y="88978"/>
                      <a:pt x="39265" y="88646"/>
                      <a:pt x="39306" y="88273"/>
                    </a:cubicBezTo>
                    <a:cubicBezTo>
                      <a:pt x="41255" y="49589"/>
                      <a:pt x="39057" y="0"/>
                      <a:pt x="39057" y="0"/>
                    </a:cubicBezTo>
                    <a:lnTo>
                      <a:pt x="20607" y="1078"/>
                    </a:lnTo>
                    <a:lnTo>
                      <a:pt x="219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3"/>
              <p:cNvSpPr/>
              <p:nvPr/>
            </p:nvSpPr>
            <p:spPr>
              <a:xfrm>
                <a:off x="4318585" y="2971417"/>
                <a:ext cx="63492" cy="185667"/>
              </a:xfrm>
              <a:custGeom>
                <a:avLst/>
                <a:gdLst/>
                <a:ahLst/>
                <a:cxnLst/>
                <a:rect l="l" t="t" r="r" b="b"/>
                <a:pathLst>
                  <a:path w="4591" h="13427" extrusionOk="0">
                    <a:moveTo>
                      <a:pt x="817" y="0"/>
                    </a:moveTo>
                    <a:cubicBezTo>
                      <a:pt x="769" y="0"/>
                      <a:pt x="723" y="23"/>
                      <a:pt x="705" y="75"/>
                    </a:cubicBezTo>
                    <a:cubicBezTo>
                      <a:pt x="166" y="3807"/>
                      <a:pt x="0" y="7580"/>
                      <a:pt x="208" y="11353"/>
                    </a:cubicBezTo>
                    <a:cubicBezTo>
                      <a:pt x="332" y="13426"/>
                      <a:pt x="2074" y="12929"/>
                      <a:pt x="3939" y="13053"/>
                    </a:cubicBezTo>
                    <a:cubicBezTo>
                      <a:pt x="3951" y="13054"/>
                      <a:pt x="3963" y="13054"/>
                      <a:pt x="3975" y="13054"/>
                    </a:cubicBezTo>
                    <a:cubicBezTo>
                      <a:pt x="4484" y="13054"/>
                      <a:pt x="4591" y="12180"/>
                      <a:pt x="4064" y="12099"/>
                    </a:cubicBezTo>
                    <a:cubicBezTo>
                      <a:pt x="3608" y="12016"/>
                      <a:pt x="1410" y="12016"/>
                      <a:pt x="1244" y="11851"/>
                    </a:cubicBezTo>
                    <a:cubicBezTo>
                      <a:pt x="664" y="11187"/>
                      <a:pt x="1037" y="8782"/>
                      <a:pt x="1037" y="7912"/>
                    </a:cubicBezTo>
                    <a:cubicBezTo>
                      <a:pt x="1037" y="5341"/>
                      <a:pt x="1078" y="2687"/>
                      <a:pt x="954" y="117"/>
                    </a:cubicBezTo>
                    <a:cubicBezTo>
                      <a:pt x="954" y="44"/>
                      <a:pt x="884" y="0"/>
                      <a:pt x="8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3"/>
              <p:cNvSpPr/>
              <p:nvPr/>
            </p:nvSpPr>
            <p:spPr>
              <a:xfrm>
                <a:off x="4079469" y="4163670"/>
                <a:ext cx="203573" cy="17617"/>
              </a:xfrm>
              <a:custGeom>
                <a:avLst/>
                <a:gdLst/>
                <a:ahLst/>
                <a:cxnLst/>
                <a:rect l="l" t="t" r="r" b="b"/>
                <a:pathLst>
                  <a:path w="14720" h="1274" extrusionOk="0">
                    <a:moveTo>
                      <a:pt x="1494" y="1"/>
                    </a:moveTo>
                    <a:cubicBezTo>
                      <a:pt x="996" y="1"/>
                      <a:pt x="498" y="4"/>
                      <a:pt x="1" y="13"/>
                    </a:cubicBezTo>
                    <a:cubicBezTo>
                      <a:pt x="1" y="220"/>
                      <a:pt x="1" y="469"/>
                      <a:pt x="1" y="718"/>
                    </a:cubicBezTo>
                    <a:cubicBezTo>
                      <a:pt x="2760" y="1146"/>
                      <a:pt x="5587" y="1274"/>
                      <a:pt x="8411" y="1274"/>
                    </a:cubicBezTo>
                    <a:cubicBezTo>
                      <a:pt x="10511" y="1274"/>
                      <a:pt x="12610" y="1203"/>
                      <a:pt x="14678" y="1132"/>
                    </a:cubicBezTo>
                    <a:cubicBezTo>
                      <a:pt x="14678" y="842"/>
                      <a:pt x="14720" y="510"/>
                      <a:pt x="14720" y="179"/>
                    </a:cubicBezTo>
                    <a:lnTo>
                      <a:pt x="14720" y="179"/>
                    </a:lnTo>
                    <a:cubicBezTo>
                      <a:pt x="14003" y="197"/>
                      <a:pt x="13288" y="204"/>
                      <a:pt x="12573" y="204"/>
                    </a:cubicBezTo>
                    <a:cubicBezTo>
                      <a:pt x="8866" y="204"/>
                      <a:pt x="5179" y="1"/>
                      <a:pt x="14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3"/>
              <p:cNvSpPr/>
              <p:nvPr/>
            </p:nvSpPr>
            <p:spPr>
              <a:xfrm>
                <a:off x="4392560" y="4166325"/>
                <a:ext cx="203573" cy="15805"/>
              </a:xfrm>
              <a:custGeom>
                <a:avLst/>
                <a:gdLst/>
                <a:ahLst/>
                <a:cxnLst/>
                <a:rect l="l" t="t" r="r" b="b"/>
                <a:pathLst>
                  <a:path w="14720" h="1143" extrusionOk="0">
                    <a:moveTo>
                      <a:pt x="12769" y="0"/>
                    </a:moveTo>
                    <a:cubicBezTo>
                      <a:pt x="10710" y="0"/>
                      <a:pt x="8640" y="80"/>
                      <a:pt x="6593" y="111"/>
                    </a:cubicBezTo>
                    <a:cubicBezTo>
                      <a:pt x="5494" y="111"/>
                      <a:pt x="4395" y="90"/>
                      <a:pt x="3296" y="90"/>
                    </a:cubicBezTo>
                    <a:cubicBezTo>
                      <a:pt x="2198" y="90"/>
                      <a:pt x="1099" y="111"/>
                      <a:pt x="0" y="194"/>
                    </a:cubicBezTo>
                    <a:cubicBezTo>
                      <a:pt x="42" y="526"/>
                      <a:pt x="42" y="816"/>
                      <a:pt x="42" y="1106"/>
                    </a:cubicBezTo>
                    <a:cubicBezTo>
                      <a:pt x="774" y="1134"/>
                      <a:pt x="1507" y="1143"/>
                      <a:pt x="2238" y="1143"/>
                    </a:cubicBezTo>
                    <a:cubicBezTo>
                      <a:pt x="3699" y="1143"/>
                      <a:pt x="5155" y="1106"/>
                      <a:pt x="6593" y="1106"/>
                    </a:cubicBezTo>
                    <a:cubicBezTo>
                      <a:pt x="7004" y="1100"/>
                      <a:pt x="7417" y="1097"/>
                      <a:pt x="7832" y="1097"/>
                    </a:cubicBezTo>
                    <a:cubicBezTo>
                      <a:pt x="9143" y="1097"/>
                      <a:pt x="10467" y="1122"/>
                      <a:pt x="11786" y="1122"/>
                    </a:cubicBezTo>
                    <a:cubicBezTo>
                      <a:pt x="12741" y="1122"/>
                      <a:pt x="13694" y="1109"/>
                      <a:pt x="14636" y="1065"/>
                    </a:cubicBezTo>
                    <a:cubicBezTo>
                      <a:pt x="14678" y="733"/>
                      <a:pt x="14678" y="401"/>
                      <a:pt x="14719" y="28"/>
                    </a:cubicBezTo>
                    <a:cubicBezTo>
                      <a:pt x="14071" y="8"/>
                      <a:pt x="13421" y="0"/>
                      <a:pt x="127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3"/>
              <p:cNvSpPr/>
              <p:nvPr/>
            </p:nvSpPr>
            <p:spPr>
              <a:xfrm>
                <a:off x="3909170" y="2207412"/>
                <a:ext cx="864136" cy="873701"/>
              </a:xfrm>
              <a:custGeom>
                <a:avLst/>
                <a:gdLst/>
                <a:ahLst/>
                <a:cxnLst/>
                <a:rect l="l" t="t" r="r" b="b"/>
                <a:pathLst>
                  <a:path w="62484" h="63184" extrusionOk="0">
                    <a:moveTo>
                      <a:pt x="33575" y="1"/>
                    </a:moveTo>
                    <a:cubicBezTo>
                      <a:pt x="29458" y="1"/>
                      <a:pt x="25345" y="464"/>
                      <a:pt x="21312" y="1384"/>
                    </a:cubicBezTo>
                    <a:cubicBezTo>
                      <a:pt x="21022" y="1467"/>
                      <a:pt x="20690" y="1550"/>
                      <a:pt x="20400" y="1633"/>
                    </a:cubicBezTo>
                    <a:cubicBezTo>
                      <a:pt x="17456" y="2379"/>
                      <a:pt x="14429" y="3001"/>
                      <a:pt x="11651" y="4286"/>
                    </a:cubicBezTo>
                    <a:cubicBezTo>
                      <a:pt x="10822" y="4660"/>
                      <a:pt x="9993" y="5157"/>
                      <a:pt x="9288" y="5738"/>
                    </a:cubicBezTo>
                    <a:cubicBezTo>
                      <a:pt x="9122" y="5862"/>
                      <a:pt x="8998" y="5986"/>
                      <a:pt x="8873" y="6111"/>
                    </a:cubicBezTo>
                    <a:cubicBezTo>
                      <a:pt x="7795" y="7230"/>
                      <a:pt x="6925" y="8557"/>
                      <a:pt x="6344" y="10008"/>
                    </a:cubicBezTo>
                    <a:cubicBezTo>
                      <a:pt x="5598" y="11667"/>
                      <a:pt x="4976" y="13408"/>
                      <a:pt x="4478" y="15149"/>
                    </a:cubicBezTo>
                    <a:cubicBezTo>
                      <a:pt x="3566" y="18135"/>
                      <a:pt x="2613" y="21079"/>
                      <a:pt x="1700" y="24064"/>
                    </a:cubicBezTo>
                    <a:cubicBezTo>
                      <a:pt x="871" y="26676"/>
                      <a:pt x="42" y="29330"/>
                      <a:pt x="0" y="32107"/>
                    </a:cubicBezTo>
                    <a:cubicBezTo>
                      <a:pt x="539" y="32315"/>
                      <a:pt x="1120" y="32522"/>
                      <a:pt x="1659" y="32688"/>
                    </a:cubicBezTo>
                    <a:cubicBezTo>
                      <a:pt x="2156" y="32812"/>
                      <a:pt x="2654" y="32978"/>
                      <a:pt x="3152" y="33103"/>
                    </a:cubicBezTo>
                    <a:cubicBezTo>
                      <a:pt x="5361" y="33655"/>
                      <a:pt x="7669" y="33946"/>
                      <a:pt x="9959" y="33946"/>
                    </a:cubicBezTo>
                    <a:cubicBezTo>
                      <a:pt x="10247" y="33946"/>
                      <a:pt x="10535" y="33941"/>
                      <a:pt x="10822" y="33932"/>
                    </a:cubicBezTo>
                    <a:lnTo>
                      <a:pt x="11651" y="33932"/>
                    </a:lnTo>
                    <a:cubicBezTo>
                      <a:pt x="11651" y="34222"/>
                      <a:pt x="11651" y="34471"/>
                      <a:pt x="11651" y="34761"/>
                    </a:cubicBezTo>
                    <a:cubicBezTo>
                      <a:pt x="11693" y="35549"/>
                      <a:pt x="11734" y="36337"/>
                      <a:pt x="11776" y="37083"/>
                    </a:cubicBezTo>
                    <a:cubicBezTo>
                      <a:pt x="11859" y="39778"/>
                      <a:pt x="11900" y="42514"/>
                      <a:pt x="11942" y="45251"/>
                    </a:cubicBezTo>
                    <a:lnTo>
                      <a:pt x="11942" y="46951"/>
                    </a:lnTo>
                    <a:lnTo>
                      <a:pt x="11942" y="47531"/>
                    </a:lnTo>
                    <a:cubicBezTo>
                      <a:pt x="11942" y="47697"/>
                      <a:pt x="11942" y="47905"/>
                      <a:pt x="11942" y="48112"/>
                    </a:cubicBezTo>
                    <a:cubicBezTo>
                      <a:pt x="11942" y="52797"/>
                      <a:pt x="11900" y="56570"/>
                      <a:pt x="11734" y="61048"/>
                    </a:cubicBezTo>
                    <a:cubicBezTo>
                      <a:pt x="11693" y="62002"/>
                      <a:pt x="12398" y="62831"/>
                      <a:pt x="13351" y="62914"/>
                    </a:cubicBezTo>
                    <a:cubicBezTo>
                      <a:pt x="15102" y="63106"/>
                      <a:pt x="17919" y="63183"/>
                      <a:pt x="21247" y="63183"/>
                    </a:cubicBezTo>
                    <a:cubicBezTo>
                      <a:pt x="32973" y="63183"/>
                      <a:pt x="51045" y="62228"/>
                      <a:pt x="51206" y="62002"/>
                    </a:cubicBezTo>
                    <a:cubicBezTo>
                      <a:pt x="51331" y="61877"/>
                      <a:pt x="51497" y="58685"/>
                      <a:pt x="51787" y="50848"/>
                    </a:cubicBezTo>
                    <a:cubicBezTo>
                      <a:pt x="51828" y="49107"/>
                      <a:pt x="51911" y="47283"/>
                      <a:pt x="51994" y="45334"/>
                    </a:cubicBezTo>
                    <a:cubicBezTo>
                      <a:pt x="52036" y="44380"/>
                      <a:pt x="52077" y="43385"/>
                      <a:pt x="52077" y="42432"/>
                    </a:cubicBezTo>
                    <a:cubicBezTo>
                      <a:pt x="52160" y="40980"/>
                      <a:pt x="52201" y="39488"/>
                      <a:pt x="52284" y="37995"/>
                    </a:cubicBezTo>
                    <a:cubicBezTo>
                      <a:pt x="52284" y="37746"/>
                      <a:pt x="52284" y="37498"/>
                      <a:pt x="52326" y="37249"/>
                    </a:cubicBezTo>
                    <a:cubicBezTo>
                      <a:pt x="52367" y="35963"/>
                      <a:pt x="52409" y="34720"/>
                      <a:pt x="52492" y="33434"/>
                    </a:cubicBezTo>
                    <a:lnTo>
                      <a:pt x="52492" y="33310"/>
                    </a:lnTo>
                    <a:lnTo>
                      <a:pt x="52989" y="33310"/>
                    </a:lnTo>
                    <a:lnTo>
                      <a:pt x="53238" y="33268"/>
                    </a:lnTo>
                    <a:lnTo>
                      <a:pt x="53362" y="33227"/>
                    </a:lnTo>
                    <a:lnTo>
                      <a:pt x="53362" y="33310"/>
                    </a:lnTo>
                    <a:lnTo>
                      <a:pt x="53404" y="33310"/>
                    </a:lnTo>
                    <a:cubicBezTo>
                      <a:pt x="56016" y="33310"/>
                      <a:pt x="58587" y="32895"/>
                      <a:pt x="61116" y="32149"/>
                    </a:cubicBezTo>
                    <a:lnTo>
                      <a:pt x="61157" y="32149"/>
                    </a:lnTo>
                    <a:cubicBezTo>
                      <a:pt x="61406" y="32107"/>
                      <a:pt x="61696" y="32025"/>
                      <a:pt x="61904" y="31942"/>
                    </a:cubicBezTo>
                    <a:cubicBezTo>
                      <a:pt x="62111" y="31900"/>
                      <a:pt x="62277" y="31776"/>
                      <a:pt x="62360" y="31610"/>
                    </a:cubicBezTo>
                    <a:cubicBezTo>
                      <a:pt x="62443" y="31486"/>
                      <a:pt x="62484" y="31361"/>
                      <a:pt x="62484" y="31195"/>
                    </a:cubicBezTo>
                    <a:cubicBezTo>
                      <a:pt x="61862" y="23774"/>
                      <a:pt x="60287" y="16435"/>
                      <a:pt x="57882" y="9345"/>
                    </a:cubicBezTo>
                    <a:cubicBezTo>
                      <a:pt x="57467" y="7935"/>
                      <a:pt x="56804" y="6567"/>
                      <a:pt x="55933" y="5406"/>
                    </a:cubicBezTo>
                    <a:cubicBezTo>
                      <a:pt x="55809" y="5240"/>
                      <a:pt x="55684" y="5116"/>
                      <a:pt x="55560" y="4991"/>
                    </a:cubicBezTo>
                    <a:cubicBezTo>
                      <a:pt x="55021" y="4452"/>
                      <a:pt x="54399" y="3996"/>
                      <a:pt x="53735" y="3747"/>
                    </a:cubicBezTo>
                    <a:cubicBezTo>
                      <a:pt x="50501" y="2462"/>
                      <a:pt x="47143" y="1508"/>
                      <a:pt x="43743" y="928"/>
                    </a:cubicBezTo>
                    <a:cubicBezTo>
                      <a:pt x="43453" y="886"/>
                      <a:pt x="43204" y="804"/>
                      <a:pt x="42914" y="804"/>
                    </a:cubicBezTo>
                    <a:cubicBezTo>
                      <a:pt x="39821" y="267"/>
                      <a:pt x="36697" y="1"/>
                      <a:pt x="33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3"/>
              <p:cNvSpPr/>
              <p:nvPr/>
            </p:nvSpPr>
            <p:spPr>
              <a:xfrm>
                <a:off x="4643141" y="2666858"/>
                <a:ext cx="5172" cy="1162"/>
              </a:xfrm>
              <a:custGeom>
                <a:avLst/>
                <a:gdLst/>
                <a:ahLst/>
                <a:cxnLst/>
                <a:rect l="l" t="t" r="r" b="b"/>
                <a:pathLst>
                  <a:path w="374" h="84" extrusionOk="0">
                    <a:moveTo>
                      <a:pt x="332" y="1"/>
                    </a:moveTo>
                    <a:lnTo>
                      <a:pt x="207" y="42"/>
                    </a:lnTo>
                    <a:lnTo>
                      <a:pt x="0" y="84"/>
                    </a:lnTo>
                    <a:lnTo>
                      <a:pt x="373" y="84"/>
                    </a:lnTo>
                    <a:cubicBezTo>
                      <a:pt x="373" y="84"/>
                      <a:pt x="332" y="42"/>
                      <a:pt x="332" y="1"/>
                    </a:cubicBezTo>
                    <a:close/>
                  </a:path>
                </a:pathLst>
              </a:custGeom>
              <a:solidFill>
                <a:srgbClr val="7BB3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3"/>
              <p:cNvSpPr/>
              <p:nvPr/>
            </p:nvSpPr>
            <p:spPr>
              <a:xfrm>
                <a:off x="4031300" y="2287310"/>
                <a:ext cx="60795" cy="386904"/>
              </a:xfrm>
              <a:custGeom>
                <a:avLst/>
                <a:gdLst/>
                <a:ahLst/>
                <a:cxnLst/>
                <a:rect l="l" t="t" r="r" b="b"/>
                <a:pathLst>
                  <a:path w="4396" h="27980" extrusionOk="0">
                    <a:moveTo>
                      <a:pt x="416" y="1"/>
                    </a:moveTo>
                    <a:cubicBezTo>
                      <a:pt x="250" y="84"/>
                      <a:pt x="125" y="208"/>
                      <a:pt x="1" y="333"/>
                    </a:cubicBezTo>
                    <a:cubicBezTo>
                      <a:pt x="1203" y="4603"/>
                      <a:pt x="2406" y="8708"/>
                      <a:pt x="2779" y="13227"/>
                    </a:cubicBezTo>
                    <a:cubicBezTo>
                      <a:pt x="3152" y="17996"/>
                      <a:pt x="2945" y="22847"/>
                      <a:pt x="2157" y="27573"/>
                    </a:cubicBezTo>
                    <a:cubicBezTo>
                      <a:pt x="2107" y="27821"/>
                      <a:pt x="2309" y="27979"/>
                      <a:pt x="2497" y="27979"/>
                    </a:cubicBezTo>
                    <a:cubicBezTo>
                      <a:pt x="2624" y="27979"/>
                      <a:pt x="2745" y="27907"/>
                      <a:pt x="2779" y="27739"/>
                    </a:cubicBezTo>
                    <a:cubicBezTo>
                      <a:pt x="4396" y="18742"/>
                      <a:pt x="4023" y="8418"/>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3"/>
              <p:cNvSpPr/>
              <p:nvPr/>
            </p:nvSpPr>
            <p:spPr>
              <a:xfrm>
                <a:off x="4615039" y="2275847"/>
                <a:ext cx="67102" cy="389282"/>
              </a:xfrm>
              <a:custGeom>
                <a:avLst/>
                <a:gdLst/>
                <a:ahLst/>
                <a:cxnLst/>
                <a:rect l="l" t="t" r="r" b="b"/>
                <a:pathLst>
                  <a:path w="4852" h="28152" extrusionOk="0">
                    <a:moveTo>
                      <a:pt x="4520" y="1"/>
                    </a:moveTo>
                    <a:cubicBezTo>
                      <a:pt x="2074" y="3069"/>
                      <a:pt x="1452" y="7505"/>
                      <a:pt x="1161" y="11361"/>
                    </a:cubicBezTo>
                    <a:cubicBezTo>
                      <a:pt x="747" y="16627"/>
                      <a:pt x="0" y="22681"/>
                      <a:pt x="1203" y="27863"/>
                    </a:cubicBezTo>
                    <a:cubicBezTo>
                      <a:pt x="1253" y="28066"/>
                      <a:pt x="1393" y="28151"/>
                      <a:pt x="1535" y="28151"/>
                    </a:cubicBezTo>
                    <a:cubicBezTo>
                      <a:pt x="1743" y="28151"/>
                      <a:pt x="1957" y="27968"/>
                      <a:pt x="1908" y="27697"/>
                    </a:cubicBezTo>
                    <a:cubicBezTo>
                      <a:pt x="830" y="22971"/>
                      <a:pt x="1493" y="17664"/>
                      <a:pt x="1742" y="12937"/>
                    </a:cubicBezTo>
                    <a:cubicBezTo>
                      <a:pt x="1949" y="8210"/>
                      <a:pt x="2778" y="4396"/>
                      <a:pt x="4852" y="415"/>
                    </a:cubicBezTo>
                    <a:cubicBezTo>
                      <a:pt x="4769" y="291"/>
                      <a:pt x="4644" y="167"/>
                      <a:pt x="45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3"/>
              <p:cNvSpPr/>
              <p:nvPr/>
            </p:nvSpPr>
            <p:spPr>
              <a:xfrm>
                <a:off x="4223976" y="2189851"/>
                <a:ext cx="244855" cy="229916"/>
              </a:xfrm>
              <a:custGeom>
                <a:avLst/>
                <a:gdLst/>
                <a:ahLst/>
                <a:cxnLst/>
                <a:rect l="l" t="t" r="r" b="b"/>
                <a:pathLst>
                  <a:path w="17705" h="16627" extrusionOk="0">
                    <a:moveTo>
                      <a:pt x="0" y="0"/>
                    </a:moveTo>
                    <a:lnTo>
                      <a:pt x="8832" y="16627"/>
                    </a:lnTo>
                    <a:lnTo>
                      <a:pt x="17705" y="0"/>
                    </a:ln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3"/>
              <p:cNvSpPr/>
              <p:nvPr/>
            </p:nvSpPr>
            <p:spPr>
              <a:xfrm>
                <a:off x="4191283" y="2217949"/>
                <a:ext cx="322855" cy="286251"/>
              </a:xfrm>
              <a:custGeom>
                <a:avLst/>
                <a:gdLst/>
                <a:ahLst/>
                <a:cxnLst/>
                <a:rect l="l" t="t" r="r" b="b"/>
                <a:pathLst>
                  <a:path w="23345" h="20701" extrusionOk="0">
                    <a:moveTo>
                      <a:pt x="22556" y="0"/>
                    </a:moveTo>
                    <a:cubicBezTo>
                      <a:pt x="19073" y="6634"/>
                      <a:pt x="15549" y="13185"/>
                      <a:pt x="11652" y="19487"/>
                    </a:cubicBezTo>
                    <a:cubicBezTo>
                      <a:pt x="7588" y="13434"/>
                      <a:pt x="4354" y="7049"/>
                      <a:pt x="954" y="622"/>
                    </a:cubicBezTo>
                    <a:cubicBezTo>
                      <a:pt x="623" y="705"/>
                      <a:pt x="291" y="746"/>
                      <a:pt x="1" y="829"/>
                    </a:cubicBezTo>
                    <a:cubicBezTo>
                      <a:pt x="2945" y="7795"/>
                      <a:pt x="7174" y="14429"/>
                      <a:pt x="11320" y="20482"/>
                    </a:cubicBezTo>
                    <a:cubicBezTo>
                      <a:pt x="11403" y="20628"/>
                      <a:pt x="11538" y="20700"/>
                      <a:pt x="11672" y="20700"/>
                    </a:cubicBezTo>
                    <a:cubicBezTo>
                      <a:pt x="11807" y="20700"/>
                      <a:pt x="11942" y="20628"/>
                      <a:pt x="12025" y="20482"/>
                    </a:cubicBezTo>
                    <a:cubicBezTo>
                      <a:pt x="16088" y="13890"/>
                      <a:pt x="19737" y="7049"/>
                      <a:pt x="23344" y="166"/>
                    </a:cubicBezTo>
                    <a:cubicBezTo>
                      <a:pt x="23095" y="124"/>
                      <a:pt x="22805" y="42"/>
                      <a:pt x="225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3"/>
              <p:cNvSpPr/>
              <p:nvPr/>
            </p:nvSpPr>
            <p:spPr>
              <a:xfrm>
                <a:off x="4205043" y="2651951"/>
                <a:ext cx="553354" cy="188253"/>
              </a:xfrm>
              <a:custGeom>
                <a:avLst/>
                <a:gdLst/>
                <a:ahLst/>
                <a:cxnLst/>
                <a:rect l="l" t="t" r="r" b="b"/>
                <a:pathLst>
                  <a:path w="40012" h="13614" extrusionOk="0">
                    <a:moveTo>
                      <a:pt x="39805" y="1"/>
                    </a:moveTo>
                    <a:cubicBezTo>
                      <a:pt x="37317" y="747"/>
                      <a:pt x="34705" y="1162"/>
                      <a:pt x="32134" y="1162"/>
                    </a:cubicBezTo>
                    <a:cubicBezTo>
                      <a:pt x="32176" y="1950"/>
                      <a:pt x="32176" y="2696"/>
                      <a:pt x="32010" y="3442"/>
                    </a:cubicBezTo>
                    <a:cubicBezTo>
                      <a:pt x="31927" y="3981"/>
                      <a:pt x="31678" y="4437"/>
                      <a:pt x="31305" y="4811"/>
                    </a:cubicBezTo>
                    <a:cubicBezTo>
                      <a:pt x="31222" y="4935"/>
                      <a:pt x="31098" y="5018"/>
                      <a:pt x="30973" y="5059"/>
                    </a:cubicBezTo>
                    <a:cubicBezTo>
                      <a:pt x="30476" y="5350"/>
                      <a:pt x="29978" y="5598"/>
                      <a:pt x="29398" y="5764"/>
                    </a:cubicBezTo>
                    <a:cubicBezTo>
                      <a:pt x="28158" y="6115"/>
                      <a:pt x="26866" y="6290"/>
                      <a:pt x="25555" y="6290"/>
                    </a:cubicBezTo>
                    <a:cubicBezTo>
                      <a:pt x="24849" y="6290"/>
                      <a:pt x="24138" y="6239"/>
                      <a:pt x="23427" y="6137"/>
                    </a:cubicBezTo>
                    <a:cubicBezTo>
                      <a:pt x="22598" y="6013"/>
                      <a:pt x="21769" y="5930"/>
                      <a:pt x="20939" y="5764"/>
                    </a:cubicBezTo>
                    <a:cubicBezTo>
                      <a:pt x="19364" y="5515"/>
                      <a:pt x="17830" y="5225"/>
                      <a:pt x="16254" y="4893"/>
                    </a:cubicBezTo>
                    <a:cubicBezTo>
                      <a:pt x="14430" y="4520"/>
                      <a:pt x="12605" y="4064"/>
                      <a:pt x="10781" y="3608"/>
                    </a:cubicBezTo>
                    <a:cubicBezTo>
                      <a:pt x="7796" y="2820"/>
                      <a:pt x="4769" y="1991"/>
                      <a:pt x="1701" y="1162"/>
                    </a:cubicBezTo>
                    <a:lnTo>
                      <a:pt x="1" y="5432"/>
                    </a:lnTo>
                    <a:cubicBezTo>
                      <a:pt x="208" y="5557"/>
                      <a:pt x="416" y="5681"/>
                      <a:pt x="664" y="5764"/>
                    </a:cubicBezTo>
                    <a:cubicBezTo>
                      <a:pt x="3940" y="7423"/>
                      <a:pt x="7340" y="8915"/>
                      <a:pt x="10781" y="10159"/>
                    </a:cubicBezTo>
                    <a:cubicBezTo>
                      <a:pt x="12025" y="10615"/>
                      <a:pt x="13269" y="11030"/>
                      <a:pt x="14513" y="11403"/>
                    </a:cubicBezTo>
                    <a:cubicBezTo>
                      <a:pt x="17083" y="12191"/>
                      <a:pt x="19737" y="12813"/>
                      <a:pt x="22391" y="13269"/>
                    </a:cubicBezTo>
                    <a:cubicBezTo>
                      <a:pt x="23654" y="13498"/>
                      <a:pt x="24925" y="13613"/>
                      <a:pt x="26198" y="13613"/>
                    </a:cubicBezTo>
                    <a:cubicBezTo>
                      <a:pt x="27682" y="13613"/>
                      <a:pt x="29168" y="13457"/>
                      <a:pt x="30642" y="13144"/>
                    </a:cubicBezTo>
                    <a:cubicBezTo>
                      <a:pt x="30932" y="13103"/>
                      <a:pt x="31305" y="13020"/>
                      <a:pt x="31637" y="12896"/>
                    </a:cubicBezTo>
                    <a:cubicBezTo>
                      <a:pt x="33419" y="12440"/>
                      <a:pt x="35078" y="11569"/>
                      <a:pt x="36488" y="10408"/>
                    </a:cubicBezTo>
                    <a:cubicBezTo>
                      <a:pt x="38022" y="8998"/>
                      <a:pt x="39058" y="7215"/>
                      <a:pt x="39514" y="5225"/>
                    </a:cubicBezTo>
                    <a:cubicBezTo>
                      <a:pt x="39929" y="3608"/>
                      <a:pt x="40012" y="1867"/>
                      <a:pt x="39805" y="208"/>
                    </a:cubicBezTo>
                    <a:cubicBezTo>
                      <a:pt x="39805" y="125"/>
                      <a:pt x="39805" y="84"/>
                      <a:pt x="39805" y="1"/>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3"/>
              <p:cNvSpPr/>
              <p:nvPr/>
            </p:nvSpPr>
            <p:spPr>
              <a:xfrm>
                <a:off x="3950452" y="2665143"/>
                <a:ext cx="553354" cy="175241"/>
              </a:xfrm>
              <a:custGeom>
                <a:avLst/>
                <a:gdLst/>
                <a:ahLst/>
                <a:cxnLst/>
                <a:rect l="l" t="t" r="r" b="b"/>
                <a:pathLst>
                  <a:path w="40012" h="12673" extrusionOk="0">
                    <a:moveTo>
                      <a:pt x="125" y="1"/>
                    </a:moveTo>
                    <a:lnTo>
                      <a:pt x="125" y="1"/>
                    </a:lnTo>
                    <a:cubicBezTo>
                      <a:pt x="1" y="1452"/>
                      <a:pt x="125" y="2903"/>
                      <a:pt x="498" y="4313"/>
                    </a:cubicBezTo>
                    <a:cubicBezTo>
                      <a:pt x="954" y="6261"/>
                      <a:pt x="1991" y="8086"/>
                      <a:pt x="3484" y="9454"/>
                    </a:cubicBezTo>
                    <a:cubicBezTo>
                      <a:pt x="4935" y="10656"/>
                      <a:pt x="6593" y="11486"/>
                      <a:pt x="8376" y="11983"/>
                    </a:cubicBezTo>
                    <a:lnTo>
                      <a:pt x="8998" y="12149"/>
                    </a:lnTo>
                    <a:cubicBezTo>
                      <a:pt x="10558" y="12493"/>
                      <a:pt x="12156" y="12672"/>
                      <a:pt x="13758" y="12672"/>
                    </a:cubicBezTo>
                    <a:cubicBezTo>
                      <a:pt x="15050" y="12672"/>
                      <a:pt x="16344" y="12556"/>
                      <a:pt x="17622" y="12315"/>
                    </a:cubicBezTo>
                    <a:cubicBezTo>
                      <a:pt x="20276" y="11859"/>
                      <a:pt x="22888" y="11237"/>
                      <a:pt x="25500" y="10449"/>
                    </a:cubicBezTo>
                    <a:cubicBezTo>
                      <a:pt x="26744" y="10076"/>
                      <a:pt x="27988" y="9661"/>
                      <a:pt x="29190" y="9247"/>
                    </a:cubicBezTo>
                    <a:cubicBezTo>
                      <a:pt x="32673" y="7961"/>
                      <a:pt x="36031" y="6469"/>
                      <a:pt x="39348" y="4810"/>
                    </a:cubicBezTo>
                    <a:lnTo>
                      <a:pt x="40012" y="4478"/>
                    </a:lnTo>
                    <a:lnTo>
                      <a:pt x="38312" y="208"/>
                    </a:lnTo>
                    <a:cubicBezTo>
                      <a:pt x="35202" y="1037"/>
                      <a:pt x="32175" y="1866"/>
                      <a:pt x="29190" y="2654"/>
                    </a:cubicBezTo>
                    <a:cubicBezTo>
                      <a:pt x="27324" y="3110"/>
                      <a:pt x="25541" y="3566"/>
                      <a:pt x="23717" y="3939"/>
                    </a:cubicBezTo>
                    <a:cubicBezTo>
                      <a:pt x="22142" y="4313"/>
                      <a:pt x="20607" y="4561"/>
                      <a:pt x="19032" y="4810"/>
                    </a:cubicBezTo>
                    <a:cubicBezTo>
                      <a:pt x="18203" y="4976"/>
                      <a:pt x="17373" y="5059"/>
                      <a:pt x="16544" y="5183"/>
                    </a:cubicBezTo>
                    <a:cubicBezTo>
                      <a:pt x="15848" y="5285"/>
                      <a:pt x="15146" y="5336"/>
                      <a:pt x="14445" y="5336"/>
                    </a:cubicBezTo>
                    <a:cubicBezTo>
                      <a:pt x="13142" y="5336"/>
                      <a:pt x="11840" y="5161"/>
                      <a:pt x="10574" y="4810"/>
                    </a:cubicBezTo>
                    <a:cubicBezTo>
                      <a:pt x="9910" y="4603"/>
                      <a:pt x="9330" y="4313"/>
                      <a:pt x="8791" y="3939"/>
                    </a:cubicBezTo>
                    <a:cubicBezTo>
                      <a:pt x="8749" y="3939"/>
                      <a:pt x="8708" y="3898"/>
                      <a:pt x="8666" y="3857"/>
                    </a:cubicBezTo>
                    <a:cubicBezTo>
                      <a:pt x="8335" y="3483"/>
                      <a:pt x="8086" y="3027"/>
                      <a:pt x="8003" y="2488"/>
                    </a:cubicBezTo>
                    <a:cubicBezTo>
                      <a:pt x="7879" y="1949"/>
                      <a:pt x="7837" y="1369"/>
                      <a:pt x="7837" y="830"/>
                    </a:cubicBezTo>
                    <a:cubicBezTo>
                      <a:pt x="7545" y="839"/>
                      <a:pt x="7254" y="844"/>
                      <a:pt x="6962" y="844"/>
                    </a:cubicBezTo>
                    <a:cubicBezTo>
                      <a:pt x="4651" y="844"/>
                      <a:pt x="2372" y="553"/>
                      <a:pt x="125" y="1"/>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3"/>
              <p:cNvSpPr/>
              <p:nvPr/>
            </p:nvSpPr>
            <p:spPr>
              <a:xfrm>
                <a:off x="4440715" y="2664852"/>
                <a:ext cx="182359" cy="123856"/>
              </a:xfrm>
              <a:custGeom>
                <a:avLst/>
                <a:gdLst/>
                <a:ahLst/>
                <a:cxnLst/>
                <a:rect l="l" t="t" r="r" b="b"/>
                <a:pathLst>
                  <a:path w="13186" h="8957" extrusionOk="0">
                    <a:moveTo>
                      <a:pt x="4906" y="0"/>
                    </a:moveTo>
                    <a:cubicBezTo>
                      <a:pt x="4555" y="0"/>
                      <a:pt x="4204" y="21"/>
                      <a:pt x="3857" y="63"/>
                    </a:cubicBezTo>
                    <a:cubicBezTo>
                      <a:pt x="2655" y="146"/>
                      <a:pt x="1618" y="892"/>
                      <a:pt x="1079" y="1970"/>
                    </a:cubicBezTo>
                    <a:cubicBezTo>
                      <a:pt x="540" y="2924"/>
                      <a:pt x="1" y="4043"/>
                      <a:pt x="291" y="5121"/>
                    </a:cubicBezTo>
                    <a:cubicBezTo>
                      <a:pt x="540" y="5951"/>
                      <a:pt x="1203" y="6614"/>
                      <a:pt x="2033" y="6821"/>
                    </a:cubicBezTo>
                    <a:cubicBezTo>
                      <a:pt x="2489" y="6904"/>
                      <a:pt x="2945" y="6946"/>
                      <a:pt x="3359" y="6946"/>
                    </a:cubicBezTo>
                    <a:cubicBezTo>
                      <a:pt x="3440" y="6943"/>
                      <a:pt x="3521" y="6941"/>
                      <a:pt x="3601" y="6941"/>
                    </a:cubicBezTo>
                    <a:cubicBezTo>
                      <a:pt x="4634" y="6941"/>
                      <a:pt x="5629" y="7186"/>
                      <a:pt x="6552" y="7609"/>
                    </a:cubicBezTo>
                    <a:cubicBezTo>
                      <a:pt x="7423" y="8024"/>
                      <a:pt x="8210" y="8646"/>
                      <a:pt x="9123" y="8894"/>
                    </a:cubicBezTo>
                    <a:cubicBezTo>
                      <a:pt x="9226" y="8936"/>
                      <a:pt x="9330" y="8957"/>
                      <a:pt x="9434" y="8957"/>
                    </a:cubicBezTo>
                    <a:cubicBezTo>
                      <a:pt x="9537" y="8957"/>
                      <a:pt x="9641" y="8936"/>
                      <a:pt x="9745" y="8894"/>
                    </a:cubicBezTo>
                    <a:cubicBezTo>
                      <a:pt x="10076" y="8729"/>
                      <a:pt x="10242" y="8355"/>
                      <a:pt x="10159" y="7982"/>
                    </a:cubicBezTo>
                    <a:cubicBezTo>
                      <a:pt x="10035" y="7651"/>
                      <a:pt x="9869" y="7319"/>
                      <a:pt x="9620" y="7029"/>
                    </a:cubicBezTo>
                    <a:lnTo>
                      <a:pt x="9620" y="7029"/>
                    </a:lnTo>
                    <a:cubicBezTo>
                      <a:pt x="10118" y="7526"/>
                      <a:pt x="10740" y="7858"/>
                      <a:pt x="11403" y="8024"/>
                    </a:cubicBezTo>
                    <a:cubicBezTo>
                      <a:pt x="11465" y="8045"/>
                      <a:pt x="11527" y="8055"/>
                      <a:pt x="11595" y="8055"/>
                    </a:cubicBezTo>
                    <a:cubicBezTo>
                      <a:pt x="11662" y="8055"/>
                      <a:pt x="11735" y="8045"/>
                      <a:pt x="11818" y="8024"/>
                    </a:cubicBezTo>
                    <a:cubicBezTo>
                      <a:pt x="12108" y="7899"/>
                      <a:pt x="12108" y="7402"/>
                      <a:pt x="11942" y="7112"/>
                    </a:cubicBezTo>
                    <a:cubicBezTo>
                      <a:pt x="11710" y="6686"/>
                      <a:pt x="11333" y="6368"/>
                      <a:pt x="10913" y="6193"/>
                    </a:cubicBezTo>
                    <a:lnTo>
                      <a:pt x="10913" y="6193"/>
                    </a:lnTo>
                    <a:cubicBezTo>
                      <a:pt x="11303" y="6341"/>
                      <a:pt x="11726" y="6454"/>
                      <a:pt x="12149" y="6531"/>
                    </a:cubicBezTo>
                    <a:cubicBezTo>
                      <a:pt x="12205" y="6540"/>
                      <a:pt x="12263" y="6546"/>
                      <a:pt x="12321" y="6546"/>
                    </a:cubicBezTo>
                    <a:cubicBezTo>
                      <a:pt x="12518" y="6546"/>
                      <a:pt x="12707" y="6485"/>
                      <a:pt x="12771" y="6324"/>
                    </a:cubicBezTo>
                    <a:cubicBezTo>
                      <a:pt x="12813" y="6199"/>
                      <a:pt x="12771" y="6075"/>
                      <a:pt x="12730" y="5992"/>
                    </a:cubicBezTo>
                    <a:cubicBezTo>
                      <a:pt x="12481" y="5495"/>
                      <a:pt x="12108" y="5039"/>
                      <a:pt x="11569" y="4790"/>
                    </a:cubicBezTo>
                    <a:lnTo>
                      <a:pt x="11569" y="4790"/>
                    </a:lnTo>
                    <a:cubicBezTo>
                      <a:pt x="11928" y="4900"/>
                      <a:pt x="12288" y="4956"/>
                      <a:pt x="12647" y="4956"/>
                    </a:cubicBezTo>
                    <a:cubicBezTo>
                      <a:pt x="12827" y="4956"/>
                      <a:pt x="13006" y="4942"/>
                      <a:pt x="13186" y="4914"/>
                    </a:cubicBezTo>
                    <a:cubicBezTo>
                      <a:pt x="13144" y="4375"/>
                      <a:pt x="12896" y="3919"/>
                      <a:pt x="12523" y="3546"/>
                    </a:cubicBezTo>
                    <a:cubicBezTo>
                      <a:pt x="11279" y="2178"/>
                      <a:pt x="9703" y="1141"/>
                      <a:pt x="7962" y="519"/>
                    </a:cubicBezTo>
                    <a:cubicBezTo>
                      <a:pt x="6972" y="179"/>
                      <a:pt x="5936" y="0"/>
                      <a:pt x="4906" y="0"/>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3"/>
              <p:cNvSpPr/>
              <p:nvPr/>
            </p:nvSpPr>
            <p:spPr>
              <a:xfrm>
                <a:off x="4085209" y="2665074"/>
                <a:ext cx="182926" cy="123635"/>
              </a:xfrm>
              <a:custGeom>
                <a:avLst/>
                <a:gdLst/>
                <a:ahLst/>
                <a:cxnLst/>
                <a:rect l="l" t="t" r="r" b="b"/>
                <a:pathLst>
                  <a:path w="13227" h="8941" extrusionOk="0">
                    <a:moveTo>
                      <a:pt x="8186" y="0"/>
                    </a:moveTo>
                    <a:cubicBezTo>
                      <a:pt x="7200" y="0"/>
                      <a:pt x="6212" y="178"/>
                      <a:pt x="5266" y="503"/>
                    </a:cubicBezTo>
                    <a:cubicBezTo>
                      <a:pt x="3525" y="1125"/>
                      <a:pt x="1949" y="2162"/>
                      <a:pt x="705" y="3530"/>
                    </a:cubicBezTo>
                    <a:cubicBezTo>
                      <a:pt x="332" y="3903"/>
                      <a:pt x="83" y="4401"/>
                      <a:pt x="0" y="4898"/>
                    </a:cubicBezTo>
                    <a:cubicBezTo>
                      <a:pt x="180" y="4940"/>
                      <a:pt x="364" y="4958"/>
                      <a:pt x="549" y="4958"/>
                    </a:cubicBezTo>
                    <a:cubicBezTo>
                      <a:pt x="917" y="4958"/>
                      <a:pt x="1286" y="4884"/>
                      <a:pt x="1617" y="4774"/>
                    </a:cubicBezTo>
                    <a:lnTo>
                      <a:pt x="1617" y="4774"/>
                    </a:lnTo>
                    <a:cubicBezTo>
                      <a:pt x="1120" y="5023"/>
                      <a:pt x="705" y="5479"/>
                      <a:pt x="498" y="5976"/>
                    </a:cubicBezTo>
                    <a:cubicBezTo>
                      <a:pt x="415" y="6059"/>
                      <a:pt x="415" y="6183"/>
                      <a:pt x="456" y="6308"/>
                    </a:cubicBezTo>
                    <a:cubicBezTo>
                      <a:pt x="489" y="6469"/>
                      <a:pt x="695" y="6530"/>
                      <a:pt x="902" y="6530"/>
                    </a:cubicBezTo>
                    <a:cubicBezTo>
                      <a:pt x="962" y="6530"/>
                      <a:pt x="1022" y="6524"/>
                      <a:pt x="1078" y="6515"/>
                    </a:cubicBezTo>
                    <a:cubicBezTo>
                      <a:pt x="1504" y="6438"/>
                      <a:pt x="1893" y="6324"/>
                      <a:pt x="2314" y="6175"/>
                    </a:cubicBezTo>
                    <a:lnTo>
                      <a:pt x="2314" y="6175"/>
                    </a:lnTo>
                    <a:cubicBezTo>
                      <a:pt x="1862" y="6350"/>
                      <a:pt x="1519" y="6668"/>
                      <a:pt x="1286" y="7096"/>
                    </a:cubicBezTo>
                    <a:cubicBezTo>
                      <a:pt x="1120" y="7427"/>
                      <a:pt x="1078" y="7883"/>
                      <a:pt x="1410" y="8008"/>
                    </a:cubicBezTo>
                    <a:cubicBezTo>
                      <a:pt x="1472" y="8029"/>
                      <a:pt x="1545" y="8039"/>
                      <a:pt x="1617" y="8039"/>
                    </a:cubicBezTo>
                    <a:cubicBezTo>
                      <a:pt x="1690" y="8039"/>
                      <a:pt x="1762" y="8029"/>
                      <a:pt x="1825" y="8008"/>
                    </a:cubicBezTo>
                    <a:cubicBezTo>
                      <a:pt x="2488" y="7842"/>
                      <a:pt x="3110" y="7510"/>
                      <a:pt x="3608" y="7054"/>
                    </a:cubicBezTo>
                    <a:lnTo>
                      <a:pt x="3608" y="7054"/>
                    </a:lnTo>
                    <a:cubicBezTo>
                      <a:pt x="3359" y="7303"/>
                      <a:pt x="3193" y="7635"/>
                      <a:pt x="3110" y="7966"/>
                    </a:cubicBezTo>
                    <a:cubicBezTo>
                      <a:pt x="2986" y="8339"/>
                      <a:pt x="3151" y="8713"/>
                      <a:pt x="3525" y="8878"/>
                    </a:cubicBezTo>
                    <a:cubicBezTo>
                      <a:pt x="3608" y="8920"/>
                      <a:pt x="3701" y="8941"/>
                      <a:pt x="3799" y="8941"/>
                    </a:cubicBezTo>
                    <a:cubicBezTo>
                      <a:pt x="3898" y="8941"/>
                      <a:pt x="4001" y="8920"/>
                      <a:pt x="4105" y="8878"/>
                    </a:cubicBezTo>
                    <a:cubicBezTo>
                      <a:pt x="5059" y="8671"/>
                      <a:pt x="5805" y="8008"/>
                      <a:pt x="6717" y="7593"/>
                    </a:cubicBezTo>
                    <a:cubicBezTo>
                      <a:pt x="7712" y="7137"/>
                      <a:pt x="8790" y="6930"/>
                      <a:pt x="9868" y="6930"/>
                    </a:cubicBezTo>
                    <a:cubicBezTo>
                      <a:pt x="10324" y="6930"/>
                      <a:pt x="10739" y="6888"/>
                      <a:pt x="11195" y="6847"/>
                    </a:cubicBezTo>
                    <a:cubicBezTo>
                      <a:pt x="12024" y="6598"/>
                      <a:pt x="12729" y="5935"/>
                      <a:pt x="12937" y="5105"/>
                    </a:cubicBezTo>
                    <a:cubicBezTo>
                      <a:pt x="13227" y="4027"/>
                      <a:pt x="12688" y="2908"/>
                      <a:pt x="12149" y="1954"/>
                    </a:cubicBezTo>
                    <a:cubicBezTo>
                      <a:pt x="11651" y="876"/>
                      <a:pt x="10573" y="130"/>
                      <a:pt x="9371" y="89"/>
                    </a:cubicBezTo>
                    <a:cubicBezTo>
                      <a:pt x="8978" y="29"/>
                      <a:pt x="8582" y="0"/>
                      <a:pt x="8186" y="0"/>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3"/>
              <p:cNvSpPr/>
              <p:nvPr/>
            </p:nvSpPr>
            <p:spPr>
              <a:xfrm>
                <a:off x="4088652" y="2700266"/>
                <a:ext cx="268366" cy="39506"/>
              </a:xfrm>
              <a:custGeom>
                <a:avLst/>
                <a:gdLst/>
                <a:ahLst/>
                <a:cxnLst/>
                <a:rect l="l" t="t" r="r" b="b"/>
                <a:pathLst>
                  <a:path w="19405" h="2857" extrusionOk="0">
                    <a:moveTo>
                      <a:pt x="19026" y="0"/>
                    </a:moveTo>
                    <a:cubicBezTo>
                      <a:pt x="18979" y="0"/>
                      <a:pt x="18928" y="11"/>
                      <a:pt x="18865" y="31"/>
                    </a:cubicBezTo>
                    <a:cubicBezTo>
                      <a:pt x="14429" y="1151"/>
                      <a:pt x="9910" y="1565"/>
                      <a:pt x="5390" y="2104"/>
                    </a:cubicBezTo>
                    <a:cubicBezTo>
                      <a:pt x="4653" y="2234"/>
                      <a:pt x="3916" y="2296"/>
                      <a:pt x="3179" y="2296"/>
                    </a:cubicBezTo>
                    <a:cubicBezTo>
                      <a:pt x="2507" y="2296"/>
                      <a:pt x="1834" y="2245"/>
                      <a:pt x="1161" y="2146"/>
                    </a:cubicBezTo>
                    <a:cubicBezTo>
                      <a:pt x="961" y="2057"/>
                      <a:pt x="749" y="2016"/>
                      <a:pt x="538" y="2016"/>
                    </a:cubicBezTo>
                    <a:cubicBezTo>
                      <a:pt x="355" y="2016"/>
                      <a:pt x="173" y="2047"/>
                      <a:pt x="0" y="2104"/>
                    </a:cubicBezTo>
                    <a:cubicBezTo>
                      <a:pt x="249" y="2602"/>
                      <a:pt x="954" y="2685"/>
                      <a:pt x="1451" y="2768"/>
                    </a:cubicBezTo>
                    <a:cubicBezTo>
                      <a:pt x="2067" y="2825"/>
                      <a:pt x="2674" y="2856"/>
                      <a:pt x="3280" y="2856"/>
                    </a:cubicBezTo>
                    <a:cubicBezTo>
                      <a:pt x="3980" y="2856"/>
                      <a:pt x="4679" y="2815"/>
                      <a:pt x="5390" y="2726"/>
                    </a:cubicBezTo>
                    <a:cubicBezTo>
                      <a:pt x="10034" y="2436"/>
                      <a:pt x="14719" y="1897"/>
                      <a:pt x="19156" y="363"/>
                    </a:cubicBezTo>
                    <a:cubicBezTo>
                      <a:pt x="19239" y="363"/>
                      <a:pt x="19322" y="321"/>
                      <a:pt x="19363" y="239"/>
                    </a:cubicBezTo>
                    <a:cubicBezTo>
                      <a:pt x="19404" y="156"/>
                      <a:pt x="19322" y="31"/>
                      <a:pt x="19156" y="31"/>
                    </a:cubicBezTo>
                    <a:cubicBezTo>
                      <a:pt x="19114" y="11"/>
                      <a:pt x="19073" y="0"/>
                      <a:pt x="19026" y="0"/>
                    </a:cubicBezTo>
                    <a:close/>
                  </a:path>
                </a:pathLst>
              </a:custGeom>
              <a:solidFill>
                <a:srgbClr val="D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3"/>
              <p:cNvSpPr/>
              <p:nvPr/>
            </p:nvSpPr>
            <p:spPr>
              <a:xfrm>
                <a:off x="4358456" y="2737587"/>
                <a:ext cx="254882" cy="54938"/>
              </a:xfrm>
              <a:custGeom>
                <a:avLst/>
                <a:gdLst/>
                <a:ahLst/>
                <a:cxnLst/>
                <a:rect l="l" t="t" r="r" b="b"/>
                <a:pathLst>
                  <a:path w="18430" h="3973" extrusionOk="0">
                    <a:moveTo>
                      <a:pt x="16613" y="0"/>
                    </a:moveTo>
                    <a:cubicBezTo>
                      <a:pt x="11158" y="0"/>
                      <a:pt x="4735" y="2067"/>
                      <a:pt x="186" y="3759"/>
                    </a:cubicBezTo>
                    <a:cubicBezTo>
                      <a:pt x="1" y="3833"/>
                      <a:pt x="113" y="3973"/>
                      <a:pt x="257" y="3973"/>
                    </a:cubicBezTo>
                    <a:cubicBezTo>
                      <a:pt x="274" y="3973"/>
                      <a:pt x="292" y="3971"/>
                      <a:pt x="310" y="3966"/>
                    </a:cubicBezTo>
                    <a:cubicBezTo>
                      <a:pt x="6446" y="2722"/>
                      <a:pt x="11795" y="691"/>
                      <a:pt x="18263" y="276"/>
                    </a:cubicBezTo>
                    <a:cubicBezTo>
                      <a:pt x="18388" y="276"/>
                      <a:pt x="18429" y="110"/>
                      <a:pt x="18263" y="69"/>
                    </a:cubicBezTo>
                    <a:cubicBezTo>
                      <a:pt x="17726" y="22"/>
                      <a:pt x="17175" y="0"/>
                      <a:pt x="16613" y="0"/>
                    </a:cubicBezTo>
                    <a:close/>
                  </a:path>
                </a:pathLst>
              </a:custGeom>
              <a:solidFill>
                <a:srgbClr val="D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3"/>
              <p:cNvSpPr/>
              <p:nvPr/>
            </p:nvSpPr>
            <p:spPr>
              <a:xfrm>
                <a:off x="4115026" y="2181817"/>
                <a:ext cx="196977" cy="482095"/>
              </a:xfrm>
              <a:custGeom>
                <a:avLst/>
                <a:gdLst/>
                <a:ahLst/>
                <a:cxnLst/>
                <a:rect l="l" t="t" r="r" b="b"/>
                <a:pathLst>
                  <a:path w="14243" h="34864" extrusionOk="0">
                    <a:moveTo>
                      <a:pt x="11942" y="1"/>
                    </a:moveTo>
                    <a:cubicBezTo>
                      <a:pt x="10946" y="581"/>
                      <a:pt x="10034" y="1328"/>
                      <a:pt x="9329" y="2198"/>
                    </a:cubicBezTo>
                    <a:cubicBezTo>
                      <a:pt x="8956" y="2613"/>
                      <a:pt x="8666" y="3069"/>
                      <a:pt x="8376" y="3567"/>
                    </a:cubicBezTo>
                    <a:cubicBezTo>
                      <a:pt x="5598" y="8086"/>
                      <a:pt x="5390" y="14969"/>
                      <a:pt x="6137" y="19986"/>
                    </a:cubicBezTo>
                    <a:cubicBezTo>
                      <a:pt x="415" y="20774"/>
                      <a:pt x="0" y="30061"/>
                      <a:pt x="747" y="34373"/>
                    </a:cubicBezTo>
                    <a:cubicBezTo>
                      <a:pt x="788" y="34456"/>
                      <a:pt x="788" y="34539"/>
                      <a:pt x="788" y="34622"/>
                    </a:cubicBezTo>
                    <a:cubicBezTo>
                      <a:pt x="825" y="34788"/>
                      <a:pt x="952" y="34864"/>
                      <a:pt x="1086" y="34864"/>
                    </a:cubicBezTo>
                    <a:cubicBezTo>
                      <a:pt x="1252" y="34864"/>
                      <a:pt x="1429" y="34746"/>
                      <a:pt x="1452" y="34539"/>
                    </a:cubicBezTo>
                    <a:cubicBezTo>
                      <a:pt x="1493" y="34124"/>
                      <a:pt x="1534" y="33710"/>
                      <a:pt x="1534" y="33295"/>
                    </a:cubicBezTo>
                    <a:cubicBezTo>
                      <a:pt x="1700" y="29563"/>
                      <a:pt x="1617" y="24629"/>
                      <a:pt x="4395" y="22142"/>
                    </a:cubicBezTo>
                    <a:cubicBezTo>
                      <a:pt x="5243" y="21371"/>
                      <a:pt x="6297" y="20824"/>
                      <a:pt x="7341" y="20824"/>
                    </a:cubicBezTo>
                    <a:cubicBezTo>
                      <a:pt x="7983" y="20824"/>
                      <a:pt x="8621" y="21031"/>
                      <a:pt x="9205" y="21520"/>
                    </a:cubicBezTo>
                    <a:cubicBezTo>
                      <a:pt x="10407" y="22515"/>
                      <a:pt x="11071" y="24049"/>
                      <a:pt x="11610" y="25500"/>
                    </a:cubicBezTo>
                    <a:cubicBezTo>
                      <a:pt x="12356" y="27573"/>
                      <a:pt x="12854" y="29729"/>
                      <a:pt x="13061" y="31927"/>
                    </a:cubicBezTo>
                    <a:cubicBezTo>
                      <a:pt x="13144" y="32383"/>
                      <a:pt x="13185" y="32839"/>
                      <a:pt x="13185" y="33254"/>
                    </a:cubicBezTo>
                    <a:cubicBezTo>
                      <a:pt x="13206" y="33585"/>
                      <a:pt x="13476" y="33751"/>
                      <a:pt x="13735" y="33751"/>
                    </a:cubicBezTo>
                    <a:cubicBezTo>
                      <a:pt x="13994" y="33751"/>
                      <a:pt x="14243" y="33585"/>
                      <a:pt x="14222" y="33254"/>
                    </a:cubicBezTo>
                    <a:cubicBezTo>
                      <a:pt x="14222" y="33005"/>
                      <a:pt x="14180" y="32756"/>
                      <a:pt x="14139" y="32466"/>
                    </a:cubicBezTo>
                    <a:cubicBezTo>
                      <a:pt x="13766" y="28112"/>
                      <a:pt x="12356" y="20069"/>
                      <a:pt x="7007" y="19903"/>
                    </a:cubicBezTo>
                    <a:cubicBezTo>
                      <a:pt x="6925" y="15342"/>
                      <a:pt x="6800" y="8957"/>
                      <a:pt x="9081" y="4645"/>
                    </a:cubicBezTo>
                    <a:cubicBezTo>
                      <a:pt x="9620" y="3608"/>
                      <a:pt x="10366" y="2696"/>
                      <a:pt x="11278" y="1950"/>
                    </a:cubicBezTo>
                    <a:cubicBezTo>
                      <a:pt x="11485" y="1784"/>
                      <a:pt x="11693" y="1618"/>
                      <a:pt x="11942" y="1494"/>
                    </a:cubicBezTo>
                    <a:lnTo>
                      <a:pt x="11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3"/>
              <p:cNvSpPr/>
              <p:nvPr/>
            </p:nvSpPr>
            <p:spPr>
              <a:xfrm>
                <a:off x="4412046" y="2178388"/>
                <a:ext cx="86035" cy="285338"/>
              </a:xfrm>
              <a:custGeom>
                <a:avLst/>
                <a:gdLst/>
                <a:ahLst/>
                <a:cxnLst/>
                <a:rect l="l" t="t" r="r" b="b"/>
                <a:pathLst>
                  <a:path w="6221" h="20635" extrusionOk="0">
                    <a:moveTo>
                      <a:pt x="1" y="0"/>
                    </a:moveTo>
                    <a:lnTo>
                      <a:pt x="1" y="1493"/>
                    </a:lnTo>
                    <a:cubicBezTo>
                      <a:pt x="415" y="1700"/>
                      <a:pt x="789" y="1990"/>
                      <a:pt x="1162" y="2322"/>
                    </a:cubicBezTo>
                    <a:cubicBezTo>
                      <a:pt x="2115" y="3234"/>
                      <a:pt x="2820" y="4312"/>
                      <a:pt x="3318" y="5515"/>
                    </a:cubicBezTo>
                    <a:cubicBezTo>
                      <a:pt x="4976" y="9371"/>
                      <a:pt x="4852" y="14678"/>
                      <a:pt x="4271" y="18700"/>
                    </a:cubicBezTo>
                    <a:cubicBezTo>
                      <a:pt x="4230" y="19073"/>
                      <a:pt x="4188" y="19446"/>
                      <a:pt x="4106" y="19819"/>
                    </a:cubicBezTo>
                    <a:cubicBezTo>
                      <a:pt x="4106" y="19985"/>
                      <a:pt x="4106" y="20151"/>
                      <a:pt x="4188" y="20275"/>
                    </a:cubicBezTo>
                    <a:cubicBezTo>
                      <a:pt x="4321" y="20496"/>
                      <a:pt x="4582" y="20634"/>
                      <a:pt x="4823" y="20634"/>
                    </a:cubicBezTo>
                    <a:cubicBezTo>
                      <a:pt x="5035" y="20634"/>
                      <a:pt x="5230" y="20527"/>
                      <a:pt x="5308" y="20275"/>
                    </a:cubicBezTo>
                    <a:cubicBezTo>
                      <a:pt x="5349" y="20275"/>
                      <a:pt x="5349" y="20234"/>
                      <a:pt x="5349" y="20192"/>
                    </a:cubicBezTo>
                    <a:cubicBezTo>
                      <a:pt x="5432" y="19736"/>
                      <a:pt x="5515" y="19239"/>
                      <a:pt x="5557" y="18741"/>
                    </a:cubicBezTo>
                    <a:cubicBezTo>
                      <a:pt x="6137" y="14222"/>
                      <a:pt x="6220" y="8458"/>
                      <a:pt x="4188" y="4312"/>
                    </a:cubicBezTo>
                    <a:cubicBezTo>
                      <a:pt x="3898" y="3732"/>
                      <a:pt x="3567" y="3151"/>
                      <a:pt x="3152" y="2612"/>
                    </a:cubicBezTo>
                    <a:cubicBezTo>
                      <a:pt x="2323" y="1493"/>
                      <a:pt x="1245" y="581"/>
                      <a:pt x="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3"/>
              <p:cNvSpPr/>
              <p:nvPr/>
            </p:nvSpPr>
            <p:spPr>
              <a:xfrm>
                <a:off x="4391551" y="2436388"/>
                <a:ext cx="170742" cy="123760"/>
              </a:xfrm>
              <a:custGeom>
                <a:avLst/>
                <a:gdLst/>
                <a:ahLst/>
                <a:cxnLst/>
                <a:rect l="l" t="t" r="r" b="b"/>
                <a:pathLst>
                  <a:path w="12346" h="8950" extrusionOk="0">
                    <a:moveTo>
                      <a:pt x="6127" y="0"/>
                    </a:moveTo>
                    <a:cubicBezTo>
                      <a:pt x="4966" y="0"/>
                      <a:pt x="3846" y="498"/>
                      <a:pt x="2975" y="1327"/>
                    </a:cubicBezTo>
                    <a:cubicBezTo>
                      <a:pt x="1" y="4302"/>
                      <a:pt x="2448" y="8950"/>
                      <a:pt x="6059" y="8950"/>
                    </a:cubicBezTo>
                    <a:cubicBezTo>
                      <a:pt x="6625" y="8950"/>
                      <a:pt x="7220" y="8836"/>
                      <a:pt x="7827" y="8583"/>
                    </a:cubicBezTo>
                    <a:cubicBezTo>
                      <a:pt x="12346" y="6717"/>
                      <a:pt x="11019" y="0"/>
                      <a:pt x="61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3"/>
              <p:cNvSpPr/>
              <p:nvPr/>
            </p:nvSpPr>
            <p:spPr>
              <a:xfrm>
                <a:off x="4420883" y="2458167"/>
                <a:ext cx="111025" cy="80271"/>
              </a:xfrm>
              <a:custGeom>
                <a:avLst/>
                <a:gdLst/>
                <a:ahLst/>
                <a:cxnLst/>
                <a:rect l="l" t="t" r="r" b="b"/>
                <a:pathLst>
                  <a:path w="8028" h="5805" extrusionOk="0">
                    <a:moveTo>
                      <a:pt x="4006" y="1"/>
                    </a:moveTo>
                    <a:cubicBezTo>
                      <a:pt x="3259" y="1"/>
                      <a:pt x="2513" y="291"/>
                      <a:pt x="1932" y="830"/>
                    </a:cubicBezTo>
                    <a:cubicBezTo>
                      <a:pt x="1" y="2762"/>
                      <a:pt x="1587" y="5804"/>
                      <a:pt x="3923" y="5804"/>
                    </a:cubicBezTo>
                    <a:cubicBezTo>
                      <a:pt x="4295" y="5804"/>
                      <a:pt x="4685" y="5727"/>
                      <a:pt x="5084" y="5557"/>
                    </a:cubicBezTo>
                    <a:cubicBezTo>
                      <a:pt x="8027" y="4354"/>
                      <a:pt x="7198" y="1"/>
                      <a:pt x="40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3"/>
              <p:cNvSpPr/>
              <p:nvPr/>
            </p:nvSpPr>
            <p:spPr>
              <a:xfrm>
                <a:off x="4432003" y="2467280"/>
                <a:ext cx="57310" cy="59363"/>
              </a:xfrm>
              <a:custGeom>
                <a:avLst/>
                <a:gdLst/>
                <a:ahLst/>
                <a:cxnLst/>
                <a:rect l="l" t="t" r="r" b="b"/>
                <a:pathLst>
                  <a:path w="4144" h="4293" extrusionOk="0">
                    <a:moveTo>
                      <a:pt x="3459" y="1"/>
                    </a:moveTo>
                    <a:cubicBezTo>
                      <a:pt x="1327" y="1"/>
                      <a:pt x="0" y="3665"/>
                      <a:pt x="2289" y="4276"/>
                    </a:cubicBezTo>
                    <a:cubicBezTo>
                      <a:pt x="2318" y="4287"/>
                      <a:pt x="2344" y="4292"/>
                      <a:pt x="2366" y="4292"/>
                    </a:cubicBezTo>
                    <a:cubicBezTo>
                      <a:pt x="2504" y="4292"/>
                      <a:pt x="2515" y="4098"/>
                      <a:pt x="2372" y="4027"/>
                    </a:cubicBezTo>
                    <a:cubicBezTo>
                      <a:pt x="1336" y="3612"/>
                      <a:pt x="1128" y="2286"/>
                      <a:pt x="1667" y="1415"/>
                    </a:cubicBezTo>
                    <a:cubicBezTo>
                      <a:pt x="2110" y="713"/>
                      <a:pt x="2882" y="275"/>
                      <a:pt x="3690" y="275"/>
                    </a:cubicBezTo>
                    <a:cubicBezTo>
                      <a:pt x="3789" y="275"/>
                      <a:pt x="3889" y="282"/>
                      <a:pt x="3989" y="295"/>
                    </a:cubicBezTo>
                    <a:cubicBezTo>
                      <a:pt x="4001" y="299"/>
                      <a:pt x="4011" y="301"/>
                      <a:pt x="4021" y="301"/>
                    </a:cubicBezTo>
                    <a:cubicBezTo>
                      <a:pt x="4120" y="301"/>
                      <a:pt x="4144" y="126"/>
                      <a:pt x="4031" y="88"/>
                    </a:cubicBezTo>
                    <a:cubicBezTo>
                      <a:pt x="3835" y="28"/>
                      <a:pt x="3644" y="1"/>
                      <a:pt x="3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3"/>
              <p:cNvSpPr/>
              <p:nvPr/>
            </p:nvSpPr>
            <p:spPr>
              <a:xfrm>
                <a:off x="4476852" y="2478508"/>
                <a:ext cx="34989" cy="50817"/>
              </a:xfrm>
              <a:custGeom>
                <a:avLst/>
                <a:gdLst/>
                <a:ahLst/>
                <a:cxnLst/>
                <a:rect l="l" t="t" r="r" b="b"/>
                <a:pathLst>
                  <a:path w="2530" h="3675" extrusionOk="0">
                    <a:moveTo>
                      <a:pt x="1691" y="0"/>
                    </a:moveTo>
                    <a:cubicBezTo>
                      <a:pt x="1564" y="0"/>
                      <a:pt x="1467" y="129"/>
                      <a:pt x="1534" y="230"/>
                    </a:cubicBezTo>
                    <a:cubicBezTo>
                      <a:pt x="1949" y="810"/>
                      <a:pt x="2073" y="1515"/>
                      <a:pt x="1783" y="2178"/>
                    </a:cubicBezTo>
                    <a:cubicBezTo>
                      <a:pt x="1700" y="2593"/>
                      <a:pt x="1451" y="2966"/>
                      <a:pt x="1078" y="3173"/>
                    </a:cubicBezTo>
                    <a:cubicBezTo>
                      <a:pt x="746" y="3298"/>
                      <a:pt x="415" y="3381"/>
                      <a:pt x="83" y="3422"/>
                    </a:cubicBezTo>
                    <a:cubicBezTo>
                      <a:pt x="0" y="3422"/>
                      <a:pt x="0" y="3588"/>
                      <a:pt x="83" y="3588"/>
                    </a:cubicBezTo>
                    <a:cubicBezTo>
                      <a:pt x="209" y="3648"/>
                      <a:pt x="338" y="3675"/>
                      <a:pt x="466" y="3675"/>
                    </a:cubicBezTo>
                    <a:cubicBezTo>
                      <a:pt x="1137" y="3675"/>
                      <a:pt x="1801" y="2943"/>
                      <a:pt x="2115" y="2386"/>
                    </a:cubicBezTo>
                    <a:cubicBezTo>
                      <a:pt x="2446" y="1722"/>
                      <a:pt x="2529" y="478"/>
                      <a:pt x="1783" y="22"/>
                    </a:cubicBezTo>
                    <a:cubicBezTo>
                      <a:pt x="1752" y="7"/>
                      <a:pt x="1721" y="0"/>
                      <a:pt x="16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3"/>
              <p:cNvSpPr/>
              <p:nvPr/>
            </p:nvSpPr>
            <p:spPr>
              <a:xfrm>
                <a:off x="4122480" y="2641304"/>
                <a:ext cx="36704" cy="48646"/>
              </a:xfrm>
              <a:custGeom>
                <a:avLst/>
                <a:gdLst/>
                <a:ahLst/>
                <a:cxnLst/>
                <a:rect l="l" t="t" r="r" b="b"/>
                <a:pathLst>
                  <a:path w="2654" h="3518" extrusionOk="0">
                    <a:moveTo>
                      <a:pt x="1357" y="0"/>
                    </a:moveTo>
                    <a:cubicBezTo>
                      <a:pt x="1091" y="0"/>
                      <a:pt x="817" y="120"/>
                      <a:pt x="581" y="398"/>
                    </a:cubicBezTo>
                    <a:cubicBezTo>
                      <a:pt x="0" y="1061"/>
                      <a:pt x="0" y="2678"/>
                      <a:pt x="747" y="3300"/>
                    </a:cubicBezTo>
                    <a:cubicBezTo>
                      <a:pt x="927" y="3447"/>
                      <a:pt x="1145" y="3517"/>
                      <a:pt x="1364" y="3517"/>
                    </a:cubicBezTo>
                    <a:cubicBezTo>
                      <a:pt x="1701" y="3517"/>
                      <a:pt x="2038" y="3353"/>
                      <a:pt x="2239" y="3051"/>
                    </a:cubicBezTo>
                    <a:cubicBezTo>
                      <a:pt x="2571" y="2471"/>
                      <a:pt x="2654" y="1766"/>
                      <a:pt x="2488" y="1103"/>
                    </a:cubicBezTo>
                    <a:cubicBezTo>
                      <a:pt x="2378" y="469"/>
                      <a:pt x="1883" y="0"/>
                      <a:pt x="13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3"/>
              <p:cNvSpPr/>
              <p:nvPr/>
            </p:nvSpPr>
            <p:spPr>
              <a:xfrm>
                <a:off x="4280166" y="2622940"/>
                <a:ext cx="39581" cy="46835"/>
              </a:xfrm>
              <a:custGeom>
                <a:avLst/>
                <a:gdLst/>
                <a:ahLst/>
                <a:cxnLst/>
                <a:rect l="l" t="t" r="r" b="b"/>
                <a:pathLst>
                  <a:path w="2862" h="3387" extrusionOk="0">
                    <a:moveTo>
                      <a:pt x="1245" y="1"/>
                    </a:moveTo>
                    <a:cubicBezTo>
                      <a:pt x="975" y="1"/>
                      <a:pt x="704" y="127"/>
                      <a:pt x="540" y="358"/>
                    </a:cubicBezTo>
                    <a:cubicBezTo>
                      <a:pt x="1" y="1062"/>
                      <a:pt x="291" y="2596"/>
                      <a:pt x="913" y="3094"/>
                    </a:cubicBezTo>
                    <a:cubicBezTo>
                      <a:pt x="1109" y="3290"/>
                      <a:pt x="1366" y="3387"/>
                      <a:pt x="1623" y="3387"/>
                    </a:cubicBezTo>
                    <a:cubicBezTo>
                      <a:pt x="1962" y="3387"/>
                      <a:pt x="2299" y="3217"/>
                      <a:pt x="2488" y="2887"/>
                    </a:cubicBezTo>
                    <a:cubicBezTo>
                      <a:pt x="2861" y="2182"/>
                      <a:pt x="2778" y="1311"/>
                      <a:pt x="2281" y="648"/>
                    </a:cubicBezTo>
                    <a:cubicBezTo>
                      <a:pt x="2115" y="316"/>
                      <a:pt x="1825" y="109"/>
                      <a:pt x="1452" y="26"/>
                    </a:cubicBezTo>
                    <a:cubicBezTo>
                      <a:pt x="1384" y="9"/>
                      <a:pt x="1315"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3"/>
              <p:cNvSpPr/>
              <p:nvPr/>
            </p:nvSpPr>
            <p:spPr>
              <a:xfrm>
                <a:off x="4263543" y="2091230"/>
                <a:ext cx="164574" cy="164566"/>
              </a:xfrm>
              <a:custGeom>
                <a:avLst/>
                <a:gdLst/>
                <a:ahLst/>
                <a:cxnLst/>
                <a:rect l="l" t="t" r="r" b="b"/>
                <a:pathLst>
                  <a:path w="11900" h="11901" extrusionOk="0">
                    <a:moveTo>
                      <a:pt x="0" y="1"/>
                    </a:moveTo>
                    <a:lnTo>
                      <a:pt x="0" y="11901"/>
                    </a:lnTo>
                    <a:lnTo>
                      <a:pt x="11900" y="11901"/>
                    </a:lnTo>
                    <a:lnTo>
                      <a:pt x="11900" y="1"/>
                    </a:ln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3"/>
              <p:cNvSpPr/>
              <p:nvPr/>
            </p:nvSpPr>
            <p:spPr>
              <a:xfrm>
                <a:off x="4089800" y="2181554"/>
                <a:ext cx="47381" cy="60041"/>
              </a:xfrm>
              <a:custGeom>
                <a:avLst/>
                <a:gdLst/>
                <a:ahLst/>
                <a:cxnLst/>
                <a:rect l="l" t="t" r="r" b="b"/>
                <a:pathLst>
                  <a:path w="3426" h="4342" extrusionOk="0">
                    <a:moveTo>
                      <a:pt x="1078" y="1"/>
                    </a:moveTo>
                    <a:cubicBezTo>
                      <a:pt x="954" y="1"/>
                      <a:pt x="826" y="34"/>
                      <a:pt x="705" y="103"/>
                    </a:cubicBezTo>
                    <a:cubicBezTo>
                      <a:pt x="42" y="559"/>
                      <a:pt x="0" y="1554"/>
                      <a:pt x="166" y="2300"/>
                    </a:cubicBezTo>
                    <a:cubicBezTo>
                      <a:pt x="373" y="3130"/>
                      <a:pt x="912" y="3834"/>
                      <a:pt x="1659" y="4249"/>
                    </a:cubicBezTo>
                    <a:cubicBezTo>
                      <a:pt x="1792" y="4312"/>
                      <a:pt x="1934" y="4341"/>
                      <a:pt x="2075" y="4341"/>
                    </a:cubicBezTo>
                    <a:cubicBezTo>
                      <a:pt x="2764" y="4341"/>
                      <a:pt x="3426" y="3652"/>
                      <a:pt x="2944" y="2964"/>
                    </a:cubicBezTo>
                    <a:cubicBezTo>
                      <a:pt x="2612" y="2591"/>
                      <a:pt x="2322" y="2176"/>
                      <a:pt x="2115" y="1720"/>
                    </a:cubicBezTo>
                    <a:cubicBezTo>
                      <a:pt x="1907" y="1181"/>
                      <a:pt x="1907" y="642"/>
                      <a:pt x="1534" y="186"/>
                    </a:cubicBezTo>
                    <a:cubicBezTo>
                      <a:pt x="1413" y="65"/>
                      <a:pt x="1250" y="1"/>
                      <a:pt x="1078" y="1"/>
                    </a:cubicBezTo>
                    <a:close/>
                  </a:path>
                </a:pathLst>
              </a:custGeom>
              <a:solidFill>
                <a:srgbClr val="2C4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3"/>
              <p:cNvSpPr/>
              <p:nvPr/>
            </p:nvSpPr>
            <p:spPr>
              <a:xfrm>
                <a:off x="4135673" y="2169801"/>
                <a:ext cx="40161" cy="41415"/>
              </a:xfrm>
              <a:custGeom>
                <a:avLst/>
                <a:gdLst/>
                <a:ahLst/>
                <a:cxnLst/>
                <a:rect l="l" t="t" r="r" b="b"/>
                <a:pathLst>
                  <a:path w="2904" h="2995" extrusionOk="0">
                    <a:moveTo>
                      <a:pt x="943" y="0"/>
                    </a:moveTo>
                    <a:cubicBezTo>
                      <a:pt x="591" y="0"/>
                      <a:pt x="254" y="228"/>
                      <a:pt x="166" y="580"/>
                    </a:cubicBezTo>
                    <a:cubicBezTo>
                      <a:pt x="0" y="1616"/>
                      <a:pt x="580" y="2611"/>
                      <a:pt x="1576" y="2943"/>
                    </a:cubicBezTo>
                    <a:cubicBezTo>
                      <a:pt x="1677" y="2979"/>
                      <a:pt x="1774" y="2995"/>
                      <a:pt x="1866" y="2995"/>
                    </a:cubicBezTo>
                    <a:cubicBezTo>
                      <a:pt x="2524" y="2995"/>
                      <a:pt x="2903" y="2157"/>
                      <a:pt x="2612" y="1575"/>
                    </a:cubicBezTo>
                    <a:cubicBezTo>
                      <a:pt x="2322" y="994"/>
                      <a:pt x="1866" y="497"/>
                      <a:pt x="1368" y="124"/>
                    </a:cubicBezTo>
                    <a:cubicBezTo>
                      <a:pt x="1235" y="39"/>
                      <a:pt x="1088" y="0"/>
                      <a:pt x="943" y="0"/>
                    </a:cubicBezTo>
                    <a:close/>
                  </a:path>
                </a:pathLst>
              </a:custGeom>
              <a:solidFill>
                <a:srgbClr val="2C4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3"/>
              <p:cNvSpPr/>
              <p:nvPr/>
            </p:nvSpPr>
            <p:spPr>
              <a:xfrm>
                <a:off x="4176194" y="2150497"/>
                <a:ext cx="30992" cy="32565"/>
              </a:xfrm>
              <a:custGeom>
                <a:avLst/>
                <a:gdLst/>
                <a:ahLst/>
                <a:cxnLst/>
                <a:rect l="l" t="t" r="r" b="b"/>
                <a:pathLst>
                  <a:path w="2241" h="2355" extrusionOk="0">
                    <a:moveTo>
                      <a:pt x="808" y="1"/>
                    </a:moveTo>
                    <a:cubicBezTo>
                      <a:pt x="399" y="1"/>
                      <a:pt x="0" y="404"/>
                      <a:pt x="55" y="898"/>
                    </a:cubicBezTo>
                    <a:cubicBezTo>
                      <a:pt x="138" y="1478"/>
                      <a:pt x="470" y="1976"/>
                      <a:pt x="967" y="2266"/>
                    </a:cubicBezTo>
                    <a:cubicBezTo>
                      <a:pt x="1089" y="2327"/>
                      <a:pt x="1211" y="2354"/>
                      <a:pt x="1327" y="2354"/>
                    </a:cubicBezTo>
                    <a:cubicBezTo>
                      <a:pt x="1842" y="2354"/>
                      <a:pt x="2241" y="1813"/>
                      <a:pt x="2004" y="1271"/>
                    </a:cubicBezTo>
                    <a:cubicBezTo>
                      <a:pt x="1797" y="939"/>
                      <a:pt x="1548" y="690"/>
                      <a:pt x="1382" y="359"/>
                    </a:cubicBezTo>
                    <a:cubicBezTo>
                      <a:pt x="1228" y="106"/>
                      <a:pt x="1017" y="1"/>
                      <a:pt x="808" y="1"/>
                    </a:cubicBezTo>
                    <a:close/>
                  </a:path>
                </a:pathLst>
              </a:custGeom>
              <a:solidFill>
                <a:srgbClr val="2C4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3"/>
              <p:cNvSpPr/>
              <p:nvPr/>
            </p:nvSpPr>
            <p:spPr>
              <a:xfrm>
                <a:off x="4045061" y="1597824"/>
                <a:ext cx="584900" cy="765802"/>
              </a:xfrm>
              <a:custGeom>
                <a:avLst/>
                <a:gdLst/>
                <a:ahLst/>
                <a:cxnLst/>
                <a:rect l="l" t="t" r="r" b="b"/>
                <a:pathLst>
                  <a:path w="42293" h="55381" extrusionOk="0">
                    <a:moveTo>
                      <a:pt x="18037" y="0"/>
                    </a:moveTo>
                    <a:cubicBezTo>
                      <a:pt x="16275" y="0"/>
                      <a:pt x="14517" y="187"/>
                      <a:pt x="12896" y="896"/>
                    </a:cubicBezTo>
                    <a:cubicBezTo>
                      <a:pt x="11693" y="1477"/>
                      <a:pt x="10615" y="2223"/>
                      <a:pt x="9662" y="3135"/>
                    </a:cubicBezTo>
                    <a:cubicBezTo>
                      <a:pt x="5101" y="7281"/>
                      <a:pt x="2364" y="13210"/>
                      <a:pt x="1203" y="19305"/>
                    </a:cubicBezTo>
                    <a:cubicBezTo>
                      <a:pt x="1" y="25400"/>
                      <a:pt x="250" y="31703"/>
                      <a:pt x="913" y="37880"/>
                    </a:cubicBezTo>
                    <a:cubicBezTo>
                      <a:pt x="1286" y="41778"/>
                      <a:pt x="1908" y="45800"/>
                      <a:pt x="3774" y="49200"/>
                    </a:cubicBezTo>
                    <a:cubicBezTo>
                      <a:pt x="5667" y="52575"/>
                      <a:pt x="9114" y="55378"/>
                      <a:pt x="12936" y="55378"/>
                    </a:cubicBezTo>
                    <a:cubicBezTo>
                      <a:pt x="12964" y="55378"/>
                      <a:pt x="12992" y="55378"/>
                      <a:pt x="13020" y="55377"/>
                    </a:cubicBezTo>
                    <a:cubicBezTo>
                      <a:pt x="13072" y="55379"/>
                      <a:pt x="13124" y="55380"/>
                      <a:pt x="13176" y="55380"/>
                    </a:cubicBezTo>
                    <a:cubicBezTo>
                      <a:pt x="14368" y="55380"/>
                      <a:pt x="15550" y="54928"/>
                      <a:pt x="16503" y="54134"/>
                    </a:cubicBezTo>
                    <a:cubicBezTo>
                      <a:pt x="17457" y="53221"/>
                      <a:pt x="17747" y="51812"/>
                      <a:pt x="17208" y="50651"/>
                    </a:cubicBezTo>
                    <a:lnTo>
                      <a:pt x="17208" y="50651"/>
                    </a:lnTo>
                    <a:cubicBezTo>
                      <a:pt x="17381" y="50757"/>
                      <a:pt x="17572" y="50804"/>
                      <a:pt x="17767" y="50804"/>
                    </a:cubicBezTo>
                    <a:cubicBezTo>
                      <a:pt x="18410" y="50804"/>
                      <a:pt x="19090" y="50283"/>
                      <a:pt x="19281" y="49614"/>
                    </a:cubicBezTo>
                    <a:cubicBezTo>
                      <a:pt x="19447" y="48744"/>
                      <a:pt x="19115" y="47790"/>
                      <a:pt x="18452" y="47168"/>
                    </a:cubicBezTo>
                    <a:cubicBezTo>
                      <a:pt x="19239" y="46919"/>
                      <a:pt x="19488" y="45800"/>
                      <a:pt x="19198" y="45012"/>
                    </a:cubicBezTo>
                    <a:cubicBezTo>
                      <a:pt x="18866" y="44183"/>
                      <a:pt x="18286" y="43561"/>
                      <a:pt x="17788" y="42856"/>
                    </a:cubicBezTo>
                    <a:cubicBezTo>
                      <a:pt x="16793" y="41280"/>
                      <a:pt x="16586" y="39373"/>
                      <a:pt x="16461" y="37507"/>
                    </a:cubicBezTo>
                    <a:cubicBezTo>
                      <a:pt x="16296" y="35061"/>
                      <a:pt x="16213" y="32615"/>
                      <a:pt x="16254" y="30168"/>
                    </a:cubicBezTo>
                    <a:cubicBezTo>
                      <a:pt x="16254" y="27681"/>
                      <a:pt x="16379" y="25276"/>
                      <a:pt x="17125" y="23037"/>
                    </a:cubicBezTo>
                    <a:cubicBezTo>
                      <a:pt x="18037" y="20632"/>
                      <a:pt x="19405" y="18435"/>
                      <a:pt x="21188" y="16610"/>
                    </a:cubicBezTo>
                    <a:cubicBezTo>
                      <a:pt x="22930" y="18435"/>
                      <a:pt x="24298" y="20632"/>
                      <a:pt x="25210" y="23037"/>
                    </a:cubicBezTo>
                    <a:cubicBezTo>
                      <a:pt x="25956" y="25276"/>
                      <a:pt x="26081" y="27722"/>
                      <a:pt x="26081" y="30168"/>
                    </a:cubicBezTo>
                    <a:cubicBezTo>
                      <a:pt x="26122" y="32573"/>
                      <a:pt x="26039" y="35061"/>
                      <a:pt x="25873" y="37507"/>
                    </a:cubicBezTo>
                    <a:cubicBezTo>
                      <a:pt x="25749" y="39373"/>
                      <a:pt x="25542" y="41280"/>
                      <a:pt x="24547" y="42856"/>
                    </a:cubicBezTo>
                    <a:cubicBezTo>
                      <a:pt x="24091" y="43561"/>
                      <a:pt x="23469" y="44183"/>
                      <a:pt x="23178" y="45012"/>
                    </a:cubicBezTo>
                    <a:cubicBezTo>
                      <a:pt x="22888" y="45800"/>
                      <a:pt x="23095" y="46919"/>
                      <a:pt x="23883" y="47168"/>
                    </a:cubicBezTo>
                    <a:cubicBezTo>
                      <a:pt x="23220" y="47790"/>
                      <a:pt x="22888" y="48702"/>
                      <a:pt x="23054" y="49614"/>
                    </a:cubicBezTo>
                    <a:cubicBezTo>
                      <a:pt x="23242" y="50271"/>
                      <a:pt x="23901" y="50786"/>
                      <a:pt x="24534" y="50786"/>
                    </a:cubicBezTo>
                    <a:cubicBezTo>
                      <a:pt x="24740" y="50786"/>
                      <a:pt x="24944" y="50732"/>
                      <a:pt x="25127" y="50609"/>
                    </a:cubicBezTo>
                    <a:lnTo>
                      <a:pt x="25127" y="50609"/>
                    </a:lnTo>
                    <a:cubicBezTo>
                      <a:pt x="24588" y="51812"/>
                      <a:pt x="24837" y="53221"/>
                      <a:pt x="25832" y="54134"/>
                    </a:cubicBezTo>
                    <a:cubicBezTo>
                      <a:pt x="26742" y="54925"/>
                      <a:pt x="27917" y="55339"/>
                      <a:pt x="29139" y="55339"/>
                    </a:cubicBezTo>
                    <a:cubicBezTo>
                      <a:pt x="29198" y="55339"/>
                      <a:pt x="29256" y="55338"/>
                      <a:pt x="29315" y="55336"/>
                    </a:cubicBezTo>
                    <a:cubicBezTo>
                      <a:pt x="29343" y="55336"/>
                      <a:pt x="29372" y="55336"/>
                      <a:pt x="29400" y="55336"/>
                    </a:cubicBezTo>
                    <a:cubicBezTo>
                      <a:pt x="33222" y="55336"/>
                      <a:pt x="36668" y="52574"/>
                      <a:pt x="38561" y="49200"/>
                    </a:cubicBezTo>
                    <a:cubicBezTo>
                      <a:pt x="40427" y="45758"/>
                      <a:pt x="41007" y="41778"/>
                      <a:pt x="41422" y="37880"/>
                    </a:cubicBezTo>
                    <a:cubicBezTo>
                      <a:pt x="42044" y="31703"/>
                      <a:pt x="42292" y="25400"/>
                      <a:pt x="41132" y="19305"/>
                    </a:cubicBezTo>
                    <a:cubicBezTo>
                      <a:pt x="39929" y="13210"/>
                      <a:pt x="37193" y="7240"/>
                      <a:pt x="32632" y="3135"/>
                    </a:cubicBezTo>
                    <a:cubicBezTo>
                      <a:pt x="31678" y="2223"/>
                      <a:pt x="30600" y="1477"/>
                      <a:pt x="29439" y="896"/>
                    </a:cubicBezTo>
                    <a:cubicBezTo>
                      <a:pt x="27818" y="187"/>
                      <a:pt x="26032" y="0"/>
                      <a:pt x="24283" y="0"/>
                    </a:cubicBezTo>
                    <a:cubicBezTo>
                      <a:pt x="23884" y="0"/>
                      <a:pt x="23488" y="10"/>
                      <a:pt x="23095" y="25"/>
                    </a:cubicBezTo>
                    <a:cubicBezTo>
                      <a:pt x="22432" y="25"/>
                      <a:pt x="21810" y="108"/>
                      <a:pt x="21147" y="191"/>
                    </a:cubicBezTo>
                    <a:cubicBezTo>
                      <a:pt x="20525" y="108"/>
                      <a:pt x="19861" y="67"/>
                      <a:pt x="19239" y="25"/>
                    </a:cubicBezTo>
                    <a:cubicBezTo>
                      <a:pt x="18840" y="10"/>
                      <a:pt x="18438" y="0"/>
                      <a:pt x="180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3"/>
              <p:cNvSpPr/>
              <p:nvPr/>
            </p:nvSpPr>
            <p:spPr>
              <a:xfrm>
                <a:off x="4141980" y="1702100"/>
                <a:ext cx="378464" cy="482344"/>
              </a:xfrm>
              <a:custGeom>
                <a:avLst/>
                <a:gdLst/>
                <a:ahLst/>
                <a:cxnLst/>
                <a:rect l="l" t="t" r="r" b="b"/>
                <a:pathLst>
                  <a:path w="27366" h="34882" extrusionOk="0">
                    <a:moveTo>
                      <a:pt x="13229" y="0"/>
                    </a:moveTo>
                    <a:cubicBezTo>
                      <a:pt x="12854" y="0"/>
                      <a:pt x="12479" y="10"/>
                      <a:pt x="12107" y="31"/>
                    </a:cubicBezTo>
                    <a:cubicBezTo>
                      <a:pt x="10573" y="31"/>
                      <a:pt x="9039" y="321"/>
                      <a:pt x="7588" y="818"/>
                    </a:cubicBezTo>
                    <a:cubicBezTo>
                      <a:pt x="995" y="3389"/>
                      <a:pt x="0" y="10977"/>
                      <a:pt x="954" y="17154"/>
                    </a:cubicBezTo>
                    <a:cubicBezTo>
                      <a:pt x="1451" y="20554"/>
                      <a:pt x="2446" y="26152"/>
                      <a:pt x="4146" y="29178"/>
                    </a:cubicBezTo>
                    <a:cubicBezTo>
                      <a:pt x="6314" y="32934"/>
                      <a:pt x="10090" y="34881"/>
                      <a:pt x="14143" y="34881"/>
                    </a:cubicBezTo>
                    <a:cubicBezTo>
                      <a:pt x="16758" y="34881"/>
                      <a:pt x="19488" y="34071"/>
                      <a:pt x="21975" y="32413"/>
                    </a:cubicBezTo>
                    <a:cubicBezTo>
                      <a:pt x="27282" y="28888"/>
                      <a:pt x="27365" y="22503"/>
                      <a:pt x="27365" y="16781"/>
                    </a:cubicBezTo>
                    <a:cubicBezTo>
                      <a:pt x="27365" y="13464"/>
                      <a:pt x="27075" y="10064"/>
                      <a:pt x="25582" y="7121"/>
                    </a:cubicBezTo>
                    <a:cubicBezTo>
                      <a:pt x="23799" y="3638"/>
                      <a:pt x="20565" y="1150"/>
                      <a:pt x="16709" y="321"/>
                    </a:cubicBezTo>
                    <a:cubicBezTo>
                      <a:pt x="15579" y="101"/>
                      <a:pt x="14401" y="0"/>
                      <a:pt x="13229" y="0"/>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3"/>
              <p:cNvSpPr/>
              <p:nvPr/>
            </p:nvSpPr>
            <p:spPr>
              <a:xfrm>
                <a:off x="4123628" y="1648600"/>
                <a:ext cx="420893" cy="313713"/>
              </a:xfrm>
              <a:custGeom>
                <a:avLst/>
                <a:gdLst/>
                <a:ahLst/>
                <a:cxnLst/>
                <a:rect l="l" t="t" r="r" b="b"/>
                <a:pathLst>
                  <a:path w="30434" h="22687" extrusionOk="0">
                    <a:moveTo>
                      <a:pt x="15327" y="0"/>
                    </a:moveTo>
                    <a:cubicBezTo>
                      <a:pt x="11925" y="0"/>
                      <a:pt x="8386" y="997"/>
                      <a:pt x="6303" y="3236"/>
                    </a:cubicBezTo>
                    <a:cubicBezTo>
                      <a:pt x="1949" y="8087"/>
                      <a:pt x="0" y="14680"/>
                      <a:pt x="1037" y="21148"/>
                    </a:cubicBezTo>
                    <a:cubicBezTo>
                      <a:pt x="1120" y="21770"/>
                      <a:pt x="1369" y="22558"/>
                      <a:pt x="2032" y="22682"/>
                    </a:cubicBezTo>
                    <a:cubicBezTo>
                      <a:pt x="2068" y="22685"/>
                      <a:pt x="2105" y="22686"/>
                      <a:pt x="2141" y="22686"/>
                    </a:cubicBezTo>
                    <a:cubicBezTo>
                      <a:pt x="2601" y="22686"/>
                      <a:pt x="3054" y="22447"/>
                      <a:pt x="3400" y="22101"/>
                    </a:cubicBezTo>
                    <a:cubicBezTo>
                      <a:pt x="7671" y="18411"/>
                      <a:pt x="10822" y="13643"/>
                      <a:pt x="12522" y="8253"/>
                    </a:cubicBezTo>
                    <a:cubicBezTo>
                      <a:pt x="16088" y="14804"/>
                      <a:pt x="22473" y="19365"/>
                      <a:pt x="29853" y="20692"/>
                    </a:cubicBezTo>
                    <a:cubicBezTo>
                      <a:pt x="30434" y="16380"/>
                      <a:pt x="29438" y="11985"/>
                      <a:pt x="27531" y="8087"/>
                    </a:cubicBezTo>
                    <a:cubicBezTo>
                      <a:pt x="26080" y="5102"/>
                      <a:pt x="23965" y="2283"/>
                      <a:pt x="20897" y="997"/>
                    </a:cubicBezTo>
                    <a:cubicBezTo>
                      <a:pt x="19309" y="349"/>
                      <a:pt x="17342" y="0"/>
                      <a:pt x="153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3"/>
              <p:cNvSpPr/>
              <p:nvPr/>
            </p:nvSpPr>
            <p:spPr>
              <a:xfrm>
                <a:off x="4316289" y="1959423"/>
                <a:ext cx="54932" cy="70937"/>
              </a:xfrm>
              <a:custGeom>
                <a:avLst/>
                <a:gdLst/>
                <a:ahLst/>
                <a:cxnLst/>
                <a:rect l="l" t="t" r="r" b="b"/>
                <a:pathLst>
                  <a:path w="3972" h="5130" extrusionOk="0">
                    <a:moveTo>
                      <a:pt x="1345" y="1"/>
                    </a:moveTo>
                    <a:cubicBezTo>
                      <a:pt x="1269" y="1"/>
                      <a:pt x="1195" y="37"/>
                      <a:pt x="1162" y="121"/>
                    </a:cubicBezTo>
                    <a:cubicBezTo>
                      <a:pt x="996" y="950"/>
                      <a:pt x="830" y="1779"/>
                      <a:pt x="581" y="2567"/>
                    </a:cubicBezTo>
                    <a:cubicBezTo>
                      <a:pt x="457" y="3065"/>
                      <a:pt x="1" y="3977"/>
                      <a:pt x="208" y="4475"/>
                    </a:cubicBezTo>
                    <a:cubicBezTo>
                      <a:pt x="402" y="4979"/>
                      <a:pt x="969" y="5130"/>
                      <a:pt x="1594" y="5130"/>
                    </a:cubicBezTo>
                    <a:cubicBezTo>
                      <a:pt x="2303" y="5130"/>
                      <a:pt x="3087" y="4936"/>
                      <a:pt x="3483" y="4848"/>
                    </a:cubicBezTo>
                    <a:cubicBezTo>
                      <a:pt x="3972" y="4697"/>
                      <a:pt x="3814" y="4037"/>
                      <a:pt x="3410" y="4037"/>
                    </a:cubicBezTo>
                    <a:cubicBezTo>
                      <a:pt x="3368" y="4037"/>
                      <a:pt x="3323" y="4044"/>
                      <a:pt x="3276" y="4060"/>
                    </a:cubicBezTo>
                    <a:cubicBezTo>
                      <a:pt x="2823" y="4167"/>
                      <a:pt x="2267" y="4325"/>
                      <a:pt x="1740" y="4325"/>
                    </a:cubicBezTo>
                    <a:cubicBezTo>
                      <a:pt x="1448" y="4325"/>
                      <a:pt x="1164" y="4276"/>
                      <a:pt x="913" y="4143"/>
                    </a:cubicBezTo>
                    <a:cubicBezTo>
                      <a:pt x="996" y="3479"/>
                      <a:pt x="1286" y="2775"/>
                      <a:pt x="1410" y="2153"/>
                    </a:cubicBezTo>
                    <a:cubicBezTo>
                      <a:pt x="1535" y="1489"/>
                      <a:pt x="1618" y="826"/>
                      <a:pt x="1576" y="204"/>
                    </a:cubicBezTo>
                    <a:cubicBezTo>
                      <a:pt x="1576" y="80"/>
                      <a:pt x="1458" y="1"/>
                      <a:pt x="1345" y="1"/>
                    </a:cubicBezTo>
                    <a:close/>
                  </a:path>
                </a:pathLst>
              </a:custGeom>
              <a:solidFill>
                <a:srgbClr val="D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3"/>
              <p:cNvSpPr/>
              <p:nvPr/>
            </p:nvSpPr>
            <p:spPr>
              <a:xfrm>
                <a:off x="4233726" y="1965535"/>
                <a:ext cx="43591" cy="52850"/>
              </a:xfrm>
              <a:custGeom>
                <a:avLst/>
                <a:gdLst/>
                <a:ahLst/>
                <a:cxnLst/>
                <a:rect l="l" t="t" r="r" b="b"/>
                <a:pathLst>
                  <a:path w="3152" h="3822" extrusionOk="0">
                    <a:moveTo>
                      <a:pt x="1602" y="0"/>
                    </a:moveTo>
                    <a:cubicBezTo>
                      <a:pt x="1368" y="0"/>
                      <a:pt x="1140" y="73"/>
                      <a:pt x="954" y="218"/>
                    </a:cubicBezTo>
                    <a:cubicBezTo>
                      <a:pt x="871" y="301"/>
                      <a:pt x="788" y="384"/>
                      <a:pt x="746" y="508"/>
                    </a:cubicBezTo>
                    <a:cubicBezTo>
                      <a:pt x="124" y="1172"/>
                      <a:pt x="0" y="2167"/>
                      <a:pt x="373" y="2996"/>
                    </a:cubicBezTo>
                    <a:cubicBezTo>
                      <a:pt x="591" y="3541"/>
                      <a:pt x="1095" y="3822"/>
                      <a:pt x="1597" y="3822"/>
                    </a:cubicBezTo>
                    <a:cubicBezTo>
                      <a:pt x="2050" y="3822"/>
                      <a:pt x="2500" y="3593"/>
                      <a:pt x="2737" y="3120"/>
                    </a:cubicBezTo>
                    <a:cubicBezTo>
                      <a:pt x="3151" y="2291"/>
                      <a:pt x="3068" y="757"/>
                      <a:pt x="2280" y="218"/>
                    </a:cubicBezTo>
                    <a:cubicBezTo>
                      <a:pt x="2073" y="73"/>
                      <a:pt x="1835" y="0"/>
                      <a:pt x="1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3"/>
              <p:cNvSpPr/>
              <p:nvPr/>
            </p:nvSpPr>
            <p:spPr>
              <a:xfrm>
                <a:off x="4397138" y="1965535"/>
                <a:ext cx="43024" cy="52850"/>
              </a:xfrm>
              <a:custGeom>
                <a:avLst/>
                <a:gdLst/>
                <a:ahLst/>
                <a:cxnLst/>
                <a:rect l="l" t="t" r="r" b="b"/>
                <a:pathLst>
                  <a:path w="3111" h="3822" extrusionOk="0">
                    <a:moveTo>
                      <a:pt x="1576" y="0"/>
                    </a:moveTo>
                    <a:cubicBezTo>
                      <a:pt x="1359" y="0"/>
                      <a:pt x="1141" y="73"/>
                      <a:pt x="954" y="218"/>
                    </a:cubicBezTo>
                    <a:cubicBezTo>
                      <a:pt x="830" y="301"/>
                      <a:pt x="747" y="384"/>
                      <a:pt x="706" y="508"/>
                    </a:cubicBezTo>
                    <a:cubicBezTo>
                      <a:pt x="125" y="1172"/>
                      <a:pt x="1" y="2167"/>
                      <a:pt x="374" y="2996"/>
                    </a:cubicBezTo>
                    <a:cubicBezTo>
                      <a:pt x="570" y="3541"/>
                      <a:pt x="1064" y="3822"/>
                      <a:pt x="1560" y="3822"/>
                    </a:cubicBezTo>
                    <a:cubicBezTo>
                      <a:pt x="2009" y="3822"/>
                      <a:pt x="2460" y="3593"/>
                      <a:pt x="2696" y="3120"/>
                    </a:cubicBezTo>
                    <a:cubicBezTo>
                      <a:pt x="3110" y="2291"/>
                      <a:pt x="3028" y="757"/>
                      <a:pt x="2198" y="218"/>
                    </a:cubicBezTo>
                    <a:cubicBezTo>
                      <a:pt x="2012" y="73"/>
                      <a:pt x="1794" y="0"/>
                      <a:pt x="1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3"/>
              <p:cNvSpPr/>
              <p:nvPr/>
            </p:nvSpPr>
            <p:spPr>
              <a:xfrm>
                <a:off x="4300233" y="2055693"/>
                <a:ext cx="86021" cy="37847"/>
              </a:xfrm>
              <a:custGeom>
                <a:avLst/>
                <a:gdLst/>
                <a:ahLst/>
                <a:cxnLst/>
                <a:rect l="l" t="t" r="r" b="b"/>
                <a:pathLst>
                  <a:path w="6220" h="2737" extrusionOk="0">
                    <a:moveTo>
                      <a:pt x="374" y="0"/>
                    </a:moveTo>
                    <a:cubicBezTo>
                      <a:pt x="167" y="0"/>
                      <a:pt x="1" y="208"/>
                      <a:pt x="42" y="373"/>
                    </a:cubicBezTo>
                    <a:cubicBezTo>
                      <a:pt x="477" y="1949"/>
                      <a:pt x="1794" y="2737"/>
                      <a:pt x="3110" y="2737"/>
                    </a:cubicBezTo>
                    <a:cubicBezTo>
                      <a:pt x="4427" y="2737"/>
                      <a:pt x="5743" y="1949"/>
                      <a:pt x="6179" y="373"/>
                    </a:cubicBezTo>
                    <a:cubicBezTo>
                      <a:pt x="6220" y="208"/>
                      <a:pt x="6054" y="0"/>
                      <a:pt x="58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76" name="Google Shape;2376;p63"/>
          <p:cNvGrpSpPr/>
          <p:nvPr/>
        </p:nvGrpSpPr>
        <p:grpSpPr>
          <a:xfrm>
            <a:off x="1981150" y="1976108"/>
            <a:ext cx="1645800" cy="2681542"/>
            <a:chOff x="1981150" y="1976108"/>
            <a:chExt cx="1645800" cy="2681542"/>
          </a:xfrm>
        </p:grpSpPr>
        <p:sp>
          <p:nvSpPr>
            <p:cNvPr id="2377" name="Google Shape;2377;p63"/>
            <p:cNvSpPr/>
            <p:nvPr/>
          </p:nvSpPr>
          <p:spPr>
            <a:xfrm>
              <a:off x="1981150" y="4468050"/>
              <a:ext cx="1645800" cy="1896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78" name="Google Shape;2378;p63"/>
            <p:cNvGrpSpPr/>
            <p:nvPr/>
          </p:nvGrpSpPr>
          <p:grpSpPr>
            <a:xfrm>
              <a:off x="2014724" y="1976108"/>
              <a:ext cx="1575565" cy="2635253"/>
              <a:chOff x="2038447" y="1599269"/>
              <a:chExt cx="1685457" cy="2819357"/>
            </a:xfrm>
          </p:grpSpPr>
          <p:sp>
            <p:nvSpPr>
              <p:cNvPr id="2379" name="Google Shape;2379;p63"/>
              <p:cNvSpPr/>
              <p:nvPr/>
            </p:nvSpPr>
            <p:spPr>
              <a:xfrm>
                <a:off x="2673871" y="2408054"/>
                <a:ext cx="681784" cy="339286"/>
              </a:xfrm>
              <a:custGeom>
                <a:avLst/>
                <a:gdLst/>
                <a:ahLst/>
                <a:cxnLst/>
                <a:rect l="l" t="t" r="r" b="b"/>
                <a:pathLst>
                  <a:path w="50516" h="25139" extrusionOk="0">
                    <a:moveTo>
                      <a:pt x="40022" y="0"/>
                    </a:moveTo>
                    <a:cubicBezTo>
                      <a:pt x="39688" y="525"/>
                      <a:pt x="39354" y="1050"/>
                      <a:pt x="38972" y="1574"/>
                    </a:cubicBezTo>
                    <a:cubicBezTo>
                      <a:pt x="37637" y="3530"/>
                      <a:pt x="36253" y="5438"/>
                      <a:pt x="34822" y="7346"/>
                    </a:cubicBezTo>
                    <a:cubicBezTo>
                      <a:pt x="32294" y="10638"/>
                      <a:pt x="29623" y="13881"/>
                      <a:pt x="26809" y="16934"/>
                    </a:cubicBezTo>
                    <a:lnTo>
                      <a:pt x="26666" y="16934"/>
                    </a:lnTo>
                    <a:cubicBezTo>
                      <a:pt x="26332" y="16886"/>
                      <a:pt x="25950" y="16791"/>
                      <a:pt x="25616" y="16743"/>
                    </a:cubicBezTo>
                    <a:cubicBezTo>
                      <a:pt x="25234" y="16696"/>
                      <a:pt x="24901" y="16600"/>
                      <a:pt x="24567" y="16553"/>
                    </a:cubicBezTo>
                    <a:cubicBezTo>
                      <a:pt x="23136" y="16266"/>
                      <a:pt x="21705" y="15885"/>
                      <a:pt x="20274" y="15455"/>
                    </a:cubicBezTo>
                    <a:lnTo>
                      <a:pt x="19176" y="15169"/>
                    </a:lnTo>
                    <a:lnTo>
                      <a:pt x="18127" y="14788"/>
                    </a:lnTo>
                    <a:lnTo>
                      <a:pt x="17555" y="14644"/>
                    </a:lnTo>
                    <a:lnTo>
                      <a:pt x="17030" y="14454"/>
                    </a:lnTo>
                    <a:lnTo>
                      <a:pt x="15981" y="14072"/>
                    </a:lnTo>
                    <a:lnTo>
                      <a:pt x="15694" y="13977"/>
                    </a:lnTo>
                    <a:lnTo>
                      <a:pt x="15456" y="13881"/>
                    </a:lnTo>
                    <a:lnTo>
                      <a:pt x="14931" y="13690"/>
                    </a:lnTo>
                    <a:lnTo>
                      <a:pt x="13834" y="13309"/>
                    </a:lnTo>
                    <a:lnTo>
                      <a:pt x="3101" y="9063"/>
                    </a:lnTo>
                    <a:lnTo>
                      <a:pt x="1" y="16409"/>
                    </a:lnTo>
                    <a:lnTo>
                      <a:pt x="10781" y="20703"/>
                    </a:lnTo>
                    <a:lnTo>
                      <a:pt x="11974" y="21180"/>
                    </a:lnTo>
                    <a:lnTo>
                      <a:pt x="12594" y="21370"/>
                    </a:lnTo>
                    <a:lnTo>
                      <a:pt x="12880" y="21466"/>
                    </a:lnTo>
                    <a:lnTo>
                      <a:pt x="13166" y="21561"/>
                    </a:lnTo>
                    <a:lnTo>
                      <a:pt x="14359" y="21990"/>
                    </a:lnTo>
                    <a:lnTo>
                      <a:pt x="14979" y="22181"/>
                    </a:lnTo>
                    <a:lnTo>
                      <a:pt x="15551" y="22372"/>
                    </a:lnTo>
                    <a:lnTo>
                      <a:pt x="16744" y="22754"/>
                    </a:lnTo>
                    <a:lnTo>
                      <a:pt x="17936" y="23135"/>
                    </a:lnTo>
                    <a:cubicBezTo>
                      <a:pt x="19558" y="23565"/>
                      <a:pt x="21180" y="23994"/>
                      <a:pt x="22849" y="24328"/>
                    </a:cubicBezTo>
                    <a:lnTo>
                      <a:pt x="24137" y="24614"/>
                    </a:lnTo>
                    <a:cubicBezTo>
                      <a:pt x="24567" y="24662"/>
                      <a:pt x="24948" y="24757"/>
                      <a:pt x="25425" y="24805"/>
                    </a:cubicBezTo>
                    <a:lnTo>
                      <a:pt x="26045" y="24900"/>
                    </a:lnTo>
                    <a:lnTo>
                      <a:pt x="26713" y="24996"/>
                    </a:lnTo>
                    <a:lnTo>
                      <a:pt x="27095" y="25043"/>
                    </a:lnTo>
                    <a:lnTo>
                      <a:pt x="27429" y="25043"/>
                    </a:lnTo>
                    <a:lnTo>
                      <a:pt x="27810" y="25091"/>
                    </a:lnTo>
                    <a:lnTo>
                      <a:pt x="28240" y="25091"/>
                    </a:lnTo>
                    <a:lnTo>
                      <a:pt x="29957" y="25139"/>
                    </a:lnTo>
                    <a:lnTo>
                      <a:pt x="31197" y="23946"/>
                    </a:lnTo>
                    <a:cubicBezTo>
                      <a:pt x="35109" y="20655"/>
                      <a:pt x="38782" y="17173"/>
                      <a:pt x="42311" y="13500"/>
                    </a:cubicBezTo>
                    <a:cubicBezTo>
                      <a:pt x="44076" y="11687"/>
                      <a:pt x="45794" y="9779"/>
                      <a:pt x="47463" y="7871"/>
                    </a:cubicBezTo>
                    <a:cubicBezTo>
                      <a:pt x="48274" y="6869"/>
                      <a:pt x="49133" y="5915"/>
                      <a:pt x="49944" y="4866"/>
                    </a:cubicBezTo>
                    <a:lnTo>
                      <a:pt x="50516" y="4150"/>
                    </a:lnTo>
                    <a:cubicBezTo>
                      <a:pt x="49276" y="3530"/>
                      <a:pt x="47988" y="2958"/>
                      <a:pt x="46652" y="2385"/>
                    </a:cubicBezTo>
                    <a:cubicBezTo>
                      <a:pt x="44506" y="1527"/>
                      <a:pt x="42264" y="716"/>
                      <a:pt x="40022" y="0"/>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3"/>
              <p:cNvSpPr/>
              <p:nvPr/>
            </p:nvSpPr>
            <p:spPr>
              <a:xfrm>
                <a:off x="3096848" y="2305684"/>
                <a:ext cx="313535" cy="327058"/>
              </a:xfrm>
              <a:custGeom>
                <a:avLst/>
                <a:gdLst/>
                <a:ahLst/>
                <a:cxnLst/>
                <a:rect l="l" t="t" r="r" b="b"/>
                <a:pathLst>
                  <a:path w="23231" h="24233" extrusionOk="0">
                    <a:moveTo>
                      <a:pt x="21561" y="1"/>
                    </a:moveTo>
                    <a:cubicBezTo>
                      <a:pt x="19271" y="478"/>
                      <a:pt x="16982" y="1146"/>
                      <a:pt x="14787" y="2052"/>
                    </a:cubicBezTo>
                    <a:cubicBezTo>
                      <a:pt x="10876" y="3626"/>
                      <a:pt x="7298" y="6011"/>
                      <a:pt x="4341" y="9064"/>
                    </a:cubicBezTo>
                    <a:cubicBezTo>
                      <a:pt x="4150" y="9303"/>
                      <a:pt x="4007" y="9493"/>
                      <a:pt x="3816" y="9732"/>
                    </a:cubicBezTo>
                    <a:cubicBezTo>
                      <a:pt x="2385" y="11688"/>
                      <a:pt x="1145" y="13739"/>
                      <a:pt x="0" y="15838"/>
                    </a:cubicBezTo>
                    <a:cubicBezTo>
                      <a:pt x="1050" y="16839"/>
                      <a:pt x="2147" y="17793"/>
                      <a:pt x="3244" y="18747"/>
                    </a:cubicBezTo>
                    <a:cubicBezTo>
                      <a:pt x="5390" y="20655"/>
                      <a:pt x="7632" y="22468"/>
                      <a:pt x="9922" y="24233"/>
                    </a:cubicBezTo>
                    <a:cubicBezTo>
                      <a:pt x="14072" y="20560"/>
                      <a:pt x="17697" y="16315"/>
                      <a:pt x="20655" y="11640"/>
                    </a:cubicBezTo>
                    <a:cubicBezTo>
                      <a:pt x="21227" y="10781"/>
                      <a:pt x="21752" y="9875"/>
                      <a:pt x="22181" y="8921"/>
                    </a:cubicBezTo>
                    <a:cubicBezTo>
                      <a:pt x="23183" y="6393"/>
                      <a:pt x="23231" y="2529"/>
                      <a:pt x="215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3"/>
              <p:cNvSpPr/>
              <p:nvPr/>
            </p:nvSpPr>
            <p:spPr>
              <a:xfrm>
                <a:off x="2590828" y="3385328"/>
                <a:ext cx="179624" cy="486073"/>
              </a:xfrm>
              <a:custGeom>
                <a:avLst/>
                <a:gdLst/>
                <a:ahLst/>
                <a:cxnLst/>
                <a:rect l="l" t="t" r="r" b="b"/>
                <a:pathLst>
                  <a:path w="13309" h="36015" extrusionOk="0">
                    <a:moveTo>
                      <a:pt x="0" y="0"/>
                    </a:moveTo>
                    <a:lnTo>
                      <a:pt x="2147" y="36014"/>
                    </a:lnTo>
                    <a:lnTo>
                      <a:pt x="13309" y="36014"/>
                    </a:lnTo>
                    <a:lnTo>
                      <a:pt x="13309" y="0"/>
                    </a:ln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3"/>
              <p:cNvSpPr/>
              <p:nvPr/>
            </p:nvSpPr>
            <p:spPr>
              <a:xfrm>
                <a:off x="2592110" y="3714519"/>
                <a:ext cx="335426" cy="678518"/>
              </a:xfrm>
              <a:custGeom>
                <a:avLst/>
                <a:gdLst/>
                <a:ahLst/>
                <a:cxnLst/>
                <a:rect l="l" t="t" r="r" b="b"/>
                <a:pathLst>
                  <a:path w="24853" h="50274" extrusionOk="0">
                    <a:moveTo>
                      <a:pt x="8036" y="0"/>
                    </a:moveTo>
                    <a:cubicBezTo>
                      <a:pt x="3753" y="0"/>
                      <a:pt x="1" y="700"/>
                      <a:pt x="1" y="700"/>
                    </a:cubicBezTo>
                    <a:lnTo>
                      <a:pt x="192" y="11814"/>
                    </a:lnTo>
                    <a:lnTo>
                      <a:pt x="192" y="12530"/>
                    </a:lnTo>
                    <a:lnTo>
                      <a:pt x="192" y="15344"/>
                    </a:lnTo>
                    <a:lnTo>
                      <a:pt x="192" y="16012"/>
                    </a:lnTo>
                    <a:lnTo>
                      <a:pt x="287" y="29320"/>
                    </a:lnTo>
                    <a:lnTo>
                      <a:pt x="287" y="30227"/>
                    </a:lnTo>
                    <a:lnTo>
                      <a:pt x="287" y="32898"/>
                    </a:lnTo>
                    <a:lnTo>
                      <a:pt x="287" y="33804"/>
                    </a:lnTo>
                    <a:lnTo>
                      <a:pt x="287" y="36380"/>
                    </a:lnTo>
                    <a:lnTo>
                      <a:pt x="287" y="36571"/>
                    </a:lnTo>
                    <a:cubicBezTo>
                      <a:pt x="287" y="39051"/>
                      <a:pt x="192" y="41580"/>
                      <a:pt x="430" y="44012"/>
                    </a:cubicBezTo>
                    <a:cubicBezTo>
                      <a:pt x="478" y="45539"/>
                      <a:pt x="716" y="46970"/>
                      <a:pt x="1146" y="48401"/>
                    </a:cubicBezTo>
                    <a:cubicBezTo>
                      <a:pt x="1241" y="48687"/>
                      <a:pt x="1384" y="48973"/>
                      <a:pt x="1527" y="49212"/>
                    </a:cubicBezTo>
                    <a:cubicBezTo>
                      <a:pt x="1766" y="49593"/>
                      <a:pt x="2147" y="49927"/>
                      <a:pt x="2577" y="50070"/>
                    </a:cubicBezTo>
                    <a:cubicBezTo>
                      <a:pt x="3054" y="50213"/>
                      <a:pt x="3531" y="50261"/>
                      <a:pt x="4008" y="50261"/>
                    </a:cubicBezTo>
                    <a:cubicBezTo>
                      <a:pt x="6393" y="50261"/>
                      <a:pt x="8778" y="50273"/>
                      <a:pt x="11163" y="50273"/>
                    </a:cubicBezTo>
                    <a:cubicBezTo>
                      <a:pt x="13548" y="50273"/>
                      <a:pt x="15933" y="50261"/>
                      <a:pt x="18318" y="50213"/>
                    </a:cubicBezTo>
                    <a:cubicBezTo>
                      <a:pt x="22802" y="50070"/>
                      <a:pt x="24853" y="44585"/>
                      <a:pt x="21609" y="41484"/>
                    </a:cubicBezTo>
                    <a:cubicBezTo>
                      <a:pt x="20560" y="40482"/>
                      <a:pt x="19367" y="39672"/>
                      <a:pt x="18079" y="39004"/>
                    </a:cubicBezTo>
                    <a:lnTo>
                      <a:pt x="17698" y="38813"/>
                    </a:lnTo>
                    <a:cubicBezTo>
                      <a:pt x="16935" y="38431"/>
                      <a:pt x="16171" y="38145"/>
                      <a:pt x="15313" y="37907"/>
                    </a:cubicBezTo>
                    <a:lnTo>
                      <a:pt x="15313" y="36810"/>
                    </a:lnTo>
                    <a:lnTo>
                      <a:pt x="15313" y="35903"/>
                    </a:lnTo>
                    <a:cubicBezTo>
                      <a:pt x="15313" y="32564"/>
                      <a:pt x="15265" y="28462"/>
                      <a:pt x="15170" y="24264"/>
                    </a:cubicBezTo>
                    <a:lnTo>
                      <a:pt x="15170" y="23501"/>
                    </a:lnTo>
                    <a:cubicBezTo>
                      <a:pt x="15122" y="21927"/>
                      <a:pt x="15074" y="20305"/>
                      <a:pt x="15026" y="18731"/>
                    </a:cubicBezTo>
                    <a:lnTo>
                      <a:pt x="15026" y="17968"/>
                    </a:lnTo>
                    <a:cubicBezTo>
                      <a:pt x="14883" y="12864"/>
                      <a:pt x="14693" y="8094"/>
                      <a:pt x="14597" y="4850"/>
                    </a:cubicBezTo>
                    <a:lnTo>
                      <a:pt x="14597" y="4039"/>
                    </a:lnTo>
                    <a:cubicBezTo>
                      <a:pt x="14502" y="1988"/>
                      <a:pt x="14454" y="700"/>
                      <a:pt x="14454" y="700"/>
                    </a:cubicBezTo>
                    <a:cubicBezTo>
                      <a:pt x="12451" y="175"/>
                      <a:pt x="10177" y="0"/>
                      <a:pt x="80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3"/>
              <p:cNvSpPr/>
              <p:nvPr/>
            </p:nvSpPr>
            <p:spPr>
              <a:xfrm>
                <a:off x="2593406" y="3769665"/>
                <a:ext cx="195725" cy="114611"/>
              </a:xfrm>
              <a:custGeom>
                <a:avLst/>
                <a:gdLst/>
                <a:ahLst/>
                <a:cxnLst/>
                <a:rect l="l" t="t" r="r" b="b"/>
                <a:pathLst>
                  <a:path w="14502" h="8492" extrusionOk="0">
                    <a:moveTo>
                      <a:pt x="14453" y="1"/>
                    </a:moveTo>
                    <a:cubicBezTo>
                      <a:pt x="14167" y="287"/>
                      <a:pt x="13881" y="525"/>
                      <a:pt x="13547" y="812"/>
                    </a:cubicBezTo>
                    <a:cubicBezTo>
                      <a:pt x="12402" y="1718"/>
                      <a:pt x="11210" y="2577"/>
                      <a:pt x="9970" y="3387"/>
                    </a:cubicBezTo>
                    <a:cubicBezTo>
                      <a:pt x="7441" y="4962"/>
                      <a:pt x="4770" y="6250"/>
                      <a:pt x="1956" y="7204"/>
                    </a:cubicBezTo>
                    <a:cubicBezTo>
                      <a:pt x="1336" y="7394"/>
                      <a:pt x="668" y="7585"/>
                      <a:pt x="0" y="7776"/>
                    </a:cubicBezTo>
                    <a:lnTo>
                      <a:pt x="0" y="8491"/>
                    </a:lnTo>
                    <a:cubicBezTo>
                      <a:pt x="525" y="8348"/>
                      <a:pt x="1050" y="8158"/>
                      <a:pt x="1574" y="8014"/>
                    </a:cubicBezTo>
                    <a:cubicBezTo>
                      <a:pt x="5867" y="6631"/>
                      <a:pt x="9874" y="4485"/>
                      <a:pt x="13404" y="1718"/>
                    </a:cubicBezTo>
                    <a:cubicBezTo>
                      <a:pt x="13786" y="1384"/>
                      <a:pt x="14167" y="1098"/>
                      <a:pt x="14501" y="812"/>
                    </a:cubicBezTo>
                    <a:cubicBezTo>
                      <a:pt x="14501" y="525"/>
                      <a:pt x="14501" y="239"/>
                      <a:pt x="14453"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3"/>
              <p:cNvSpPr/>
              <p:nvPr/>
            </p:nvSpPr>
            <p:spPr>
              <a:xfrm>
                <a:off x="2593406" y="3922242"/>
                <a:ext cx="202163" cy="46617"/>
              </a:xfrm>
              <a:custGeom>
                <a:avLst/>
                <a:gdLst/>
                <a:ahLst/>
                <a:cxnLst/>
                <a:rect l="l" t="t" r="r" b="b"/>
                <a:pathLst>
                  <a:path w="14979" h="3454" extrusionOk="0">
                    <a:moveTo>
                      <a:pt x="0" y="1"/>
                    </a:moveTo>
                    <a:lnTo>
                      <a:pt x="0" y="669"/>
                    </a:lnTo>
                    <a:lnTo>
                      <a:pt x="191" y="764"/>
                    </a:lnTo>
                    <a:cubicBezTo>
                      <a:pt x="906" y="1098"/>
                      <a:pt x="1622" y="1384"/>
                      <a:pt x="2337" y="1670"/>
                    </a:cubicBezTo>
                    <a:cubicBezTo>
                      <a:pt x="3959" y="2243"/>
                      <a:pt x="5581" y="2672"/>
                      <a:pt x="7251" y="2958"/>
                    </a:cubicBezTo>
                    <a:cubicBezTo>
                      <a:pt x="9005" y="3283"/>
                      <a:pt x="10760" y="3453"/>
                      <a:pt x="12514" y="3453"/>
                    </a:cubicBezTo>
                    <a:cubicBezTo>
                      <a:pt x="13336" y="3453"/>
                      <a:pt x="14157" y="3416"/>
                      <a:pt x="14978" y="3340"/>
                    </a:cubicBezTo>
                    <a:cubicBezTo>
                      <a:pt x="14978" y="3101"/>
                      <a:pt x="14978" y="2863"/>
                      <a:pt x="14978" y="2577"/>
                    </a:cubicBezTo>
                    <a:cubicBezTo>
                      <a:pt x="14072" y="2672"/>
                      <a:pt x="13166" y="2720"/>
                      <a:pt x="12307" y="2720"/>
                    </a:cubicBezTo>
                    <a:cubicBezTo>
                      <a:pt x="10637" y="2720"/>
                      <a:pt x="9016" y="2577"/>
                      <a:pt x="7394" y="2290"/>
                    </a:cubicBezTo>
                    <a:cubicBezTo>
                      <a:pt x="5772" y="2004"/>
                      <a:pt x="4198" y="1623"/>
                      <a:pt x="2671" y="1050"/>
                    </a:cubicBezTo>
                    <a:cubicBezTo>
                      <a:pt x="1908" y="764"/>
                      <a:pt x="1097" y="478"/>
                      <a:pt x="334" y="144"/>
                    </a:cubicBezTo>
                    <a:lnTo>
                      <a:pt x="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3"/>
              <p:cNvSpPr/>
              <p:nvPr/>
            </p:nvSpPr>
            <p:spPr>
              <a:xfrm>
                <a:off x="2595336" y="4031684"/>
                <a:ext cx="202163" cy="90790"/>
              </a:xfrm>
              <a:custGeom>
                <a:avLst/>
                <a:gdLst/>
                <a:ahLst/>
                <a:cxnLst/>
                <a:rect l="l" t="t" r="r" b="b"/>
                <a:pathLst>
                  <a:path w="14979" h="6727" extrusionOk="0">
                    <a:moveTo>
                      <a:pt x="14978" y="1"/>
                    </a:moveTo>
                    <a:cubicBezTo>
                      <a:pt x="13500" y="1193"/>
                      <a:pt x="11878" y="2243"/>
                      <a:pt x="10161" y="3102"/>
                    </a:cubicBezTo>
                    <a:cubicBezTo>
                      <a:pt x="7632" y="4342"/>
                      <a:pt x="4866" y="5200"/>
                      <a:pt x="2051" y="5630"/>
                    </a:cubicBezTo>
                    <a:cubicBezTo>
                      <a:pt x="1384" y="5725"/>
                      <a:pt x="668" y="5773"/>
                      <a:pt x="0" y="5820"/>
                    </a:cubicBezTo>
                    <a:lnTo>
                      <a:pt x="0" y="6727"/>
                    </a:lnTo>
                    <a:cubicBezTo>
                      <a:pt x="477" y="6727"/>
                      <a:pt x="1002" y="6679"/>
                      <a:pt x="1479" y="6584"/>
                    </a:cubicBezTo>
                    <a:cubicBezTo>
                      <a:pt x="2958" y="6393"/>
                      <a:pt x="4389" y="6107"/>
                      <a:pt x="5820" y="5725"/>
                    </a:cubicBezTo>
                    <a:cubicBezTo>
                      <a:pt x="8634" y="4866"/>
                      <a:pt x="11353" y="3531"/>
                      <a:pt x="13738" y="1766"/>
                    </a:cubicBezTo>
                    <a:cubicBezTo>
                      <a:pt x="14167" y="1480"/>
                      <a:pt x="14597" y="1146"/>
                      <a:pt x="14978" y="764"/>
                    </a:cubicBezTo>
                    <a:lnTo>
                      <a:pt x="14978"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3"/>
              <p:cNvSpPr/>
              <p:nvPr/>
            </p:nvSpPr>
            <p:spPr>
              <a:xfrm>
                <a:off x="2595336" y="4158523"/>
                <a:ext cx="204740" cy="56078"/>
              </a:xfrm>
              <a:custGeom>
                <a:avLst/>
                <a:gdLst/>
                <a:ahLst/>
                <a:cxnLst/>
                <a:rect l="l" t="t" r="r" b="b"/>
                <a:pathLst>
                  <a:path w="15170" h="4155" extrusionOk="0">
                    <a:moveTo>
                      <a:pt x="0" y="0"/>
                    </a:moveTo>
                    <a:lnTo>
                      <a:pt x="0" y="859"/>
                    </a:lnTo>
                    <a:cubicBezTo>
                      <a:pt x="382" y="1145"/>
                      <a:pt x="811" y="1336"/>
                      <a:pt x="1240" y="1574"/>
                    </a:cubicBezTo>
                    <a:cubicBezTo>
                      <a:pt x="2433" y="2194"/>
                      <a:pt x="3673" y="2719"/>
                      <a:pt x="5009" y="3148"/>
                    </a:cubicBezTo>
                    <a:cubicBezTo>
                      <a:pt x="7190" y="3811"/>
                      <a:pt x="9467" y="4155"/>
                      <a:pt x="11736" y="4155"/>
                    </a:cubicBezTo>
                    <a:cubicBezTo>
                      <a:pt x="12245" y="4155"/>
                      <a:pt x="12754" y="4137"/>
                      <a:pt x="13261" y="4102"/>
                    </a:cubicBezTo>
                    <a:cubicBezTo>
                      <a:pt x="13881" y="4102"/>
                      <a:pt x="14549" y="4007"/>
                      <a:pt x="15169" y="3912"/>
                    </a:cubicBezTo>
                    <a:lnTo>
                      <a:pt x="15169" y="3005"/>
                    </a:lnTo>
                    <a:cubicBezTo>
                      <a:pt x="14692" y="3101"/>
                      <a:pt x="14215" y="3148"/>
                      <a:pt x="13738" y="3196"/>
                    </a:cubicBezTo>
                    <a:cubicBezTo>
                      <a:pt x="13070" y="3244"/>
                      <a:pt x="12402" y="3268"/>
                      <a:pt x="11735" y="3268"/>
                    </a:cubicBezTo>
                    <a:cubicBezTo>
                      <a:pt x="11067" y="3268"/>
                      <a:pt x="10399" y="3244"/>
                      <a:pt x="9731" y="3196"/>
                    </a:cubicBezTo>
                    <a:cubicBezTo>
                      <a:pt x="7060" y="2957"/>
                      <a:pt x="4484" y="2242"/>
                      <a:pt x="2051" y="1097"/>
                    </a:cubicBezTo>
                    <a:cubicBezTo>
                      <a:pt x="1384" y="763"/>
                      <a:pt x="763" y="429"/>
                      <a:pt x="96" y="48"/>
                    </a:cubicBezTo>
                    <a:lnTo>
                      <a:pt x="0"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3"/>
              <p:cNvSpPr/>
              <p:nvPr/>
            </p:nvSpPr>
            <p:spPr>
              <a:xfrm>
                <a:off x="2606916" y="4238989"/>
                <a:ext cx="230491" cy="139080"/>
              </a:xfrm>
              <a:custGeom>
                <a:avLst/>
                <a:gdLst/>
                <a:ahLst/>
                <a:cxnLst/>
                <a:rect l="l" t="t" r="r" b="b"/>
                <a:pathLst>
                  <a:path w="17078" h="10305" extrusionOk="0">
                    <a:moveTo>
                      <a:pt x="16696" y="1"/>
                    </a:moveTo>
                    <a:cubicBezTo>
                      <a:pt x="15074" y="2195"/>
                      <a:pt x="13071" y="4008"/>
                      <a:pt x="10734" y="5439"/>
                    </a:cubicBezTo>
                    <a:cubicBezTo>
                      <a:pt x="8110" y="7108"/>
                      <a:pt x="5153" y="8348"/>
                      <a:pt x="2100" y="9112"/>
                    </a:cubicBezTo>
                    <a:cubicBezTo>
                      <a:pt x="1432" y="9255"/>
                      <a:pt x="716" y="9398"/>
                      <a:pt x="1" y="9541"/>
                    </a:cubicBezTo>
                    <a:cubicBezTo>
                      <a:pt x="96" y="9827"/>
                      <a:pt x="239" y="10066"/>
                      <a:pt x="430" y="10304"/>
                    </a:cubicBezTo>
                    <a:cubicBezTo>
                      <a:pt x="812" y="10256"/>
                      <a:pt x="1241" y="10161"/>
                      <a:pt x="1623" y="10066"/>
                    </a:cubicBezTo>
                    <a:cubicBezTo>
                      <a:pt x="6488" y="9016"/>
                      <a:pt x="10924" y="6679"/>
                      <a:pt x="14597" y="3340"/>
                    </a:cubicBezTo>
                    <a:cubicBezTo>
                      <a:pt x="15551" y="2433"/>
                      <a:pt x="16410" y="1336"/>
                      <a:pt x="17078" y="191"/>
                    </a:cubicBezTo>
                    <a:lnTo>
                      <a:pt x="16696"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3"/>
              <p:cNvSpPr/>
              <p:nvPr/>
            </p:nvSpPr>
            <p:spPr>
              <a:xfrm>
                <a:off x="2170429" y="4227004"/>
                <a:ext cx="284572" cy="186804"/>
              </a:xfrm>
              <a:custGeom>
                <a:avLst/>
                <a:gdLst/>
                <a:ahLst/>
                <a:cxnLst/>
                <a:rect l="l" t="t" r="r" b="b"/>
                <a:pathLst>
                  <a:path w="21085" h="13841" extrusionOk="0">
                    <a:moveTo>
                      <a:pt x="15981" y="0"/>
                    </a:moveTo>
                    <a:cubicBezTo>
                      <a:pt x="14806" y="0"/>
                      <a:pt x="13613" y="129"/>
                      <a:pt x="12451" y="316"/>
                    </a:cubicBezTo>
                    <a:cubicBezTo>
                      <a:pt x="11163" y="507"/>
                      <a:pt x="10018" y="555"/>
                      <a:pt x="9016" y="1413"/>
                    </a:cubicBezTo>
                    <a:cubicBezTo>
                      <a:pt x="7060" y="3131"/>
                      <a:pt x="5009" y="4705"/>
                      <a:pt x="3292" y="6660"/>
                    </a:cubicBezTo>
                    <a:cubicBezTo>
                      <a:pt x="2338" y="7710"/>
                      <a:pt x="1527" y="8902"/>
                      <a:pt x="812" y="10143"/>
                    </a:cubicBezTo>
                    <a:cubicBezTo>
                      <a:pt x="335" y="11049"/>
                      <a:pt x="1" y="12241"/>
                      <a:pt x="668" y="13005"/>
                    </a:cubicBezTo>
                    <a:cubicBezTo>
                      <a:pt x="1145" y="13434"/>
                      <a:pt x="1766" y="13672"/>
                      <a:pt x="2386" y="13672"/>
                    </a:cubicBezTo>
                    <a:cubicBezTo>
                      <a:pt x="3408" y="13787"/>
                      <a:pt x="4436" y="13840"/>
                      <a:pt x="5464" y="13840"/>
                    </a:cubicBezTo>
                    <a:cubicBezTo>
                      <a:pt x="9136" y="13840"/>
                      <a:pt x="12822" y="13163"/>
                      <a:pt x="16362" y="12194"/>
                    </a:cubicBezTo>
                    <a:cubicBezTo>
                      <a:pt x="17936" y="11812"/>
                      <a:pt x="19606" y="11240"/>
                      <a:pt x="20369" y="9809"/>
                    </a:cubicBezTo>
                    <a:cubicBezTo>
                      <a:pt x="20751" y="9045"/>
                      <a:pt x="20941" y="8187"/>
                      <a:pt x="20989" y="7328"/>
                    </a:cubicBezTo>
                    <a:cubicBezTo>
                      <a:pt x="21084" y="5420"/>
                      <a:pt x="21084" y="3560"/>
                      <a:pt x="20941" y="1700"/>
                    </a:cubicBezTo>
                    <a:cubicBezTo>
                      <a:pt x="20941" y="1509"/>
                      <a:pt x="20894" y="1318"/>
                      <a:pt x="20798" y="1175"/>
                    </a:cubicBezTo>
                    <a:cubicBezTo>
                      <a:pt x="20655" y="1032"/>
                      <a:pt x="20512" y="889"/>
                      <a:pt x="20369" y="841"/>
                    </a:cubicBezTo>
                    <a:cubicBezTo>
                      <a:pt x="19272" y="316"/>
                      <a:pt x="18127" y="30"/>
                      <a:pt x="16934" y="30"/>
                    </a:cubicBezTo>
                    <a:cubicBezTo>
                      <a:pt x="16618" y="10"/>
                      <a:pt x="16300" y="0"/>
                      <a:pt x="159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3"/>
              <p:cNvSpPr/>
              <p:nvPr/>
            </p:nvSpPr>
            <p:spPr>
              <a:xfrm>
                <a:off x="2243822" y="3107856"/>
                <a:ext cx="566552" cy="1163200"/>
              </a:xfrm>
              <a:custGeom>
                <a:avLst/>
                <a:gdLst/>
                <a:ahLst/>
                <a:cxnLst/>
                <a:rect l="l" t="t" r="r" b="b"/>
                <a:pathLst>
                  <a:path w="41978" h="86186" extrusionOk="0">
                    <a:moveTo>
                      <a:pt x="4055" y="0"/>
                    </a:moveTo>
                    <a:cubicBezTo>
                      <a:pt x="4055" y="0"/>
                      <a:pt x="1" y="52900"/>
                      <a:pt x="1336" y="85528"/>
                    </a:cubicBezTo>
                    <a:cubicBezTo>
                      <a:pt x="1336" y="85528"/>
                      <a:pt x="3986" y="86185"/>
                      <a:pt x="8368" y="86185"/>
                    </a:cubicBezTo>
                    <a:cubicBezTo>
                      <a:pt x="10558" y="86185"/>
                      <a:pt x="13182" y="86021"/>
                      <a:pt x="16123" y="85528"/>
                    </a:cubicBezTo>
                    <a:cubicBezTo>
                      <a:pt x="16123" y="85528"/>
                      <a:pt x="20369" y="30529"/>
                      <a:pt x="20035" y="16457"/>
                    </a:cubicBezTo>
                    <a:lnTo>
                      <a:pt x="23946" y="16457"/>
                    </a:lnTo>
                    <a:cubicBezTo>
                      <a:pt x="23851" y="20321"/>
                      <a:pt x="24089" y="27380"/>
                      <a:pt x="24519" y="35537"/>
                    </a:cubicBezTo>
                    <a:lnTo>
                      <a:pt x="41977" y="35537"/>
                    </a:lnTo>
                    <a:cubicBezTo>
                      <a:pt x="41119" y="15837"/>
                      <a:pt x="39926" y="0"/>
                      <a:pt x="399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3"/>
              <p:cNvSpPr/>
              <p:nvPr/>
            </p:nvSpPr>
            <p:spPr>
              <a:xfrm>
                <a:off x="2329146" y="3212574"/>
                <a:ext cx="27452" cy="31622"/>
              </a:xfrm>
              <a:custGeom>
                <a:avLst/>
                <a:gdLst/>
                <a:ahLst/>
                <a:cxnLst/>
                <a:rect l="l" t="t" r="r" b="b"/>
                <a:pathLst>
                  <a:path w="2034" h="2343" extrusionOk="0">
                    <a:moveTo>
                      <a:pt x="640" y="1"/>
                    </a:moveTo>
                    <a:cubicBezTo>
                      <a:pt x="318" y="1"/>
                      <a:pt x="0" y="319"/>
                      <a:pt x="166" y="684"/>
                    </a:cubicBezTo>
                    <a:lnTo>
                      <a:pt x="1024" y="2115"/>
                    </a:lnTo>
                    <a:cubicBezTo>
                      <a:pt x="1127" y="2276"/>
                      <a:pt x="1270" y="2343"/>
                      <a:pt x="1410" y="2343"/>
                    </a:cubicBezTo>
                    <a:cubicBezTo>
                      <a:pt x="1728" y="2343"/>
                      <a:pt x="2034" y="2002"/>
                      <a:pt x="1835" y="1638"/>
                    </a:cubicBezTo>
                    <a:lnTo>
                      <a:pt x="1024" y="207"/>
                    </a:lnTo>
                    <a:cubicBezTo>
                      <a:pt x="923" y="62"/>
                      <a:pt x="781" y="1"/>
                      <a:pt x="6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3"/>
              <p:cNvSpPr/>
              <p:nvPr/>
            </p:nvSpPr>
            <p:spPr>
              <a:xfrm>
                <a:off x="2403174" y="3216853"/>
                <a:ext cx="24145" cy="28356"/>
              </a:xfrm>
              <a:custGeom>
                <a:avLst/>
                <a:gdLst/>
                <a:ahLst/>
                <a:cxnLst/>
                <a:rect l="l" t="t" r="r" b="b"/>
                <a:pathLst>
                  <a:path w="1789" h="2101" extrusionOk="0">
                    <a:moveTo>
                      <a:pt x="1226" y="1"/>
                    </a:moveTo>
                    <a:cubicBezTo>
                      <a:pt x="1076" y="1"/>
                      <a:pt x="942" y="75"/>
                      <a:pt x="882" y="224"/>
                    </a:cubicBezTo>
                    <a:cubicBezTo>
                      <a:pt x="596" y="606"/>
                      <a:pt x="357" y="987"/>
                      <a:pt x="166" y="1417"/>
                    </a:cubicBezTo>
                    <a:cubicBezTo>
                      <a:pt x="1" y="1782"/>
                      <a:pt x="296" y="2100"/>
                      <a:pt x="604" y="2100"/>
                    </a:cubicBezTo>
                    <a:cubicBezTo>
                      <a:pt x="738" y="2100"/>
                      <a:pt x="876" y="2039"/>
                      <a:pt x="977" y="1894"/>
                    </a:cubicBezTo>
                    <a:cubicBezTo>
                      <a:pt x="1168" y="1464"/>
                      <a:pt x="1407" y="1083"/>
                      <a:pt x="1693" y="701"/>
                    </a:cubicBezTo>
                    <a:cubicBezTo>
                      <a:pt x="1788" y="463"/>
                      <a:pt x="1741" y="176"/>
                      <a:pt x="1502" y="81"/>
                    </a:cubicBezTo>
                    <a:cubicBezTo>
                      <a:pt x="1413" y="27"/>
                      <a:pt x="1317" y="1"/>
                      <a:pt x="12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3"/>
              <p:cNvSpPr/>
              <p:nvPr/>
            </p:nvSpPr>
            <p:spPr>
              <a:xfrm>
                <a:off x="2379015" y="3269448"/>
                <a:ext cx="12889" cy="34767"/>
              </a:xfrm>
              <a:custGeom>
                <a:avLst/>
                <a:gdLst/>
                <a:ahLst/>
                <a:cxnLst/>
                <a:rect l="l" t="t" r="r" b="b"/>
                <a:pathLst>
                  <a:path w="955" h="2576" extrusionOk="0">
                    <a:moveTo>
                      <a:pt x="478" y="0"/>
                    </a:moveTo>
                    <a:cubicBezTo>
                      <a:pt x="239" y="0"/>
                      <a:pt x="1" y="143"/>
                      <a:pt x="1" y="429"/>
                    </a:cubicBezTo>
                    <a:cubicBezTo>
                      <a:pt x="48" y="1050"/>
                      <a:pt x="48" y="1574"/>
                      <a:pt x="1" y="2147"/>
                    </a:cubicBezTo>
                    <a:cubicBezTo>
                      <a:pt x="1" y="2433"/>
                      <a:pt x="239" y="2576"/>
                      <a:pt x="478" y="2576"/>
                    </a:cubicBezTo>
                    <a:cubicBezTo>
                      <a:pt x="716" y="2576"/>
                      <a:pt x="955" y="2433"/>
                      <a:pt x="955" y="2147"/>
                    </a:cubicBezTo>
                    <a:cubicBezTo>
                      <a:pt x="955" y="1527"/>
                      <a:pt x="955" y="1002"/>
                      <a:pt x="955" y="429"/>
                    </a:cubicBezTo>
                    <a:cubicBezTo>
                      <a:pt x="955" y="143"/>
                      <a:pt x="716" y="0"/>
                      <a:pt x="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3"/>
              <p:cNvSpPr/>
              <p:nvPr/>
            </p:nvSpPr>
            <p:spPr>
              <a:xfrm>
                <a:off x="2443879" y="3266546"/>
                <a:ext cx="31055" cy="23443"/>
              </a:xfrm>
              <a:custGeom>
                <a:avLst/>
                <a:gdLst/>
                <a:ahLst/>
                <a:cxnLst/>
                <a:rect l="l" t="t" r="r" b="b"/>
                <a:pathLst>
                  <a:path w="2301" h="1737" extrusionOk="0">
                    <a:moveTo>
                      <a:pt x="670" y="1"/>
                    </a:moveTo>
                    <a:cubicBezTo>
                      <a:pt x="314" y="1"/>
                      <a:pt x="1" y="452"/>
                      <a:pt x="299" y="788"/>
                    </a:cubicBezTo>
                    <a:cubicBezTo>
                      <a:pt x="633" y="1026"/>
                      <a:pt x="967" y="1312"/>
                      <a:pt x="1300" y="1598"/>
                    </a:cubicBezTo>
                    <a:cubicBezTo>
                      <a:pt x="1398" y="1696"/>
                      <a:pt x="1508" y="1737"/>
                      <a:pt x="1614" y="1737"/>
                    </a:cubicBezTo>
                    <a:cubicBezTo>
                      <a:pt x="1976" y="1737"/>
                      <a:pt x="2300" y="1262"/>
                      <a:pt x="1968" y="931"/>
                    </a:cubicBezTo>
                    <a:cubicBezTo>
                      <a:pt x="1634" y="644"/>
                      <a:pt x="1300" y="358"/>
                      <a:pt x="967" y="120"/>
                    </a:cubicBezTo>
                    <a:cubicBezTo>
                      <a:pt x="873" y="36"/>
                      <a:pt x="769" y="1"/>
                      <a:pt x="6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3"/>
              <p:cNvSpPr/>
              <p:nvPr/>
            </p:nvSpPr>
            <p:spPr>
              <a:xfrm>
                <a:off x="2514303" y="3211643"/>
                <a:ext cx="27519" cy="29341"/>
              </a:xfrm>
              <a:custGeom>
                <a:avLst/>
                <a:gdLst/>
                <a:ahLst/>
                <a:cxnLst/>
                <a:rect l="l" t="t" r="r" b="b"/>
                <a:pathLst>
                  <a:path w="2039" h="2174" extrusionOk="0">
                    <a:moveTo>
                      <a:pt x="1391" y="1"/>
                    </a:moveTo>
                    <a:cubicBezTo>
                      <a:pt x="1245" y="1"/>
                      <a:pt x="1098" y="68"/>
                      <a:pt x="996" y="229"/>
                    </a:cubicBezTo>
                    <a:cubicBezTo>
                      <a:pt x="757" y="658"/>
                      <a:pt x="471" y="1087"/>
                      <a:pt x="232" y="1469"/>
                    </a:cubicBezTo>
                    <a:cubicBezTo>
                      <a:pt x="1" y="1833"/>
                      <a:pt x="320" y="2173"/>
                      <a:pt x="648" y="2173"/>
                    </a:cubicBezTo>
                    <a:cubicBezTo>
                      <a:pt x="794" y="2173"/>
                      <a:pt x="941" y="2107"/>
                      <a:pt x="1043" y="1946"/>
                    </a:cubicBezTo>
                    <a:cubicBezTo>
                      <a:pt x="1282" y="1564"/>
                      <a:pt x="1568" y="1135"/>
                      <a:pt x="1807" y="706"/>
                    </a:cubicBezTo>
                    <a:cubicBezTo>
                      <a:pt x="2038" y="342"/>
                      <a:pt x="1719" y="1"/>
                      <a:pt x="13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3"/>
              <p:cNvSpPr/>
              <p:nvPr/>
            </p:nvSpPr>
            <p:spPr>
              <a:xfrm>
                <a:off x="2523224" y="3259785"/>
                <a:ext cx="36710" cy="14819"/>
              </a:xfrm>
              <a:custGeom>
                <a:avLst/>
                <a:gdLst/>
                <a:ahLst/>
                <a:cxnLst/>
                <a:rect l="l" t="t" r="r" b="b"/>
                <a:pathLst>
                  <a:path w="2720" h="1098" extrusionOk="0">
                    <a:moveTo>
                      <a:pt x="621" y="1"/>
                    </a:moveTo>
                    <a:cubicBezTo>
                      <a:pt x="1" y="1"/>
                      <a:pt x="1" y="907"/>
                      <a:pt x="621" y="907"/>
                    </a:cubicBezTo>
                    <a:lnTo>
                      <a:pt x="2100" y="1098"/>
                    </a:lnTo>
                    <a:cubicBezTo>
                      <a:pt x="2720" y="1098"/>
                      <a:pt x="2720" y="144"/>
                      <a:pt x="2100" y="144"/>
                    </a:cubicBezTo>
                    <a:lnTo>
                      <a:pt x="62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3"/>
              <p:cNvSpPr/>
              <p:nvPr/>
            </p:nvSpPr>
            <p:spPr>
              <a:xfrm>
                <a:off x="2605269" y="3302258"/>
                <a:ext cx="24078" cy="31190"/>
              </a:xfrm>
              <a:custGeom>
                <a:avLst/>
                <a:gdLst/>
                <a:ahLst/>
                <a:cxnLst/>
                <a:rect l="l" t="t" r="r" b="b"/>
                <a:pathLst>
                  <a:path w="1784" h="2311" extrusionOk="0">
                    <a:moveTo>
                      <a:pt x="1152" y="1"/>
                    </a:moveTo>
                    <a:cubicBezTo>
                      <a:pt x="1027" y="1"/>
                      <a:pt x="909" y="70"/>
                      <a:pt x="838" y="240"/>
                    </a:cubicBezTo>
                    <a:cubicBezTo>
                      <a:pt x="600" y="717"/>
                      <a:pt x="361" y="1147"/>
                      <a:pt x="171" y="1624"/>
                    </a:cubicBezTo>
                    <a:cubicBezTo>
                      <a:pt x="0" y="1931"/>
                      <a:pt x="342" y="2311"/>
                      <a:pt x="655" y="2311"/>
                    </a:cubicBezTo>
                    <a:cubicBezTo>
                      <a:pt x="780" y="2311"/>
                      <a:pt x="900" y="2250"/>
                      <a:pt x="981" y="2101"/>
                    </a:cubicBezTo>
                    <a:cubicBezTo>
                      <a:pt x="1172" y="1624"/>
                      <a:pt x="1411" y="1147"/>
                      <a:pt x="1649" y="717"/>
                    </a:cubicBezTo>
                    <a:cubicBezTo>
                      <a:pt x="1783" y="383"/>
                      <a:pt x="1447" y="1"/>
                      <a:pt x="1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3"/>
              <p:cNvSpPr/>
              <p:nvPr/>
            </p:nvSpPr>
            <p:spPr>
              <a:xfrm>
                <a:off x="2596888" y="3233750"/>
                <a:ext cx="30650" cy="30070"/>
              </a:xfrm>
              <a:custGeom>
                <a:avLst/>
                <a:gdLst/>
                <a:ahLst/>
                <a:cxnLst/>
                <a:rect l="l" t="t" r="r" b="b"/>
                <a:pathLst>
                  <a:path w="2271" h="2228" extrusionOk="0">
                    <a:moveTo>
                      <a:pt x="668" y="1"/>
                    </a:moveTo>
                    <a:cubicBezTo>
                      <a:pt x="296" y="1"/>
                      <a:pt x="1" y="471"/>
                      <a:pt x="362" y="832"/>
                    </a:cubicBezTo>
                    <a:lnTo>
                      <a:pt x="1459" y="2120"/>
                    </a:lnTo>
                    <a:cubicBezTo>
                      <a:pt x="1531" y="2192"/>
                      <a:pt x="1650" y="2228"/>
                      <a:pt x="1775" y="2228"/>
                    </a:cubicBezTo>
                    <a:cubicBezTo>
                      <a:pt x="1901" y="2228"/>
                      <a:pt x="2032" y="2192"/>
                      <a:pt x="2127" y="2120"/>
                    </a:cubicBezTo>
                    <a:cubicBezTo>
                      <a:pt x="2270" y="1930"/>
                      <a:pt x="2270" y="1596"/>
                      <a:pt x="2127" y="1453"/>
                    </a:cubicBezTo>
                    <a:lnTo>
                      <a:pt x="1030" y="165"/>
                    </a:lnTo>
                    <a:cubicBezTo>
                      <a:pt x="914" y="49"/>
                      <a:pt x="787" y="1"/>
                      <a:pt x="6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3"/>
              <p:cNvSpPr/>
              <p:nvPr/>
            </p:nvSpPr>
            <p:spPr>
              <a:xfrm>
                <a:off x="2663884" y="3204328"/>
                <a:ext cx="27546" cy="31379"/>
              </a:xfrm>
              <a:custGeom>
                <a:avLst/>
                <a:gdLst/>
                <a:ahLst/>
                <a:cxnLst/>
                <a:rect l="l" t="t" r="r" b="b"/>
                <a:pathLst>
                  <a:path w="2041" h="2325" extrusionOk="0">
                    <a:moveTo>
                      <a:pt x="1394" y="1"/>
                    </a:moveTo>
                    <a:cubicBezTo>
                      <a:pt x="1259" y="1"/>
                      <a:pt x="1125" y="58"/>
                      <a:pt x="1027" y="198"/>
                    </a:cubicBezTo>
                    <a:cubicBezTo>
                      <a:pt x="741" y="675"/>
                      <a:pt x="455" y="1152"/>
                      <a:pt x="168" y="1629"/>
                    </a:cubicBezTo>
                    <a:cubicBezTo>
                      <a:pt x="0" y="1965"/>
                      <a:pt x="353" y="2325"/>
                      <a:pt x="659" y="2325"/>
                    </a:cubicBezTo>
                    <a:cubicBezTo>
                      <a:pt x="788" y="2325"/>
                      <a:pt x="909" y="2261"/>
                      <a:pt x="979" y="2106"/>
                    </a:cubicBezTo>
                    <a:cubicBezTo>
                      <a:pt x="1265" y="1581"/>
                      <a:pt x="1552" y="1152"/>
                      <a:pt x="1838" y="675"/>
                    </a:cubicBezTo>
                    <a:cubicBezTo>
                      <a:pt x="2040" y="338"/>
                      <a:pt x="1718" y="1"/>
                      <a:pt x="1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3"/>
              <p:cNvSpPr/>
              <p:nvPr/>
            </p:nvSpPr>
            <p:spPr>
              <a:xfrm>
                <a:off x="2688069" y="3270150"/>
                <a:ext cx="31595" cy="27060"/>
              </a:xfrm>
              <a:custGeom>
                <a:avLst/>
                <a:gdLst/>
                <a:ahLst/>
                <a:cxnLst/>
                <a:rect l="l" t="t" r="r" b="b"/>
                <a:pathLst>
                  <a:path w="2341" h="2005" extrusionOk="0">
                    <a:moveTo>
                      <a:pt x="686" y="1"/>
                    </a:moveTo>
                    <a:cubicBezTo>
                      <a:pt x="324" y="1"/>
                      <a:pt x="0" y="475"/>
                      <a:pt x="332" y="807"/>
                    </a:cubicBezTo>
                    <a:cubicBezTo>
                      <a:pt x="761" y="1236"/>
                      <a:pt x="1000" y="1522"/>
                      <a:pt x="1334" y="1904"/>
                    </a:cubicBezTo>
                    <a:cubicBezTo>
                      <a:pt x="1404" y="1974"/>
                      <a:pt x="1493" y="2004"/>
                      <a:pt x="1585" y="2004"/>
                    </a:cubicBezTo>
                    <a:cubicBezTo>
                      <a:pt x="1935" y="2004"/>
                      <a:pt x="2341" y="1575"/>
                      <a:pt x="2002" y="1236"/>
                    </a:cubicBezTo>
                    <a:lnTo>
                      <a:pt x="1000" y="139"/>
                    </a:lnTo>
                    <a:cubicBezTo>
                      <a:pt x="902" y="41"/>
                      <a:pt x="793" y="1"/>
                      <a:pt x="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3"/>
              <p:cNvSpPr/>
              <p:nvPr/>
            </p:nvSpPr>
            <p:spPr>
              <a:xfrm>
                <a:off x="2754026" y="3229688"/>
                <a:ext cx="13213" cy="32526"/>
              </a:xfrm>
              <a:custGeom>
                <a:avLst/>
                <a:gdLst/>
                <a:ahLst/>
                <a:cxnLst/>
                <a:rect l="l" t="t" r="r" b="b"/>
                <a:pathLst>
                  <a:path w="979" h="2410" extrusionOk="0">
                    <a:moveTo>
                      <a:pt x="466" y="1"/>
                    </a:moveTo>
                    <a:cubicBezTo>
                      <a:pt x="227" y="1"/>
                      <a:pt x="0" y="156"/>
                      <a:pt x="24" y="466"/>
                    </a:cubicBezTo>
                    <a:cubicBezTo>
                      <a:pt x="24" y="943"/>
                      <a:pt x="24" y="1467"/>
                      <a:pt x="24" y="1944"/>
                    </a:cubicBezTo>
                    <a:cubicBezTo>
                      <a:pt x="24" y="2254"/>
                      <a:pt x="251" y="2409"/>
                      <a:pt x="483" y="2409"/>
                    </a:cubicBezTo>
                    <a:cubicBezTo>
                      <a:pt x="716" y="2409"/>
                      <a:pt x="955" y="2254"/>
                      <a:pt x="978" y="1944"/>
                    </a:cubicBezTo>
                    <a:cubicBezTo>
                      <a:pt x="978" y="1467"/>
                      <a:pt x="978" y="943"/>
                      <a:pt x="978" y="466"/>
                    </a:cubicBezTo>
                    <a:cubicBezTo>
                      <a:pt x="955" y="156"/>
                      <a:pt x="704" y="1"/>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3"/>
              <p:cNvSpPr/>
              <p:nvPr/>
            </p:nvSpPr>
            <p:spPr>
              <a:xfrm>
                <a:off x="2747912" y="3328225"/>
                <a:ext cx="27155" cy="25130"/>
              </a:xfrm>
              <a:custGeom>
                <a:avLst/>
                <a:gdLst/>
                <a:ahLst/>
                <a:cxnLst/>
                <a:rect l="l" t="t" r="r" b="b"/>
                <a:pathLst>
                  <a:path w="2012" h="1862" extrusionOk="0">
                    <a:moveTo>
                      <a:pt x="521" y="1"/>
                    </a:moveTo>
                    <a:cubicBezTo>
                      <a:pt x="378" y="1"/>
                      <a:pt x="233" y="75"/>
                      <a:pt x="143" y="224"/>
                    </a:cubicBezTo>
                    <a:cubicBezTo>
                      <a:pt x="0" y="463"/>
                      <a:pt x="96" y="749"/>
                      <a:pt x="287" y="892"/>
                    </a:cubicBezTo>
                    <a:cubicBezTo>
                      <a:pt x="573" y="1083"/>
                      <a:pt x="811" y="1369"/>
                      <a:pt x="1002" y="1655"/>
                    </a:cubicBezTo>
                    <a:cubicBezTo>
                      <a:pt x="1104" y="1801"/>
                      <a:pt x="1245" y="1862"/>
                      <a:pt x="1385" y="1862"/>
                    </a:cubicBezTo>
                    <a:cubicBezTo>
                      <a:pt x="1704" y="1862"/>
                      <a:pt x="2012" y="1543"/>
                      <a:pt x="1813" y="1178"/>
                    </a:cubicBezTo>
                    <a:cubicBezTo>
                      <a:pt x="1527" y="749"/>
                      <a:pt x="1193" y="367"/>
                      <a:pt x="764" y="81"/>
                    </a:cubicBezTo>
                    <a:cubicBezTo>
                      <a:pt x="692" y="28"/>
                      <a:pt x="607" y="1"/>
                      <a:pt x="5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3"/>
              <p:cNvSpPr/>
              <p:nvPr/>
            </p:nvSpPr>
            <p:spPr>
              <a:xfrm>
                <a:off x="2674222" y="3339117"/>
                <a:ext cx="24428" cy="30623"/>
              </a:xfrm>
              <a:custGeom>
                <a:avLst/>
                <a:gdLst/>
                <a:ahLst/>
                <a:cxnLst/>
                <a:rect l="l" t="t" r="r" b="b"/>
                <a:pathLst>
                  <a:path w="1810" h="2269" extrusionOk="0">
                    <a:moveTo>
                      <a:pt x="1168" y="1"/>
                    </a:moveTo>
                    <a:cubicBezTo>
                      <a:pt x="1033" y="1"/>
                      <a:pt x="906" y="67"/>
                      <a:pt x="833" y="228"/>
                    </a:cubicBezTo>
                    <a:lnTo>
                      <a:pt x="166" y="1564"/>
                    </a:lnTo>
                    <a:cubicBezTo>
                      <a:pt x="0" y="1928"/>
                      <a:pt x="339" y="2269"/>
                      <a:pt x="642" y="2269"/>
                    </a:cubicBezTo>
                    <a:cubicBezTo>
                      <a:pt x="776" y="2269"/>
                      <a:pt x="903" y="2202"/>
                      <a:pt x="976" y="2041"/>
                    </a:cubicBezTo>
                    <a:lnTo>
                      <a:pt x="1644" y="705"/>
                    </a:lnTo>
                    <a:cubicBezTo>
                      <a:pt x="1810" y="342"/>
                      <a:pt x="1471" y="1"/>
                      <a:pt x="1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3"/>
              <p:cNvSpPr/>
              <p:nvPr/>
            </p:nvSpPr>
            <p:spPr>
              <a:xfrm>
                <a:off x="2727303" y="3383560"/>
                <a:ext cx="13537" cy="32513"/>
              </a:xfrm>
              <a:custGeom>
                <a:avLst/>
                <a:gdLst/>
                <a:ahLst/>
                <a:cxnLst/>
                <a:rect l="l" t="t" r="r" b="b"/>
                <a:pathLst>
                  <a:path w="1003" h="2409" extrusionOk="0">
                    <a:moveTo>
                      <a:pt x="460" y="0"/>
                    </a:moveTo>
                    <a:cubicBezTo>
                      <a:pt x="227" y="0"/>
                      <a:pt x="1" y="155"/>
                      <a:pt x="1" y="465"/>
                    </a:cubicBezTo>
                    <a:cubicBezTo>
                      <a:pt x="49" y="942"/>
                      <a:pt x="49" y="1467"/>
                      <a:pt x="1" y="1944"/>
                    </a:cubicBezTo>
                    <a:cubicBezTo>
                      <a:pt x="1" y="2254"/>
                      <a:pt x="239" y="2409"/>
                      <a:pt x="478" y="2409"/>
                    </a:cubicBezTo>
                    <a:cubicBezTo>
                      <a:pt x="716" y="2409"/>
                      <a:pt x="955" y="2254"/>
                      <a:pt x="955" y="1944"/>
                    </a:cubicBezTo>
                    <a:cubicBezTo>
                      <a:pt x="1003" y="1467"/>
                      <a:pt x="1003" y="942"/>
                      <a:pt x="955" y="465"/>
                    </a:cubicBezTo>
                    <a:cubicBezTo>
                      <a:pt x="931" y="155"/>
                      <a:pt x="693" y="0"/>
                      <a:pt x="4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3"/>
              <p:cNvSpPr/>
              <p:nvPr/>
            </p:nvSpPr>
            <p:spPr>
              <a:xfrm>
                <a:off x="2755349" y="3446966"/>
                <a:ext cx="27978" cy="26480"/>
              </a:xfrm>
              <a:custGeom>
                <a:avLst/>
                <a:gdLst/>
                <a:ahLst/>
                <a:cxnLst/>
                <a:rect l="l" t="t" r="r" b="b"/>
                <a:pathLst>
                  <a:path w="2073" h="1962" extrusionOk="0">
                    <a:moveTo>
                      <a:pt x="1548" y="1"/>
                    </a:moveTo>
                    <a:cubicBezTo>
                      <a:pt x="1429" y="1"/>
                      <a:pt x="1310" y="36"/>
                      <a:pt x="1214" y="108"/>
                    </a:cubicBezTo>
                    <a:cubicBezTo>
                      <a:pt x="880" y="442"/>
                      <a:pt x="546" y="823"/>
                      <a:pt x="260" y="1205"/>
                    </a:cubicBezTo>
                    <a:cubicBezTo>
                      <a:pt x="1" y="1594"/>
                      <a:pt x="337" y="1962"/>
                      <a:pt x="669" y="1962"/>
                    </a:cubicBezTo>
                    <a:cubicBezTo>
                      <a:pt x="825" y="1962"/>
                      <a:pt x="980" y="1880"/>
                      <a:pt x="1071" y="1682"/>
                    </a:cubicBezTo>
                    <a:cubicBezTo>
                      <a:pt x="1310" y="1348"/>
                      <a:pt x="1596" y="1062"/>
                      <a:pt x="1882" y="776"/>
                    </a:cubicBezTo>
                    <a:cubicBezTo>
                      <a:pt x="2073" y="585"/>
                      <a:pt x="2073" y="299"/>
                      <a:pt x="1882" y="108"/>
                    </a:cubicBezTo>
                    <a:cubicBezTo>
                      <a:pt x="1787" y="36"/>
                      <a:pt x="1667" y="1"/>
                      <a:pt x="1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3"/>
              <p:cNvSpPr/>
              <p:nvPr/>
            </p:nvSpPr>
            <p:spPr>
              <a:xfrm>
                <a:off x="2647810" y="3416019"/>
                <a:ext cx="28774" cy="29125"/>
              </a:xfrm>
              <a:custGeom>
                <a:avLst/>
                <a:gdLst/>
                <a:ahLst/>
                <a:cxnLst/>
                <a:rect l="l" t="t" r="r" b="b"/>
                <a:pathLst>
                  <a:path w="2132" h="2158" extrusionOk="0">
                    <a:moveTo>
                      <a:pt x="604" y="0"/>
                    </a:moveTo>
                    <a:cubicBezTo>
                      <a:pt x="296" y="0"/>
                      <a:pt x="1" y="319"/>
                      <a:pt x="167" y="684"/>
                    </a:cubicBezTo>
                    <a:cubicBezTo>
                      <a:pt x="453" y="1161"/>
                      <a:pt x="787" y="1590"/>
                      <a:pt x="1169" y="2019"/>
                    </a:cubicBezTo>
                    <a:cubicBezTo>
                      <a:pt x="1255" y="2117"/>
                      <a:pt x="1357" y="2158"/>
                      <a:pt x="1457" y="2158"/>
                    </a:cubicBezTo>
                    <a:cubicBezTo>
                      <a:pt x="1799" y="2158"/>
                      <a:pt x="2131" y="1683"/>
                      <a:pt x="1836" y="1352"/>
                    </a:cubicBezTo>
                    <a:cubicBezTo>
                      <a:pt x="1502" y="970"/>
                      <a:pt x="1216" y="588"/>
                      <a:pt x="978" y="207"/>
                    </a:cubicBezTo>
                    <a:cubicBezTo>
                      <a:pt x="876" y="61"/>
                      <a:pt x="739" y="0"/>
                      <a:pt x="6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3"/>
              <p:cNvSpPr/>
              <p:nvPr/>
            </p:nvSpPr>
            <p:spPr>
              <a:xfrm>
                <a:off x="2594688" y="3378243"/>
                <a:ext cx="25117" cy="21257"/>
              </a:xfrm>
              <a:custGeom>
                <a:avLst/>
                <a:gdLst/>
                <a:ahLst/>
                <a:cxnLst/>
                <a:rect l="l" t="t" r="r" b="b"/>
                <a:pathLst>
                  <a:path w="1861" h="1575" extrusionOk="0">
                    <a:moveTo>
                      <a:pt x="1336" y="1"/>
                    </a:moveTo>
                    <a:cubicBezTo>
                      <a:pt x="1217" y="1"/>
                      <a:pt x="1098" y="48"/>
                      <a:pt x="1002" y="144"/>
                    </a:cubicBezTo>
                    <a:lnTo>
                      <a:pt x="191" y="764"/>
                    </a:lnTo>
                    <a:cubicBezTo>
                      <a:pt x="1" y="955"/>
                      <a:pt x="1" y="1241"/>
                      <a:pt x="191" y="1432"/>
                    </a:cubicBezTo>
                    <a:cubicBezTo>
                      <a:pt x="287" y="1527"/>
                      <a:pt x="406" y="1575"/>
                      <a:pt x="525" y="1575"/>
                    </a:cubicBezTo>
                    <a:cubicBezTo>
                      <a:pt x="644" y="1575"/>
                      <a:pt x="764" y="1527"/>
                      <a:pt x="859" y="1432"/>
                    </a:cubicBezTo>
                    <a:lnTo>
                      <a:pt x="1670" y="811"/>
                    </a:lnTo>
                    <a:cubicBezTo>
                      <a:pt x="1861" y="621"/>
                      <a:pt x="1861" y="334"/>
                      <a:pt x="1670" y="144"/>
                    </a:cubicBezTo>
                    <a:cubicBezTo>
                      <a:pt x="1575" y="48"/>
                      <a:pt x="1455" y="1"/>
                      <a:pt x="1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3"/>
              <p:cNvSpPr/>
              <p:nvPr/>
            </p:nvSpPr>
            <p:spPr>
              <a:xfrm>
                <a:off x="2599074" y="3463931"/>
                <a:ext cx="24482" cy="29449"/>
              </a:xfrm>
              <a:custGeom>
                <a:avLst/>
                <a:gdLst/>
                <a:ahLst/>
                <a:cxnLst/>
                <a:rect l="l" t="t" r="r" b="b"/>
                <a:pathLst>
                  <a:path w="1814" h="2182" extrusionOk="0">
                    <a:moveTo>
                      <a:pt x="675" y="1"/>
                    </a:moveTo>
                    <a:cubicBezTo>
                      <a:pt x="333" y="1"/>
                      <a:pt x="1" y="475"/>
                      <a:pt x="296" y="807"/>
                    </a:cubicBezTo>
                    <a:cubicBezTo>
                      <a:pt x="534" y="1093"/>
                      <a:pt x="725" y="1475"/>
                      <a:pt x="820" y="1856"/>
                    </a:cubicBezTo>
                    <a:cubicBezTo>
                      <a:pt x="877" y="2082"/>
                      <a:pt x="1052" y="2181"/>
                      <a:pt x="1234" y="2181"/>
                    </a:cubicBezTo>
                    <a:cubicBezTo>
                      <a:pt x="1515" y="2181"/>
                      <a:pt x="1813" y="1946"/>
                      <a:pt x="1727" y="1570"/>
                    </a:cubicBezTo>
                    <a:cubicBezTo>
                      <a:pt x="1584" y="1045"/>
                      <a:pt x="1345" y="568"/>
                      <a:pt x="963" y="139"/>
                    </a:cubicBezTo>
                    <a:cubicBezTo>
                      <a:pt x="877" y="41"/>
                      <a:pt x="775" y="1"/>
                      <a:pt x="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3"/>
              <p:cNvSpPr/>
              <p:nvPr/>
            </p:nvSpPr>
            <p:spPr>
              <a:xfrm>
                <a:off x="2699757" y="3480748"/>
                <a:ext cx="22957" cy="28126"/>
              </a:xfrm>
              <a:custGeom>
                <a:avLst/>
                <a:gdLst/>
                <a:ahLst/>
                <a:cxnLst/>
                <a:rect l="l" t="t" r="r" b="b"/>
                <a:pathLst>
                  <a:path w="1701" h="2084" extrusionOk="0">
                    <a:moveTo>
                      <a:pt x="1075" y="1"/>
                    </a:moveTo>
                    <a:cubicBezTo>
                      <a:pt x="929" y="1"/>
                      <a:pt x="776" y="68"/>
                      <a:pt x="659" y="229"/>
                    </a:cubicBezTo>
                    <a:cubicBezTo>
                      <a:pt x="420" y="610"/>
                      <a:pt x="229" y="1039"/>
                      <a:pt x="86" y="1516"/>
                    </a:cubicBezTo>
                    <a:cubicBezTo>
                      <a:pt x="0" y="1860"/>
                      <a:pt x="275" y="2083"/>
                      <a:pt x="550" y="2083"/>
                    </a:cubicBezTo>
                    <a:cubicBezTo>
                      <a:pt x="733" y="2083"/>
                      <a:pt x="916" y="1984"/>
                      <a:pt x="992" y="1755"/>
                    </a:cubicBezTo>
                    <a:cubicBezTo>
                      <a:pt x="1088" y="1373"/>
                      <a:pt x="1279" y="1039"/>
                      <a:pt x="1469" y="706"/>
                    </a:cubicBezTo>
                    <a:cubicBezTo>
                      <a:pt x="1701" y="342"/>
                      <a:pt x="1405" y="1"/>
                      <a:pt x="10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3"/>
              <p:cNvSpPr/>
              <p:nvPr/>
            </p:nvSpPr>
            <p:spPr>
              <a:xfrm>
                <a:off x="2470980" y="3334541"/>
                <a:ext cx="23551" cy="29409"/>
              </a:xfrm>
              <a:custGeom>
                <a:avLst/>
                <a:gdLst/>
                <a:ahLst/>
                <a:cxnLst/>
                <a:rect l="l" t="t" r="r" b="b"/>
                <a:pathLst>
                  <a:path w="1745" h="2179" extrusionOk="0">
                    <a:moveTo>
                      <a:pt x="1180" y="1"/>
                    </a:moveTo>
                    <a:cubicBezTo>
                      <a:pt x="991" y="1"/>
                      <a:pt x="800" y="100"/>
                      <a:pt x="723" y="329"/>
                    </a:cubicBezTo>
                    <a:cubicBezTo>
                      <a:pt x="580" y="710"/>
                      <a:pt x="390" y="1092"/>
                      <a:pt x="199" y="1474"/>
                    </a:cubicBezTo>
                    <a:cubicBezTo>
                      <a:pt x="0" y="1837"/>
                      <a:pt x="329" y="2178"/>
                      <a:pt x="645" y="2178"/>
                    </a:cubicBezTo>
                    <a:cubicBezTo>
                      <a:pt x="785" y="2178"/>
                      <a:pt x="922" y="2112"/>
                      <a:pt x="1010" y="1951"/>
                    </a:cubicBezTo>
                    <a:cubicBezTo>
                      <a:pt x="1248" y="1521"/>
                      <a:pt x="1439" y="1044"/>
                      <a:pt x="1630" y="567"/>
                    </a:cubicBezTo>
                    <a:cubicBezTo>
                      <a:pt x="1744" y="224"/>
                      <a:pt x="1464" y="1"/>
                      <a:pt x="1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3"/>
              <p:cNvSpPr/>
              <p:nvPr/>
            </p:nvSpPr>
            <p:spPr>
              <a:xfrm>
                <a:off x="2400326" y="3377851"/>
                <a:ext cx="26345" cy="30934"/>
              </a:xfrm>
              <a:custGeom>
                <a:avLst/>
                <a:gdLst/>
                <a:ahLst/>
                <a:cxnLst/>
                <a:rect l="l" t="t" r="r" b="b"/>
                <a:pathLst>
                  <a:path w="1952" h="2292" extrusionOk="0">
                    <a:moveTo>
                      <a:pt x="662" y="1"/>
                    </a:moveTo>
                    <a:cubicBezTo>
                      <a:pt x="329" y="1"/>
                      <a:pt x="0" y="349"/>
                      <a:pt x="234" y="650"/>
                    </a:cubicBezTo>
                    <a:cubicBezTo>
                      <a:pt x="568" y="1079"/>
                      <a:pt x="807" y="1556"/>
                      <a:pt x="998" y="2033"/>
                    </a:cubicBezTo>
                    <a:cubicBezTo>
                      <a:pt x="1095" y="2195"/>
                      <a:pt x="1258" y="2291"/>
                      <a:pt x="1428" y="2291"/>
                    </a:cubicBezTo>
                    <a:cubicBezTo>
                      <a:pt x="1508" y="2291"/>
                      <a:pt x="1589" y="2270"/>
                      <a:pt x="1665" y="2224"/>
                    </a:cubicBezTo>
                    <a:cubicBezTo>
                      <a:pt x="1856" y="2081"/>
                      <a:pt x="1952" y="1794"/>
                      <a:pt x="1808" y="1556"/>
                    </a:cubicBezTo>
                    <a:cubicBezTo>
                      <a:pt x="1618" y="1079"/>
                      <a:pt x="1379" y="650"/>
                      <a:pt x="1045" y="220"/>
                    </a:cubicBezTo>
                    <a:cubicBezTo>
                      <a:pt x="946" y="64"/>
                      <a:pt x="803" y="1"/>
                      <a:pt x="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3"/>
              <p:cNvSpPr/>
              <p:nvPr/>
            </p:nvSpPr>
            <p:spPr>
              <a:xfrm>
                <a:off x="2462612" y="3454565"/>
                <a:ext cx="28315" cy="28477"/>
              </a:xfrm>
              <a:custGeom>
                <a:avLst/>
                <a:gdLst/>
                <a:ahLst/>
                <a:cxnLst/>
                <a:rect l="l" t="t" r="r" b="b"/>
                <a:pathLst>
                  <a:path w="2098" h="2110" extrusionOk="0">
                    <a:moveTo>
                      <a:pt x="1441" y="1"/>
                    </a:moveTo>
                    <a:cubicBezTo>
                      <a:pt x="1327" y="1"/>
                      <a:pt x="1209" y="49"/>
                      <a:pt x="1105" y="165"/>
                    </a:cubicBezTo>
                    <a:cubicBezTo>
                      <a:pt x="771" y="547"/>
                      <a:pt x="485" y="928"/>
                      <a:pt x="199" y="1405"/>
                    </a:cubicBezTo>
                    <a:cubicBezTo>
                      <a:pt x="0" y="1769"/>
                      <a:pt x="329" y="2110"/>
                      <a:pt x="645" y="2110"/>
                    </a:cubicBezTo>
                    <a:cubicBezTo>
                      <a:pt x="785" y="2110"/>
                      <a:pt x="922" y="2043"/>
                      <a:pt x="1010" y="1882"/>
                    </a:cubicBezTo>
                    <a:cubicBezTo>
                      <a:pt x="1248" y="1501"/>
                      <a:pt x="1487" y="1119"/>
                      <a:pt x="1773" y="833"/>
                    </a:cubicBezTo>
                    <a:cubicBezTo>
                      <a:pt x="2098" y="472"/>
                      <a:pt x="1794" y="1"/>
                      <a:pt x="1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3"/>
              <p:cNvSpPr/>
              <p:nvPr/>
            </p:nvSpPr>
            <p:spPr>
              <a:xfrm>
                <a:off x="2306918" y="3344124"/>
                <a:ext cx="39275" cy="13375"/>
              </a:xfrm>
              <a:custGeom>
                <a:avLst/>
                <a:gdLst/>
                <a:ahLst/>
                <a:cxnLst/>
                <a:rect l="l" t="t" r="r" b="b"/>
                <a:pathLst>
                  <a:path w="2910" h="991" extrusionOk="0">
                    <a:moveTo>
                      <a:pt x="620" y="0"/>
                    </a:moveTo>
                    <a:cubicBezTo>
                      <a:pt x="0" y="0"/>
                      <a:pt x="0" y="907"/>
                      <a:pt x="620" y="954"/>
                    </a:cubicBezTo>
                    <a:cubicBezTo>
                      <a:pt x="907" y="978"/>
                      <a:pt x="1193" y="990"/>
                      <a:pt x="1479" y="990"/>
                    </a:cubicBezTo>
                    <a:cubicBezTo>
                      <a:pt x="1765" y="990"/>
                      <a:pt x="2051" y="978"/>
                      <a:pt x="2338" y="954"/>
                    </a:cubicBezTo>
                    <a:cubicBezTo>
                      <a:pt x="2862" y="907"/>
                      <a:pt x="2910" y="0"/>
                      <a:pt x="2338" y="0"/>
                    </a:cubicBezTo>
                    <a:cubicBezTo>
                      <a:pt x="2051" y="24"/>
                      <a:pt x="1765" y="36"/>
                      <a:pt x="1479" y="36"/>
                    </a:cubicBezTo>
                    <a:cubicBezTo>
                      <a:pt x="1193" y="36"/>
                      <a:pt x="907" y="24"/>
                      <a:pt x="6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3"/>
              <p:cNvSpPr/>
              <p:nvPr/>
            </p:nvSpPr>
            <p:spPr>
              <a:xfrm>
                <a:off x="2305298" y="3276048"/>
                <a:ext cx="17721" cy="29382"/>
              </a:xfrm>
              <a:custGeom>
                <a:avLst/>
                <a:gdLst/>
                <a:ahLst/>
                <a:cxnLst/>
                <a:rect l="l" t="t" r="r" b="b"/>
                <a:pathLst>
                  <a:path w="1313" h="2177" extrusionOk="0">
                    <a:moveTo>
                      <a:pt x="466" y="0"/>
                    </a:moveTo>
                    <a:cubicBezTo>
                      <a:pt x="228" y="0"/>
                      <a:pt x="1" y="155"/>
                      <a:pt x="25" y="465"/>
                    </a:cubicBezTo>
                    <a:cubicBezTo>
                      <a:pt x="25" y="942"/>
                      <a:pt x="120" y="1371"/>
                      <a:pt x="263" y="1848"/>
                    </a:cubicBezTo>
                    <a:cubicBezTo>
                      <a:pt x="340" y="2077"/>
                      <a:pt x="538" y="2177"/>
                      <a:pt x="733" y="2177"/>
                    </a:cubicBezTo>
                    <a:cubicBezTo>
                      <a:pt x="1027" y="2177"/>
                      <a:pt x="1313" y="1953"/>
                      <a:pt x="1170" y="1610"/>
                    </a:cubicBezTo>
                    <a:cubicBezTo>
                      <a:pt x="1074" y="1228"/>
                      <a:pt x="979" y="847"/>
                      <a:pt x="979" y="465"/>
                    </a:cubicBezTo>
                    <a:cubicBezTo>
                      <a:pt x="955" y="155"/>
                      <a:pt x="705" y="0"/>
                      <a:pt x="4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3"/>
              <p:cNvSpPr/>
              <p:nvPr/>
            </p:nvSpPr>
            <p:spPr>
              <a:xfrm>
                <a:off x="2308942" y="3421930"/>
                <a:ext cx="29692" cy="30218"/>
              </a:xfrm>
              <a:custGeom>
                <a:avLst/>
                <a:gdLst/>
                <a:ahLst/>
                <a:cxnLst/>
                <a:rect l="l" t="t" r="r" b="b"/>
                <a:pathLst>
                  <a:path w="2200" h="2239" extrusionOk="0">
                    <a:moveTo>
                      <a:pt x="1515" y="0"/>
                    </a:moveTo>
                    <a:cubicBezTo>
                      <a:pt x="1375" y="0"/>
                      <a:pt x="1236" y="58"/>
                      <a:pt x="1138" y="198"/>
                    </a:cubicBezTo>
                    <a:lnTo>
                      <a:pt x="232" y="1534"/>
                    </a:lnTo>
                    <a:cubicBezTo>
                      <a:pt x="0" y="1897"/>
                      <a:pt x="319" y="2238"/>
                      <a:pt x="648" y="2238"/>
                    </a:cubicBezTo>
                    <a:cubicBezTo>
                      <a:pt x="793" y="2238"/>
                      <a:pt x="940" y="2172"/>
                      <a:pt x="1043" y="2011"/>
                    </a:cubicBezTo>
                    <a:lnTo>
                      <a:pt x="1997" y="675"/>
                    </a:lnTo>
                    <a:cubicBezTo>
                      <a:pt x="2199" y="338"/>
                      <a:pt x="1853" y="0"/>
                      <a:pt x="15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3"/>
              <p:cNvSpPr/>
              <p:nvPr/>
            </p:nvSpPr>
            <p:spPr>
              <a:xfrm>
                <a:off x="2357124" y="3495931"/>
                <a:ext cx="27668" cy="36278"/>
              </a:xfrm>
              <a:custGeom>
                <a:avLst/>
                <a:gdLst/>
                <a:ahLst/>
                <a:cxnLst/>
                <a:rect l="l" t="t" r="r" b="b"/>
                <a:pathLst>
                  <a:path w="2050" h="2688" extrusionOk="0">
                    <a:moveTo>
                      <a:pt x="491" y="1"/>
                    </a:moveTo>
                    <a:cubicBezTo>
                      <a:pt x="456" y="1"/>
                      <a:pt x="419" y="4"/>
                      <a:pt x="383" y="10"/>
                    </a:cubicBezTo>
                    <a:cubicBezTo>
                      <a:pt x="144" y="105"/>
                      <a:pt x="1" y="391"/>
                      <a:pt x="49" y="630"/>
                    </a:cubicBezTo>
                    <a:cubicBezTo>
                      <a:pt x="335" y="1250"/>
                      <a:pt x="669" y="1870"/>
                      <a:pt x="1003" y="2490"/>
                    </a:cubicBezTo>
                    <a:cubicBezTo>
                      <a:pt x="1100" y="2630"/>
                      <a:pt x="1239" y="2688"/>
                      <a:pt x="1378" y="2688"/>
                    </a:cubicBezTo>
                    <a:cubicBezTo>
                      <a:pt x="1713" y="2688"/>
                      <a:pt x="2050" y="2351"/>
                      <a:pt x="1814" y="2013"/>
                    </a:cubicBezTo>
                    <a:cubicBezTo>
                      <a:pt x="1527" y="1489"/>
                      <a:pt x="1241" y="916"/>
                      <a:pt x="1003" y="344"/>
                    </a:cubicBezTo>
                    <a:cubicBezTo>
                      <a:pt x="920" y="136"/>
                      <a:pt x="728" y="1"/>
                      <a:pt x="4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3"/>
              <p:cNvSpPr/>
              <p:nvPr/>
            </p:nvSpPr>
            <p:spPr>
              <a:xfrm>
                <a:off x="2295662" y="3566895"/>
                <a:ext cx="26574" cy="29814"/>
              </a:xfrm>
              <a:custGeom>
                <a:avLst/>
                <a:gdLst/>
                <a:ahLst/>
                <a:cxnLst/>
                <a:rect l="l" t="t" r="r" b="b"/>
                <a:pathLst>
                  <a:path w="1969" h="2209" extrusionOk="0">
                    <a:moveTo>
                      <a:pt x="1341" y="0"/>
                    </a:moveTo>
                    <a:cubicBezTo>
                      <a:pt x="1190" y="0"/>
                      <a:pt x="1036" y="71"/>
                      <a:pt x="930" y="237"/>
                    </a:cubicBezTo>
                    <a:lnTo>
                      <a:pt x="166" y="1525"/>
                    </a:lnTo>
                    <a:cubicBezTo>
                      <a:pt x="1" y="1890"/>
                      <a:pt x="296" y="2209"/>
                      <a:pt x="604" y="2209"/>
                    </a:cubicBezTo>
                    <a:cubicBezTo>
                      <a:pt x="738" y="2209"/>
                      <a:pt x="876" y="2148"/>
                      <a:pt x="977" y="2002"/>
                    </a:cubicBezTo>
                    <a:cubicBezTo>
                      <a:pt x="1216" y="1573"/>
                      <a:pt x="1502" y="1144"/>
                      <a:pt x="1741" y="714"/>
                    </a:cubicBezTo>
                    <a:cubicBezTo>
                      <a:pt x="1968" y="324"/>
                      <a:pt x="1663" y="0"/>
                      <a:pt x="1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3"/>
              <p:cNvSpPr/>
              <p:nvPr/>
            </p:nvSpPr>
            <p:spPr>
              <a:xfrm>
                <a:off x="2376438" y="3581687"/>
                <a:ext cx="12889" cy="33485"/>
              </a:xfrm>
              <a:custGeom>
                <a:avLst/>
                <a:gdLst/>
                <a:ahLst/>
                <a:cxnLst/>
                <a:rect l="l" t="t" r="r" b="b"/>
                <a:pathLst>
                  <a:path w="955" h="2481" extrusionOk="0">
                    <a:moveTo>
                      <a:pt x="496" y="0"/>
                    </a:moveTo>
                    <a:cubicBezTo>
                      <a:pt x="275" y="0"/>
                      <a:pt x="49" y="143"/>
                      <a:pt x="1" y="429"/>
                    </a:cubicBezTo>
                    <a:lnTo>
                      <a:pt x="1" y="2051"/>
                    </a:lnTo>
                    <a:cubicBezTo>
                      <a:pt x="49" y="2337"/>
                      <a:pt x="275" y="2480"/>
                      <a:pt x="496" y="2480"/>
                    </a:cubicBezTo>
                    <a:cubicBezTo>
                      <a:pt x="716" y="2480"/>
                      <a:pt x="931" y="2337"/>
                      <a:pt x="955" y="2051"/>
                    </a:cubicBezTo>
                    <a:lnTo>
                      <a:pt x="955" y="429"/>
                    </a:lnTo>
                    <a:cubicBezTo>
                      <a:pt x="931" y="143"/>
                      <a:pt x="716" y="0"/>
                      <a:pt x="4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3"/>
              <p:cNvSpPr/>
              <p:nvPr/>
            </p:nvSpPr>
            <p:spPr>
              <a:xfrm>
                <a:off x="2444041" y="3562752"/>
                <a:ext cx="32324" cy="27249"/>
              </a:xfrm>
              <a:custGeom>
                <a:avLst/>
                <a:gdLst/>
                <a:ahLst/>
                <a:cxnLst/>
                <a:rect l="l" t="t" r="r" b="b"/>
                <a:pathLst>
                  <a:path w="2395" h="2019" extrusionOk="0">
                    <a:moveTo>
                      <a:pt x="526" y="0"/>
                    </a:moveTo>
                    <a:cubicBezTo>
                      <a:pt x="356" y="0"/>
                      <a:pt x="193" y="96"/>
                      <a:pt x="96" y="258"/>
                    </a:cubicBezTo>
                    <a:cubicBezTo>
                      <a:pt x="1" y="449"/>
                      <a:pt x="48" y="735"/>
                      <a:pt x="287" y="878"/>
                    </a:cubicBezTo>
                    <a:cubicBezTo>
                      <a:pt x="716" y="1165"/>
                      <a:pt x="1098" y="1498"/>
                      <a:pt x="1432" y="1880"/>
                    </a:cubicBezTo>
                    <a:cubicBezTo>
                      <a:pt x="1518" y="1978"/>
                      <a:pt x="1620" y="2018"/>
                      <a:pt x="1720" y="2018"/>
                    </a:cubicBezTo>
                    <a:cubicBezTo>
                      <a:pt x="2062" y="2018"/>
                      <a:pt x="2394" y="1544"/>
                      <a:pt x="2099" y="1212"/>
                    </a:cubicBezTo>
                    <a:cubicBezTo>
                      <a:pt x="1670" y="783"/>
                      <a:pt x="1241" y="401"/>
                      <a:pt x="764" y="67"/>
                    </a:cubicBezTo>
                    <a:cubicBezTo>
                      <a:pt x="687" y="22"/>
                      <a:pt x="606" y="0"/>
                      <a:pt x="5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3"/>
              <p:cNvSpPr/>
              <p:nvPr/>
            </p:nvSpPr>
            <p:spPr>
              <a:xfrm>
                <a:off x="2451896" y="3650074"/>
                <a:ext cx="30245" cy="31055"/>
              </a:xfrm>
              <a:custGeom>
                <a:avLst/>
                <a:gdLst/>
                <a:ahLst/>
                <a:cxnLst/>
                <a:rect l="l" t="t" r="r" b="b"/>
                <a:pathLst>
                  <a:path w="2241" h="2301" extrusionOk="0">
                    <a:moveTo>
                      <a:pt x="1596" y="0"/>
                    </a:moveTo>
                    <a:cubicBezTo>
                      <a:pt x="1456" y="0"/>
                      <a:pt x="1319" y="67"/>
                      <a:pt x="1231" y="228"/>
                    </a:cubicBezTo>
                    <a:cubicBezTo>
                      <a:pt x="993" y="705"/>
                      <a:pt x="706" y="1134"/>
                      <a:pt x="325" y="1516"/>
                    </a:cubicBezTo>
                    <a:cubicBezTo>
                      <a:pt x="0" y="1840"/>
                      <a:pt x="302" y="2301"/>
                      <a:pt x="655" y="2301"/>
                    </a:cubicBezTo>
                    <a:cubicBezTo>
                      <a:pt x="769" y="2301"/>
                      <a:pt x="888" y="2252"/>
                      <a:pt x="993" y="2136"/>
                    </a:cubicBezTo>
                    <a:cubicBezTo>
                      <a:pt x="1422" y="1707"/>
                      <a:pt x="1756" y="1230"/>
                      <a:pt x="2042" y="705"/>
                    </a:cubicBezTo>
                    <a:cubicBezTo>
                      <a:pt x="2240" y="341"/>
                      <a:pt x="1912" y="0"/>
                      <a:pt x="1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3"/>
              <p:cNvSpPr/>
              <p:nvPr/>
            </p:nvSpPr>
            <p:spPr>
              <a:xfrm>
                <a:off x="2385143" y="3665608"/>
                <a:ext cx="15440" cy="32621"/>
              </a:xfrm>
              <a:custGeom>
                <a:avLst/>
                <a:gdLst/>
                <a:ahLst/>
                <a:cxnLst/>
                <a:rect l="l" t="t" r="r" b="b"/>
                <a:pathLst>
                  <a:path w="1144" h="2417" extrusionOk="0">
                    <a:moveTo>
                      <a:pt x="449" y="1"/>
                    </a:moveTo>
                    <a:cubicBezTo>
                      <a:pt x="217" y="1"/>
                      <a:pt x="0" y="132"/>
                      <a:pt x="24" y="412"/>
                    </a:cubicBezTo>
                    <a:cubicBezTo>
                      <a:pt x="71" y="1033"/>
                      <a:pt x="119" y="1462"/>
                      <a:pt x="167" y="1987"/>
                    </a:cubicBezTo>
                    <a:cubicBezTo>
                      <a:pt x="192" y="2260"/>
                      <a:pt x="462" y="2417"/>
                      <a:pt x="709" y="2417"/>
                    </a:cubicBezTo>
                    <a:cubicBezTo>
                      <a:pt x="936" y="2417"/>
                      <a:pt x="1144" y="2284"/>
                      <a:pt x="1121" y="1987"/>
                    </a:cubicBezTo>
                    <a:cubicBezTo>
                      <a:pt x="1025" y="1462"/>
                      <a:pt x="1025" y="937"/>
                      <a:pt x="978" y="412"/>
                    </a:cubicBezTo>
                    <a:cubicBezTo>
                      <a:pt x="953" y="144"/>
                      <a:pt x="693" y="1"/>
                      <a:pt x="4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3"/>
              <p:cNvSpPr/>
              <p:nvPr/>
            </p:nvSpPr>
            <p:spPr>
              <a:xfrm>
                <a:off x="2306661" y="3656025"/>
                <a:ext cx="31163" cy="20474"/>
              </a:xfrm>
              <a:custGeom>
                <a:avLst/>
                <a:gdLst/>
                <a:ahLst/>
                <a:cxnLst/>
                <a:rect l="l" t="t" r="r" b="b"/>
                <a:pathLst>
                  <a:path w="2309" h="1517" extrusionOk="0">
                    <a:moveTo>
                      <a:pt x="1773" y="0"/>
                    </a:moveTo>
                    <a:cubicBezTo>
                      <a:pt x="1729" y="0"/>
                      <a:pt x="1684" y="8"/>
                      <a:pt x="1641" y="25"/>
                    </a:cubicBezTo>
                    <a:cubicBezTo>
                      <a:pt x="1212" y="168"/>
                      <a:pt x="782" y="407"/>
                      <a:pt x="449" y="645"/>
                    </a:cubicBezTo>
                    <a:cubicBezTo>
                      <a:pt x="1" y="890"/>
                      <a:pt x="283" y="1517"/>
                      <a:pt x="701" y="1517"/>
                    </a:cubicBezTo>
                    <a:cubicBezTo>
                      <a:pt x="773" y="1517"/>
                      <a:pt x="849" y="1498"/>
                      <a:pt x="926" y="1456"/>
                    </a:cubicBezTo>
                    <a:cubicBezTo>
                      <a:pt x="1212" y="1266"/>
                      <a:pt x="1498" y="1075"/>
                      <a:pt x="1832" y="979"/>
                    </a:cubicBezTo>
                    <a:cubicBezTo>
                      <a:pt x="2118" y="884"/>
                      <a:pt x="2309" y="645"/>
                      <a:pt x="2213" y="359"/>
                    </a:cubicBezTo>
                    <a:cubicBezTo>
                      <a:pt x="2174" y="164"/>
                      <a:pt x="1975" y="0"/>
                      <a:pt x="17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3"/>
              <p:cNvSpPr/>
              <p:nvPr/>
            </p:nvSpPr>
            <p:spPr>
              <a:xfrm>
                <a:off x="2279871" y="3735749"/>
                <a:ext cx="28005" cy="30569"/>
              </a:xfrm>
              <a:custGeom>
                <a:avLst/>
                <a:gdLst/>
                <a:ahLst/>
                <a:cxnLst/>
                <a:rect l="l" t="t" r="r" b="b"/>
                <a:pathLst>
                  <a:path w="2075" h="2265" extrusionOk="0">
                    <a:moveTo>
                      <a:pt x="565" y="0"/>
                    </a:moveTo>
                    <a:cubicBezTo>
                      <a:pt x="473" y="0"/>
                      <a:pt x="376" y="27"/>
                      <a:pt x="287" y="81"/>
                    </a:cubicBezTo>
                    <a:cubicBezTo>
                      <a:pt x="49" y="176"/>
                      <a:pt x="1" y="463"/>
                      <a:pt x="144" y="701"/>
                    </a:cubicBezTo>
                    <a:lnTo>
                      <a:pt x="1098" y="2037"/>
                    </a:lnTo>
                    <a:cubicBezTo>
                      <a:pt x="1186" y="2198"/>
                      <a:pt x="1318" y="2264"/>
                      <a:pt x="1453" y="2264"/>
                    </a:cubicBezTo>
                    <a:cubicBezTo>
                      <a:pt x="1758" y="2264"/>
                      <a:pt x="2074" y="1923"/>
                      <a:pt x="1909" y="1560"/>
                    </a:cubicBezTo>
                    <a:lnTo>
                      <a:pt x="955" y="224"/>
                    </a:lnTo>
                    <a:cubicBezTo>
                      <a:pt x="865" y="75"/>
                      <a:pt x="720" y="0"/>
                      <a:pt x="5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3"/>
              <p:cNvSpPr/>
              <p:nvPr/>
            </p:nvSpPr>
            <p:spPr>
              <a:xfrm>
                <a:off x="2340780" y="3721443"/>
                <a:ext cx="26642" cy="29490"/>
              </a:xfrm>
              <a:custGeom>
                <a:avLst/>
                <a:gdLst/>
                <a:ahLst/>
                <a:cxnLst/>
                <a:rect l="l" t="t" r="r" b="b"/>
                <a:pathLst>
                  <a:path w="1974" h="2185" extrusionOk="0">
                    <a:moveTo>
                      <a:pt x="1287" y="1"/>
                    </a:moveTo>
                    <a:cubicBezTo>
                      <a:pt x="1181" y="1"/>
                      <a:pt x="1071" y="42"/>
                      <a:pt x="973" y="139"/>
                    </a:cubicBezTo>
                    <a:cubicBezTo>
                      <a:pt x="592" y="569"/>
                      <a:pt x="306" y="1046"/>
                      <a:pt x="115" y="1618"/>
                    </a:cubicBezTo>
                    <a:cubicBezTo>
                      <a:pt x="0" y="1961"/>
                      <a:pt x="281" y="2185"/>
                      <a:pt x="565" y="2185"/>
                    </a:cubicBezTo>
                    <a:cubicBezTo>
                      <a:pt x="754" y="2185"/>
                      <a:pt x="945" y="2085"/>
                      <a:pt x="1021" y="1856"/>
                    </a:cubicBezTo>
                    <a:cubicBezTo>
                      <a:pt x="1164" y="1475"/>
                      <a:pt x="1355" y="1093"/>
                      <a:pt x="1641" y="807"/>
                    </a:cubicBezTo>
                    <a:cubicBezTo>
                      <a:pt x="1973" y="475"/>
                      <a:pt x="1649" y="1"/>
                      <a:pt x="12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3"/>
              <p:cNvSpPr/>
              <p:nvPr/>
            </p:nvSpPr>
            <p:spPr>
              <a:xfrm>
                <a:off x="2413782" y="3755116"/>
                <a:ext cx="33201" cy="33093"/>
              </a:xfrm>
              <a:custGeom>
                <a:avLst/>
                <a:gdLst/>
                <a:ahLst/>
                <a:cxnLst/>
                <a:rect l="l" t="t" r="r" b="b"/>
                <a:pathLst>
                  <a:path w="2460" h="2452" extrusionOk="0">
                    <a:moveTo>
                      <a:pt x="659" y="1"/>
                    </a:moveTo>
                    <a:cubicBezTo>
                      <a:pt x="603" y="1"/>
                      <a:pt x="542" y="10"/>
                      <a:pt x="478" y="29"/>
                    </a:cubicBezTo>
                    <a:cubicBezTo>
                      <a:pt x="1" y="172"/>
                      <a:pt x="48" y="840"/>
                      <a:pt x="525" y="983"/>
                    </a:cubicBezTo>
                    <a:cubicBezTo>
                      <a:pt x="621" y="1126"/>
                      <a:pt x="764" y="1317"/>
                      <a:pt x="859" y="1508"/>
                    </a:cubicBezTo>
                    <a:lnTo>
                      <a:pt x="1384" y="2224"/>
                    </a:lnTo>
                    <a:cubicBezTo>
                      <a:pt x="1486" y="2384"/>
                      <a:pt x="1638" y="2451"/>
                      <a:pt x="1788" y="2451"/>
                    </a:cubicBezTo>
                    <a:cubicBezTo>
                      <a:pt x="2128" y="2451"/>
                      <a:pt x="2459" y="2110"/>
                      <a:pt x="2195" y="1747"/>
                    </a:cubicBezTo>
                    <a:lnTo>
                      <a:pt x="1432" y="649"/>
                    </a:lnTo>
                    <a:cubicBezTo>
                      <a:pt x="1225" y="361"/>
                      <a:pt x="1019" y="1"/>
                      <a:pt x="6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3"/>
              <p:cNvSpPr/>
              <p:nvPr/>
            </p:nvSpPr>
            <p:spPr>
              <a:xfrm>
                <a:off x="2446497" y="3831533"/>
                <a:ext cx="32931" cy="30151"/>
              </a:xfrm>
              <a:custGeom>
                <a:avLst/>
                <a:gdLst/>
                <a:ahLst/>
                <a:cxnLst/>
                <a:rect l="l" t="t" r="r" b="b"/>
                <a:pathLst>
                  <a:path w="2440" h="2234" extrusionOk="0">
                    <a:moveTo>
                      <a:pt x="1735" y="1"/>
                    </a:moveTo>
                    <a:cubicBezTo>
                      <a:pt x="1631" y="1"/>
                      <a:pt x="1527" y="42"/>
                      <a:pt x="1440" y="139"/>
                    </a:cubicBezTo>
                    <a:lnTo>
                      <a:pt x="296" y="1427"/>
                    </a:lnTo>
                    <a:cubicBezTo>
                      <a:pt x="1" y="1759"/>
                      <a:pt x="333" y="2233"/>
                      <a:pt x="675" y="2233"/>
                    </a:cubicBezTo>
                    <a:cubicBezTo>
                      <a:pt x="775" y="2233"/>
                      <a:pt x="877" y="2192"/>
                      <a:pt x="963" y="2095"/>
                    </a:cubicBezTo>
                    <a:lnTo>
                      <a:pt x="2108" y="807"/>
                    </a:lnTo>
                    <a:cubicBezTo>
                      <a:pt x="2440" y="475"/>
                      <a:pt x="2088" y="1"/>
                      <a:pt x="17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3"/>
              <p:cNvSpPr/>
              <p:nvPr/>
            </p:nvSpPr>
            <p:spPr>
              <a:xfrm>
                <a:off x="2373225" y="3805323"/>
                <a:ext cx="21905" cy="33363"/>
              </a:xfrm>
              <a:custGeom>
                <a:avLst/>
                <a:gdLst/>
                <a:ahLst/>
                <a:cxnLst/>
                <a:rect l="l" t="t" r="r" b="b"/>
                <a:pathLst>
                  <a:path w="1623" h="2472" extrusionOk="0">
                    <a:moveTo>
                      <a:pt x="554" y="1"/>
                    </a:moveTo>
                    <a:cubicBezTo>
                      <a:pt x="499" y="1"/>
                      <a:pt x="442" y="10"/>
                      <a:pt x="382" y="30"/>
                    </a:cubicBezTo>
                    <a:cubicBezTo>
                      <a:pt x="144" y="78"/>
                      <a:pt x="0" y="364"/>
                      <a:pt x="48" y="602"/>
                    </a:cubicBezTo>
                    <a:lnTo>
                      <a:pt x="668" y="2129"/>
                    </a:lnTo>
                    <a:cubicBezTo>
                      <a:pt x="710" y="2336"/>
                      <a:pt x="932" y="2472"/>
                      <a:pt x="1146" y="2472"/>
                    </a:cubicBezTo>
                    <a:cubicBezTo>
                      <a:pt x="1178" y="2472"/>
                      <a:pt x="1210" y="2469"/>
                      <a:pt x="1241" y="2463"/>
                    </a:cubicBezTo>
                    <a:cubicBezTo>
                      <a:pt x="1527" y="2367"/>
                      <a:pt x="1622" y="2081"/>
                      <a:pt x="1575" y="1843"/>
                    </a:cubicBezTo>
                    <a:lnTo>
                      <a:pt x="1002" y="364"/>
                    </a:lnTo>
                    <a:cubicBezTo>
                      <a:pt x="927" y="137"/>
                      <a:pt x="762" y="1"/>
                      <a:pt x="5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3"/>
              <p:cNvSpPr/>
              <p:nvPr/>
            </p:nvSpPr>
            <p:spPr>
              <a:xfrm>
                <a:off x="2287388" y="3830979"/>
                <a:ext cx="28653" cy="30731"/>
              </a:xfrm>
              <a:custGeom>
                <a:avLst/>
                <a:gdLst/>
                <a:ahLst/>
                <a:cxnLst/>
                <a:rect l="l" t="t" r="r" b="b"/>
                <a:pathLst>
                  <a:path w="2123" h="2277" extrusionOk="0">
                    <a:moveTo>
                      <a:pt x="1478" y="0"/>
                    </a:moveTo>
                    <a:cubicBezTo>
                      <a:pt x="1338" y="0"/>
                      <a:pt x="1201" y="67"/>
                      <a:pt x="1113" y="228"/>
                    </a:cubicBezTo>
                    <a:cubicBezTo>
                      <a:pt x="827" y="657"/>
                      <a:pt x="493" y="1134"/>
                      <a:pt x="207" y="1563"/>
                    </a:cubicBezTo>
                    <a:cubicBezTo>
                      <a:pt x="1" y="1907"/>
                      <a:pt x="340" y="2276"/>
                      <a:pt x="671" y="2276"/>
                    </a:cubicBezTo>
                    <a:cubicBezTo>
                      <a:pt x="798" y="2276"/>
                      <a:pt x="925" y="2221"/>
                      <a:pt x="1018" y="2088"/>
                    </a:cubicBezTo>
                    <a:lnTo>
                      <a:pt x="1924" y="705"/>
                    </a:lnTo>
                    <a:cubicBezTo>
                      <a:pt x="2123" y="341"/>
                      <a:pt x="1794" y="0"/>
                      <a:pt x="14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3"/>
              <p:cNvSpPr/>
              <p:nvPr/>
            </p:nvSpPr>
            <p:spPr>
              <a:xfrm>
                <a:off x="2348122" y="3881037"/>
                <a:ext cx="14495" cy="37358"/>
              </a:xfrm>
              <a:custGeom>
                <a:avLst/>
                <a:gdLst/>
                <a:ahLst/>
                <a:cxnLst/>
                <a:rect l="l" t="t" r="r" b="b"/>
                <a:pathLst>
                  <a:path w="1074" h="2768" extrusionOk="0">
                    <a:moveTo>
                      <a:pt x="543" y="1"/>
                    </a:moveTo>
                    <a:cubicBezTo>
                      <a:pt x="310" y="1"/>
                      <a:pt x="72" y="144"/>
                      <a:pt x="48" y="430"/>
                    </a:cubicBezTo>
                    <a:cubicBezTo>
                      <a:pt x="0" y="1050"/>
                      <a:pt x="48" y="1670"/>
                      <a:pt x="95" y="2338"/>
                    </a:cubicBezTo>
                    <a:cubicBezTo>
                      <a:pt x="119" y="2625"/>
                      <a:pt x="370" y="2768"/>
                      <a:pt x="608" y="2768"/>
                    </a:cubicBezTo>
                    <a:cubicBezTo>
                      <a:pt x="847" y="2768"/>
                      <a:pt x="1073" y="2625"/>
                      <a:pt x="1050" y="2338"/>
                    </a:cubicBezTo>
                    <a:cubicBezTo>
                      <a:pt x="954" y="1670"/>
                      <a:pt x="954" y="1050"/>
                      <a:pt x="1002" y="430"/>
                    </a:cubicBezTo>
                    <a:cubicBezTo>
                      <a:pt x="1002" y="144"/>
                      <a:pt x="775"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3"/>
              <p:cNvSpPr/>
              <p:nvPr/>
            </p:nvSpPr>
            <p:spPr>
              <a:xfrm>
                <a:off x="2418911" y="3920636"/>
                <a:ext cx="32864" cy="31393"/>
              </a:xfrm>
              <a:custGeom>
                <a:avLst/>
                <a:gdLst/>
                <a:ahLst/>
                <a:cxnLst/>
                <a:rect l="l" t="t" r="r" b="b"/>
                <a:pathLst>
                  <a:path w="2435" h="2326" extrusionOk="0">
                    <a:moveTo>
                      <a:pt x="702" y="1"/>
                    </a:moveTo>
                    <a:cubicBezTo>
                      <a:pt x="335" y="1"/>
                      <a:pt x="1" y="452"/>
                      <a:pt x="336" y="788"/>
                    </a:cubicBezTo>
                    <a:cubicBezTo>
                      <a:pt x="765" y="1265"/>
                      <a:pt x="1195" y="1694"/>
                      <a:pt x="1576" y="2219"/>
                    </a:cubicBezTo>
                    <a:cubicBezTo>
                      <a:pt x="1672" y="2290"/>
                      <a:pt x="1791" y="2326"/>
                      <a:pt x="1910" y="2326"/>
                    </a:cubicBezTo>
                    <a:cubicBezTo>
                      <a:pt x="2029" y="2326"/>
                      <a:pt x="2149" y="2290"/>
                      <a:pt x="2244" y="2219"/>
                    </a:cubicBezTo>
                    <a:cubicBezTo>
                      <a:pt x="2435" y="2028"/>
                      <a:pt x="2435" y="1694"/>
                      <a:pt x="2244" y="1551"/>
                    </a:cubicBezTo>
                    <a:cubicBezTo>
                      <a:pt x="1863" y="1026"/>
                      <a:pt x="1433" y="597"/>
                      <a:pt x="1004" y="120"/>
                    </a:cubicBezTo>
                    <a:cubicBezTo>
                      <a:pt x="910" y="36"/>
                      <a:pt x="804" y="1"/>
                      <a:pt x="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3"/>
              <p:cNvSpPr/>
              <p:nvPr/>
            </p:nvSpPr>
            <p:spPr>
              <a:xfrm>
                <a:off x="2274081" y="3939693"/>
                <a:ext cx="30272" cy="35361"/>
              </a:xfrm>
              <a:custGeom>
                <a:avLst/>
                <a:gdLst/>
                <a:ahLst/>
                <a:cxnLst/>
                <a:rect l="l" t="t" r="r" b="b"/>
                <a:pathLst>
                  <a:path w="2243" h="2620" extrusionOk="0">
                    <a:moveTo>
                      <a:pt x="1733" y="0"/>
                    </a:moveTo>
                    <a:cubicBezTo>
                      <a:pt x="1486" y="0"/>
                      <a:pt x="1241" y="175"/>
                      <a:pt x="1241" y="473"/>
                    </a:cubicBezTo>
                    <a:cubicBezTo>
                      <a:pt x="1241" y="473"/>
                      <a:pt x="1193" y="473"/>
                      <a:pt x="1145" y="568"/>
                    </a:cubicBezTo>
                    <a:lnTo>
                      <a:pt x="1002" y="759"/>
                    </a:lnTo>
                    <a:lnTo>
                      <a:pt x="764" y="1093"/>
                    </a:lnTo>
                    <a:lnTo>
                      <a:pt x="144" y="1808"/>
                    </a:lnTo>
                    <a:cubicBezTo>
                      <a:pt x="0" y="1999"/>
                      <a:pt x="0" y="2285"/>
                      <a:pt x="144" y="2476"/>
                    </a:cubicBezTo>
                    <a:cubicBezTo>
                      <a:pt x="239" y="2572"/>
                      <a:pt x="358" y="2619"/>
                      <a:pt x="478" y="2619"/>
                    </a:cubicBezTo>
                    <a:cubicBezTo>
                      <a:pt x="597" y="2619"/>
                      <a:pt x="716" y="2572"/>
                      <a:pt x="811" y="2476"/>
                    </a:cubicBezTo>
                    <a:cubicBezTo>
                      <a:pt x="1098" y="2142"/>
                      <a:pt x="1432" y="1761"/>
                      <a:pt x="1670" y="1379"/>
                    </a:cubicBezTo>
                    <a:cubicBezTo>
                      <a:pt x="1956" y="1045"/>
                      <a:pt x="2242" y="759"/>
                      <a:pt x="2195" y="330"/>
                    </a:cubicBezTo>
                    <a:cubicBezTo>
                      <a:pt x="2112" y="102"/>
                      <a:pt x="1922" y="0"/>
                      <a:pt x="1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3"/>
              <p:cNvSpPr/>
              <p:nvPr/>
            </p:nvSpPr>
            <p:spPr>
              <a:xfrm>
                <a:off x="2328161" y="3991775"/>
                <a:ext cx="13847" cy="37358"/>
              </a:xfrm>
              <a:custGeom>
                <a:avLst/>
                <a:gdLst/>
                <a:ahLst/>
                <a:cxnLst/>
                <a:rect l="l" t="t" r="r" b="b"/>
                <a:pathLst>
                  <a:path w="1026" h="2768" extrusionOk="0">
                    <a:moveTo>
                      <a:pt x="519" y="1"/>
                    </a:moveTo>
                    <a:cubicBezTo>
                      <a:pt x="287" y="1"/>
                      <a:pt x="48" y="144"/>
                      <a:pt x="48" y="430"/>
                    </a:cubicBezTo>
                    <a:cubicBezTo>
                      <a:pt x="0" y="1050"/>
                      <a:pt x="0" y="1718"/>
                      <a:pt x="48" y="2338"/>
                    </a:cubicBezTo>
                    <a:cubicBezTo>
                      <a:pt x="72" y="2624"/>
                      <a:pt x="322" y="2767"/>
                      <a:pt x="561" y="2767"/>
                    </a:cubicBezTo>
                    <a:cubicBezTo>
                      <a:pt x="799" y="2767"/>
                      <a:pt x="1026" y="2624"/>
                      <a:pt x="1002" y="2338"/>
                    </a:cubicBezTo>
                    <a:cubicBezTo>
                      <a:pt x="954" y="1718"/>
                      <a:pt x="954" y="1050"/>
                      <a:pt x="954" y="430"/>
                    </a:cubicBezTo>
                    <a:cubicBezTo>
                      <a:pt x="978" y="144"/>
                      <a:pt x="752" y="1"/>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3"/>
              <p:cNvSpPr/>
              <p:nvPr/>
            </p:nvSpPr>
            <p:spPr>
              <a:xfrm>
                <a:off x="2382875" y="3992774"/>
                <a:ext cx="25765" cy="24105"/>
              </a:xfrm>
              <a:custGeom>
                <a:avLst/>
                <a:gdLst/>
                <a:ahLst/>
                <a:cxnLst/>
                <a:rect l="l" t="t" r="r" b="b"/>
                <a:pathLst>
                  <a:path w="1909" h="1786" extrusionOk="0">
                    <a:moveTo>
                      <a:pt x="517" y="1"/>
                    </a:moveTo>
                    <a:cubicBezTo>
                      <a:pt x="351" y="1"/>
                      <a:pt x="192" y="86"/>
                      <a:pt x="96" y="213"/>
                    </a:cubicBezTo>
                    <a:cubicBezTo>
                      <a:pt x="1" y="451"/>
                      <a:pt x="49" y="737"/>
                      <a:pt x="287" y="881"/>
                    </a:cubicBezTo>
                    <a:cubicBezTo>
                      <a:pt x="573" y="1071"/>
                      <a:pt x="764" y="1310"/>
                      <a:pt x="955" y="1548"/>
                    </a:cubicBezTo>
                    <a:cubicBezTo>
                      <a:pt x="1053" y="1711"/>
                      <a:pt x="1217" y="1785"/>
                      <a:pt x="1388" y="1785"/>
                    </a:cubicBezTo>
                    <a:cubicBezTo>
                      <a:pt x="1467" y="1785"/>
                      <a:pt x="1547" y="1769"/>
                      <a:pt x="1623" y="1739"/>
                    </a:cubicBezTo>
                    <a:cubicBezTo>
                      <a:pt x="1814" y="1596"/>
                      <a:pt x="1909" y="1310"/>
                      <a:pt x="1766" y="1071"/>
                    </a:cubicBezTo>
                    <a:cubicBezTo>
                      <a:pt x="1527" y="690"/>
                      <a:pt x="1146" y="356"/>
                      <a:pt x="764" y="70"/>
                    </a:cubicBezTo>
                    <a:cubicBezTo>
                      <a:pt x="685" y="22"/>
                      <a:pt x="600"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3"/>
              <p:cNvSpPr/>
              <p:nvPr/>
            </p:nvSpPr>
            <p:spPr>
              <a:xfrm>
                <a:off x="2428466" y="4067868"/>
                <a:ext cx="36724" cy="35873"/>
              </a:xfrm>
              <a:custGeom>
                <a:avLst/>
                <a:gdLst/>
                <a:ahLst/>
                <a:cxnLst/>
                <a:rect l="l" t="t" r="r" b="b"/>
                <a:pathLst>
                  <a:path w="2721" h="2658" extrusionOk="0">
                    <a:moveTo>
                      <a:pt x="2079" y="1"/>
                    </a:moveTo>
                    <a:cubicBezTo>
                      <a:pt x="1932" y="1"/>
                      <a:pt x="1783" y="67"/>
                      <a:pt x="1679" y="230"/>
                    </a:cubicBezTo>
                    <a:cubicBezTo>
                      <a:pt x="1250" y="802"/>
                      <a:pt x="821" y="1327"/>
                      <a:pt x="296" y="1852"/>
                    </a:cubicBezTo>
                    <a:cubicBezTo>
                      <a:pt x="1" y="2183"/>
                      <a:pt x="333" y="2658"/>
                      <a:pt x="675" y="2658"/>
                    </a:cubicBezTo>
                    <a:cubicBezTo>
                      <a:pt x="776" y="2658"/>
                      <a:pt x="877" y="2617"/>
                      <a:pt x="964" y="2519"/>
                    </a:cubicBezTo>
                    <a:cubicBezTo>
                      <a:pt x="1536" y="1947"/>
                      <a:pt x="2013" y="1327"/>
                      <a:pt x="2490" y="659"/>
                    </a:cubicBezTo>
                    <a:cubicBezTo>
                      <a:pt x="2721" y="330"/>
                      <a:pt x="2406" y="1"/>
                      <a:pt x="2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3"/>
              <p:cNvSpPr/>
              <p:nvPr/>
            </p:nvSpPr>
            <p:spPr>
              <a:xfrm>
                <a:off x="2375695" y="4071107"/>
                <a:ext cx="22647" cy="27668"/>
              </a:xfrm>
              <a:custGeom>
                <a:avLst/>
                <a:gdLst/>
                <a:ahLst/>
                <a:cxnLst/>
                <a:rect l="l" t="t" r="r" b="b"/>
                <a:pathLst>
                  <a:path w="1678" h="2050" extrusionOk="0">
                    <a:moveTo>
                      <a:pt x="624" y="1"/>
                    </a:moveTo>
                    <a:cubicBezTo>
                      <a:pt x="307" y="1"/>
                      <a:pt x="1" y="341"/>
                      <a:pt x="199" y="705"/>
                    </a:cubicBezTo>
                    <a:cubicBezTo>
                      <a:pt x="390" y="991"/>
                      <a:pt x="581" y="1325"/>
                      <a:pt x="724" y="1707"/>
                    </a:cubicBezTo>
                    <a:cubicBezTo>
                      <a:pt x="765" y="1915"/>
                      <a:pt x="988" y="2050"/>
                      <a:pt x="1202" y="2050"/>
                    </a:cubicBezTo>
                    <a:cubicBezTo>
                      <a:pt x="1234" y="2050"/>
                      <a:pt x="1265" y="2047"/>
                      <a:pt x="1296" y="2041"/>
                    </a:cubicBezTo>
                    <a:cubicBezTo>
                      <a:pt x="1535" y="1945"/>
                      <a:pt x="1678" y="1707"/>
                      <a:pt x="1630" y="1468"/>
                    </a:cubicBezTo>
                    <a:cubicBezTo>
                      <a:pt x="1439" y="1039"/>
                      <a:pt x="1248" y="610"/>
                      <a:pt x="1010" y="228"/>
                    </a:cubicBezTo>
                    <a:cubicBezTo>
                      <a:pt x="908" y="67"/>
                      <a:pt x="765" y="1"/>
                      <a:pt x="6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3"/>
              <p:cNvSpPr/>
              <p:nvPr/>
            </p:nvSpPr>
            <p:spPr>
              <a:xfrm>
                <a:off x="2280519" y="4081243"/>
                <a:ext cx="39288" cy="14846"/>
              </a:xfrm>
              <a:custGeom>
                <a:avLst/>
                <a:gdLst/>
                <a:ahLst/>
                <a:cxnLst/>
                <a:rect l="l" t="t" r="r" b="b"/>
                <a:pathLst>
                  <a:path w="2911" h="1100" extrusionOk="0">
                    <a:moveTo>
                      <a:pt x="532" y="0"/>
                    </a:moveTo>
                    <a:cubicBezTo>
                      <a:pt x="1" y="0"/>
                      <a:pt x="14" y="909"/>
                      <a:pt x="573" y="956"/>
                    </a:cubicBezTo>
                    <a:lnTo>
                      <a:pt x="2290" y="1099"/>
                    </a:lnTo>
                    <a:cubicBezTo>
                      <a:pt x="2910" y="1099"/>
                      <a:pt x="2910" y="193"/>
                      <a:pt x="2290" y="145"/>
                    </a:cubicBezTo>
                    <a:lnTo>
                      <a:pt x="573" y="2"/>
                    </a:lnTo>
                    <a:cubicBezTo>
                      <a:pt x="559" y="1"/>
                      <a:pt x="545" y="0"/>
                      <a:pt x="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3"/>
              <p:cNvSpPr/>
              <p:nvPr/>
            </p:nvSpPr>
            <p:spPr>
              <a:xfrm>
                <a:off x="2285553" y="4144258"/>
                <a:ext cx="38087" cy="39315"/>
              </a:xfrm>
              <a:custGeom>
                <a:avLst/>
                <a:gdLst/>
                <a:ahLst/>
                <a:cxnLst/>
                <a:rect l="l" t="t" r="r" b="b"/>
                <a:pathLst>
                  <a:path w="2822" h="2913" extrusionOk="0">
                    <a:moveTo>
                      <a:pt x="2149" y="1"/>
                    </a:moveTo>
                    <a:cubicBezTo>
                      <a:pt x="2011" y="1"/>
                      <a:pt x="1872" y="59"/>
                      <a:pt x="1774" y="198"/>
                    </a:cubicBezTo>
                    <a:cubicBezTo>
                      <a:pt x="1297" y="866"/>
                      <a:pt x="820" y="1486"/>
                      <a:pt x="295" y="2106"/>
                    </a:cubicBezTo>
                    <a:cubicBezTo>
                      <a:pt x="0" y="2438"/>
                      <a:pt x="332" y="2913"/>
                      <a:pt x="675" y="2913"/>
                    </a:cubicBezTo>
                    <a:cubicBezTo>
                      <a:pt x="775" y="2913"/>
                      <a:pt x="876" y="2872"/>
                      <a:pt x="963" y="2774"/>
                    </a:cubicBezTo>
                    <a:cubicBezTo>
                      <a:pt x="1536" y="2106"/>
                      <a:pt x="2060" y="1391"/>
                      <a:pt x="2585" y="675"/>
                    </a:cubicBezTo>
                    <a:cubicBezTo>
                      <a:pt x="2821" y="338"/>
                      <a:pt x="2485" y="1"/>
                      <a:pt x="2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3"/>
              <p:cNvSpPr/>
              <p:nvPr/>
            </p:nvSpPr>
            <p:spPr>
              <a:xfrm>
                <a:off x="2358420" y="4153206"/>
                <a:ext cx="32756" cy="30934"/>
              </a:xfrm>
              <a:custGeom>
                <a:avLst/>
                <a:gdLst/>
                <a:ahLst/>
                <a:cxnLst/>
                <a:rect l="l" t="t" r="r" b="b"/>
                <a:pathLst>
                  <a:path w="2427" h="2292" extrusionOk="0">
                    <a:moveTo>
                      <a:pt x="525" y="1"/>
                    </a:moveTo>
                    <a:cubicBezTo>
                      <a:pt x="406" y="1"/>
                      <a:pt x="287" y="36"/>
                      <a:pt x="191" y="108"/>
                    </a:cubicBezTo>
                    <a:cubicBezTo>
                      <a:pt x="0" y="299"/>
                      <a:pt x="0" y="585"/>
                      <a:pt x="191" y="776"/>
                    </a:cubicBezTo>
                    <a:cubicBezTo>
                      <a:pt x="668" y="1157"/>
                      <a:pt x="1050" y="1587"/>
                      <a:pt x="1384" y="2064"/>
                    </a:cubicBezTo>
                    <a:cubicBezTo>
                      <a:pt x="1486" y="2224"/>
                      <a:pt x="1633" y="2291"/>
                      <a:pt x="1779" y="2291"/>
                    </a:cubicBezTo>
                    <a:cubicBezTo>
                      <a:pt x="2107" y="2291"/>
                      <a:pt x="2426" y="1950"/>
                      <a:pt x="2195" y="1587"/>
                    </a:cubicBezTo>
                    <a:cubicBezTo>
                      <a:pt x="1813" y="1062"/>
                      <a:pt x="1384" y="537"/>
                      <a:pt x="859" y="108"/>
                    </a:cubicBezTo>
                    <a:cubicBezTo>
                      <a:pt x="764" y="36"/>
                      <a:pt x="644" y="1"/>
                      <a:pt x="5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3"/>
              <p:cNvSpPr/>
              <p:nvPr/>
            </p:nvSpPr>
            <p:spPr>
              <a:xfrm>
                <a:off x="2408019" y="4216436"/>
                <a:ext cx="34672" cy="29584"/>
              </a:xfrm>
              <a:custGeom>
                <a:avLst/>
                <a:gdLst/>
                <a:ahLst/>
                <a:cxnLst/>
                <a:rect l="l" t="t" r="r" b="b"/>
                <a:pathLst>
                  <a:path w="2569" h="2192" extrusionOk="0">
                    <a:moveTo>
                      <a:pt x="1899" y="1"/>
                    </a:moveTo>
                    <a:cubicBezTo>
                      <a:pt x="1789" y="1"/>
                      <a:pt x="1674" y="44"/>
                      <a:pt x="1572" y="145"/>
                    </a:cubicBezTo>
                    <a:lnTo>
                      <a:pt x="332" y="1385"/>
                    </a:lnTo>
                    <a:cubicBezTo>
                      <a:pt x="0" y="1717"/>
                      <a:pt x="324" y="2192"/>
                      <a:pt x="686" y="2192"/>
                    </a:cubicBezTo>
                    <a:cubicBezTo>
                      <a:pt x="793" y="2192"/>
                      <a:pt x="903" y="2151"/>
                      <a:pt x="1000" y="2053"/>
                    </a:cubicBezTo>
                    <a:lnTo>
                      <a:pt x="2240" y="813"/>
                    </a:lnTo>
                    <a:cubicBezTo>
                      <a:pt x="2568" y="449"/>
                      <a:pt x="2256" y="1"/>
                      <a:pt x="18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3"/>
              <p:cNvSpPr/>
              <p:nvPr/>
            </p:nvSpPr>
            <p:spPr>
              <a:xfrm>
                <a:off x="2311115" y="4224615"/>
                <a:ext cx="24779" cy="27263"/>
              </a:xfrm>
              <a:custGeom>
                <a:avLst/>
                <a:gdLst/>
                <a:ahLst/>
                <a:cxnLst/>
                <a:rect l="l" t="t" r="r" b="b"/>
                <a:pathLst>
                  <a:path w="1836" h="2020" extrusionOk="0">
                    <a:moveTo>
                      <a:pt x="651" y="1"/>
                    </a:moveTo>
                    <a:cubicBezTo>
                      <a:pt x="247" y="1"/>
                      <a:pt x="1" y="592"/>
                      <a:pt x="405" y="875"/>
                    </a:cubicBezTo>
                    <a:cubicBezTo>
                      <a:pt x="691" y="1018"/>
                      <a:pt x="834" y="1256"/>
                      <a:pt x="882" y="1543"/>
                    </a:cubicBezTo>
                    <a:cubicBezTo>
                      <a:pt x="882" y="1829"/>
                      <a:pt x="1073" y="2020"/>
                      <a:pt x="1359" y="2020"/>
                    </a:cubicBezTo>
                    <a:cubicBezTo>
                      <a:pt x="1597" y="2020"/>
                      <a:pt x="1836" y="1829"/>
                      <a:pt x="1836" y="1543"/>
                    </a:cubicBezTo>
                    <a:cubicBezTo>
                      <a:pt x="1788" y="923"/>
                      <a:pt x="1406" y="350"/>
                      <a:pt x="882" y="64"/>
                    </a:cubicBezTo>
                    <a:cubicBezTo>
                      <a:pt x="802" y="20"/>
                      <a:pt x="724" y="1"/>
                      <a:pt x="6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3"/>
              <p:cNvSpPr/>
              <p:nvPr/>
            </p:nvSpPr>
            <p:spPr>
              <a:xfrm>
                <a:off x="2563147" y="3521777"/>
                <a:ext cx="264543" cy="81019"/>
              </a:xfrm>
              <a:custGeom>
                <a:avLst/>
                <a:gdLst/>
                <a:ahLst/>
                <a:cxnLst/>
                <a:rect l="l" t="t" r="r" b="b"/>
                <a:pathLst>
                  <a:path w="19601" h="6003" extrusionOk="0">
                    <a:moveTo>
                      <a:pt x="18233" y="0"/>
                    </a:moveTo>
                    <a:cubicBezTo>
                      <a:pt x="18198" y="0"/>
                      <a:pt x="18163" y="1"/>
                      <a:pt x="18127" y="3"/>
                    </a:cubicBezTo>
                    <a:cubicBezTo>
                      <a:pt x="16791" y="98"/>
                      <a:pt x="15503" y="146"/>
                      <a:pt x="14215" y="241"/>
                    </a:cubicBezTo>
                    <a:cubicBezTo>
                      <a:pt x="11591" y="337"/>
                      <a:pt x="8968" y="432"/>
                      <a:pt x="6344" y="432"/>
                    </a:cubicBezTo>
                    <a:cubicBezTo>
                      <a:pt x="4866" y="384"/>
                      <a:pt x="3387" y="337"/>
                      <a:pt x="1908" y="289"/>
                    </a:cubicBezTo>
                    <a:cubicBezTo>
                      <a:pt x="1770" y="269"/>
                      <a:pt x="1632" y="258"/>
                      <a:pt x="1493" y="258"/>
                    </a:cubicBezTo>
                    <a:cubicBezTo>
                      <a:pt x="1298" y="258"/>
                      <a:pt x="1102" y="281"/>
                      <a:pt x="906" y="337"/>
                    </a:cubicBezTo>
                    <a:cubicBezTo>
                      <a:pt x="573" y="384"/>
                      <a:pt x="286" y="623"/>
                      <a:pt x="143" y="957"/>
                    </a:cubicBezTo>
                    <a:cubicBezTo>
                      <a:pt x="48" y="1338"/>
                      <a:pt x="286" y="1720"/>
                      <a:pt x="334" y="2149"/>
                    </a:cubicBezTo>
                    <a:cubicBezTo>
                      <a:pt x="334" y="2293"/>
                      <a:pt x="334" y="2388"/>
                      <a:pt x="334" y="2531"/>
                    </a:cubicBezTo>
                    <a:cubicBezTo>
                      <a:pt x="286" y="2722"/>
                      <a:pt x="239" y="2960"/>
                      <a:pt x="191" y="3151"/>
                    </a:cubicBezTo>
                    <a:cubicBezTo>
                      <a:pt x="48" y="3628"/>
                      <a:pt x="0" y="4105"/>
                      <a:pt x="48" y="4630"/>
                    </a:cubicBezTo>
                    <a:cubicBezTo>
                      <a:pt x="143" y="5011"/>
                      <a:pt x="429" y="5393"/>
                      <a:pt x="859" y="5536"/>
                    </a:cubicBezTo>
                    <a:cubicBezTo>
                      <a:pt x="1145" y="5632"/>
                      <a:pt x="1431" y="5679"/>
                      <a:pt x="1717" y="5679"/>
                    </a:cubicBezTo>
                    <a:cubicBezTo>
                      <a:pt x="4924" y="5887"/>
                      <a:pt x="8131" y="6003"/>
                      <a:pt x="11350" y="6003"/>
                    </a:cubicBezTo>
                    <a:cubicBezTo>
                      <a:pt x="13301" y="6003"/>
                      <a:pt x="15257" y="5960"/>
                      <a:pt x="17220" y="5870"/>
                    </a:cubicBezTo>
                    <a:cubicBezTo>
                      <a:pt x="17282" y="5876"/>
                      <a:pt x="17343" y="5879"/>
                      <a:pt x="17405" y="5879"/>
                    </a:cubicBezTo>
                    <a:cubicBezTo>
                      <a:pt x="17820" y="5879"/>
                      <a:pt x="18230" y="5744"/>
                      <a:pt x="18604" y="5536"/>
                    </a:cubicBezTo>
                    <a:cubicBezTo>
                      <a:pt x="19033" y="5107"/>
                      <a:pt x="19224" y="4487"/>
                      <a:pt x="19081" y="3914"/>
                    </a:cubicBezTo>
                    <a:cubicBezTo>
                      <a:pt x="18985" y="3724"/>
                      <a:pt x="18985" y="3580"/>
                      <a:pt x="18985" y="3390"/>
                    </a:cubicBezTo>
                    <a:cubicBezTo>
                      <a:pt x="18985" y="3390"/>
                      <a:pt x="18985" y="3342"/>
                      <a:pt x="18985" y="3294"/>
                    </a:cubicBezTo>
                    <a:cubicBezTo>
                      <a:pt x="18985" y="3199"/>
                      <a:pt x="19033" y="3103"/>
                      <a:pt x="19081" y="3008"/>
                    </a:cubicBezTo>
                    <a:cubicBezTo>
                      <a:pt x="19271" y="2531"/>
                      <a:pt x="19414" y="2054"/>
                      <a:pt x="19462" y="1577"/>
                    </a:cubicBezTo>
                    <a:cubicBezTo>
                      <a:pt x="19600" y="611"/>
                      <a:pt x="19162" y="0"/>
                      <a:pt x="18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3"/>
              <p:cNvSpPr/>
              <p:nvPr/>
            </p:nvSpPr>
            <p:spPr>
              <a:xfrm>
                <a:off x="2079652" y="2376742"/>
                <a:ext cx="933519" cy="809176"/>
              </a:xfrm>
              <a:custGeom>
                <a:avLst/>
                <a:gdLst/>
                <a:ahLst/>
                <a:cxnLst/>
                <a:rect l="l" t="t" r="r" b="b"/>
                <a:pathLst>
                  <a:path w="69168" h="59955" extrusionOk="0">
                    <a:moveTo>
                      <a:pt x="34666" y="1"/>
                    </a:moveTo>
                    <a:cubicBezTo>
                      <a:pt x="31810" y="1"/>
                      <a:pt x="28957" y="206"/>
                      <a:pt x="26141" y="651"/>
                    </a:cubicBezTo>
                    <a:cubicBezTo>
                      <a:pt x="22086" y="1223"/>
                      <a:pt x="18223" y="2654"/>
                      <a:pt x="14740" y="4801"/>
                    </a:cubicBezTo>
                    <a:cubicBezTo>
                      <a:pt x="11831" y="6661"/>
                      <a:pt x="10257" y="9475"/>
                      <a:pt x="8730" y="12481"/>
                    </a:cubicBezTo>
                    <a:cubicBezTo>
                      <a:pt x="6679" y="16440"/>
                      <a:pt x="4771" y="20494"/>
                      <a:pt x="3101" y="24644"/>
                    </a:cubicBezTo>
                    <a:cubicBezTo>
                      <a:pt x="1718" y="27936"/>
                      <a:pt x="478" y="31322"/>
                      <a:pt x="96" y="34805"/>
                    </a:cubicBezTo>
                    <a:cubicBezTo>
                      <a:pt x="1" y="35186"/>
                      <a:pt x="49" y="35568"/>
                      <a:pt x="192" y="35902"/>
                    </a:cubicBezTo>
                    <a:cubicBezTo>
                      <a:pt x="239" y="35997"/>
                      <a:pt x="335" y="36093"/>
                      <a:pt x="478" y="36188"/>
                    </a:cubicBezTo>
                    <a:cubicBezTo>
                      <a:pt x="621" y="36331"/>
                      <a:pt x="859" y="36426"/>
                      <a:pt x="1050" y="36522"/>
                    </a:cubicBezTo>
                    <a:cubicBezTo>
                      <a:pt x="3912" y="37667"/>
                      <a:pt x="6917" y="38334"/>
                      <a:pt x="10018" y="38382"/>
                    </a:cubicBezTo>
                    <a:cubicBezTo>
                      <a:pt x="10247" y="38390"/>
                      <a:pt x="10475" y="38394"/>
                      <a:pt x="10702" y="38394"/>
                    </a:cubicBezTo>
                    <a:cubicBezTo>
                      <a:pt x="11797" y="38394"/>
                      <a:pt x="12871" y="38302"/>
                      <a:pt x="13977" y="38144"/>
                    </a:cubicBezTo>
                    <a:lnTo>
                      <a:pt x="13977" y="38144"/>
                    </a:lnTo>
                    <a:cubicBezTo>
                      <a:pt x="13786" y="40624"/>
                      <a:pt x="13643" y="43057"/>
                      <a:pt x="13500" y="45347"/>
                    </a:cubicBezTo>
                    <a:cubicBezTo>
                      <a:pt x="13214" y="49544"/>
                      <a:pt x="13214" y="53742"/>
                      <a:pt x="13405" y="57940"/>
                    </a:cubicBezTo>
                    <a:cubicBezTo>
                      <a:pt x="13405" y="58035"/>
                      <a:pt x="13452" y="58130"/>
                      <a:pt x="13548" y="58178"/>
                    </a:cubicBezTo>
                    <a:cubicBezTo>
                      <a:pt x="13834" y="58512"/>
                      <a:pt x="14740" y="58750"/>
                      <a:pt x="15933" y="58989"/>
                    </a:cubicBezTo>
                    <a:cubicBezTo>
                      <a:pt x="19224" y="59466"/>
                      <a:pt x="22563" y="59752"/>
                      <a:pt x="25902" y="59848"/>
                    </a:cubicBezTo>
                    <a:cubicBezTo>
                      <a:pt x="28693" y="59919"/>
                      <a:pt x="31495" y="59955"/>
                      <a:pt x="34304" y="59955"/>
                    </a:cubicBezTo>
                    <a:cubicBezTo>
                      <a:pt x="37112" y="59955"/>
                      <a:pt x="39926" y="59919"/>
                      <a:pt x="42741" y="59848"/>
                    </a:cubicBezTo>
                    <a:cubicBezTo>
                      <a:pt x="43647" y="59848"/>
                      <a:pt x="48751" y="59752"/>
                      <a:pt x="52472" y="59275"/>
                    </a:cubicBezTo>
                    <a:cubicBezTo>
                      <a:pt x="53569" y="59132"/>
                      <a:pt x="54618" y="58941"/>
                      <a:pt x="55668" y="58607"/>
                    </a:cubicBezTo>
                    <a:cubicBezTo>
                      <a:pt x="56240" y="58417"/>
                      <a:pt x="56574" y="58178"/>
                      <a:pt x="56574" y="57940"/>
                    </a:cubicBezTo>
                    <a:cubicBezTo>
                      <a:pt x="56765" y="53694"/>
                      <a:pt x="56717" y="49496"/>
                      <a:pt x="56431" y="45251"/>
                    </a:cubicBezTo>
                    <a:cubicBezTo>
                      <a:pt x="56336" y="43009"/>
                      <a:pt x="56192" y="40672"/>
                      <a:pt x="56002" y="38239"/>
                    </a:cubicBezTo>
                    <a:lnTo>
                      <a:pt x="56002" y="38239"/>
                    </a:lnTo>
                    <a:cubicBezTo>
                      <a:pt x="57051" y="38334"/>
                      <a:pt x="58100" y="38382"/>
                      <a:pt x="59150" y="38382"/>
                    </a:cubicBezTo>
                    <a:cubicBezTo>
                      <a:pt x="62203" y="38287"/>
                      <a:pt x="65208" y="37667"/>
                      <a:pt x="68070" y="36522"/>
                    </a:cubicBezTo>
                    <a:cubicBezTo>
                      <a:pt x="68261" y="36426"/>
                      <a:pt x="68499" y="36331"/>
                      <a:pt x="68690" y="36188"/>
                    </a:cubicBezTo>
                    <a:cubicBezTo>
                      <a:pt x="68785" y="36093"/>
                      <a:pt x="68881" y="35997"/>
                      <a:pt x="68929" y="35902"/>
                    </a:cubicBezTo>
                    <a:cubicBezTo>
                      <a:pt x="69119" y="35568"/>
                      <a:pt x="69167" y="35186"/>
                      <a:pt x="69119" y="34805"/>
                    </a:cubicBezTo>
                    <a:cubicBezTo>
                      <a:pt x="68738" y="31275"/>
                      <a:pt x="67498" y="27936"/>
                      <a:pt x="66114" y="24644"/>
                    </a:cubicBezTo>
                    <a:cubicBezTo>
                      <a:pt x="64445" y="20494"/>
                      <a:pt x="62537" y="16440"/>
                      <a:pt x="60486" y="12481"/>
                    </a:cubicBezTo>
                    <a:cubicBezTo>
                      <a:pt x="58577" y="8808"/>
                      <a:pt x="56049" y="5373"/>
                      <a:pt x="52376" y="3322"/>
                    </a:cubicBezTo>
                    <a:cubicBezTo>
                      <a:pt x="49991" y="2082"/>
                      <a:pt x="47415" y="1223"/>
                      <a:pt x="44744" y="842"/>
                    </a:cubicBezTo>
                    <a:cubicBezTo>
                      <a:pt x="43122" y="555"/>
                      <a:pt x="41501" y="365"/>
                      <a:pt x="39879" y="221"/>
                    </a:cubicBezTo>
                    <a:cubicBezTo>
                      <a:pt x="38145" y="77"/>
                      <a:pt x="36405" y="1"/>
                      <a:pt x="34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3"/>
              <p:cNvSpPr/>
              <p:nvPr/>
            </p:nvSpPr>
            <p:spPr>
              <a:xfrm>
                <a:off x="2087385" y="2885746"/>
                <a:ext cx="202797" cy="1532880"/>
              </a:xfrm>
              <a:custGeom>
                <a:avLst/>
                <a:gdLst/>
                <a:ahLst/>
                <a:cxnLst/>
                <a:rect l="l" t="t" r="r" b="b"/>
                <a:pathLst>
                  <a:path w="15026" h="113577" extrusionOk="0">
                    <a:moveTo>
                      <a:pt x="10781" y="0"/>
                    </a:moveTo>
                    <a:lnTo>
                      <a:pt x="859" y="104227"/>
                    </a:lnTo>
                    <a:lnTo>
                      <a:pt x="0" y="113290"/>
                    </a:lnTo>
                    <a:lnTo>
                      <a:pt x="2862" y="113576"/>
                    </a:lnTo>
                    <a:lnTo>
                      <a:pt x="3864" y="104513"/>
                    </a:lnTo>
                    <a:lnTo>
                      <a:pt x="15026" y="430"/>
                    </a:lnTo>
                    <a:lnTo>
                      <a:pt x="107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3"/>
              <p:cNvSpPr/>
              <p:nvPr/>
            </p:nvSpPr>
            <p:spPr>
              <a:xfrm>
                <a:off x="2209055" y="2539104"/>
                <a:ext cx="135207" cy="449929"/>
              </a:xfrm>
              <a:custGeom>
                <a:avLst/>
                <a:gdLst/>
                <a:ahLst/>
                <a:cxnLst/>
                <a:rect l="l" t="t" r="r" b="b"/>
                <a:pathLst>
                  <a:path w="10018" h="33337" extrusionOk="0">
                    <a:moveTo>
                      <a:pt x="5764" y="1"/>
                    </a:moveTo>
                    <a:cubicBezTo>
                      <a:pt x="4330" y="1"/>
                      <a:pt x="3091" y="1094"/>
                      <a:pt x="2958" y="2597"/>
                    </a:cubicBezTo>
                    <a:lnTo>
                      <a:pt x="144" y="30025"/>
                    </a:lnTo>
                    <a:cubicBezTo>
                      <a:pt x="1" y="31647"/>
                      <a:pt x="1146" y="33030"/>
                      <a:pt x="2720" y="33221"/>
                    </a:cubicBezTo>
                    <a:lnTo>
                      <a:pt x="3912" y="33317"/>
                    </a:lnTo>
                    <a:cubicBezTo>
                      <a:pt x="4024" y="33330"/>
                      <a:pt x="4134" y="33337"/>
                      <a:pt x="4244" y="33337"/>
                    </a:cubicBezTo>
                    <a:cubicBezTo>
                      <a:pt x="5682" y="33337"/>
                      <a:pt x="6927" y="32203"/>
                      <a:pt x="7060" y="30741"/>
                    </a:cubicBezTo>
                    <a:lnTo>
                      <a:pt x="9875" y="3313"/>
                    </a:lnTo>
                    <a:cubicBezTo>
                      <a:pt x="10018" y="1691"/>
                      <a:pt x="8873" y="260"/>
                      <a:pt x="7299" y="117"/>
                    </a:cubicBezTo>
                    <a:lnTo>
                      <a:pt x="6106" y="21"/>
                    </a:lnTo>
                    <a:cubicBezTo>
                      <a:pt x="5991" y="7"/>
                      <a:pt x="5877" y="1"/>
                      <a:pt x="57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3"/>
              <p:cNvSpPr/>
              <p:nvPr/>
            </p:nvSpPr>
            <p:spPr>
              <a:xfrm>
                <a:off x="2087385" y="4292421"/>
                <a:ext cx="52150" cy="126205"/>
              </a:xfrm>
              <a:custGeom>
                <a:avLst/>
                <a:gdLst/>
                <a:ahLst/>
                <a:cxnLst/>
                <a:rect l="l" t="t" r="r" b="b"/>
                <a:pathLst>
                  <a:path w="3864" h="9351" extrusionOk="0">
                    <a:moveTo>
                      <a:pt x="859" y="1"/>
                    </a:moveTo>
                    <a:lnTo>
                      <a:pt x="0" y="9064"/>
                    </a:lnTo>
                    <a:lnTo>
                      <a:pt x="2862" y="9350"/>
                    </a:lnTo>
                    <a:lnTo>
                      <a:pt x="3864" y="287"/>
                    </a:lnTo>
                    <a:lnTo>
                      <a:pt x="8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3"/>
              <p:cNvSpPr/>
              <p:nvPr/>
            </p:nvSpPr>
            <p:spPr>
              <a:xfrm>
                <a:off x="2038447" y="2865784"/>
                <a:ext cx="221489" cy="624330"/>
              </a:xfrm>
              <a:custGeom>
                <a:avLst/>
                <a:gdLst/>
                <a:ahLst/>
                <a:cxnLst/>
                <a:rect l="l" t="t" r="r" b="b"/>
                <a:pathLst>
                  <a:path w="16411" h="46259" extrusionOk="0">
                    <a:moveTo>
                      <a:pt x="3435" y="1"/>
                    </a:moveTo>
                    <a:cubicBezTo>
                      <a:pt x="3388" y="191"/>
                      <a:pt x="3340" y="382"/>
                      <a:pt x="3245" y="573"/>
                    </a:cubicBezTo>
                    <a:cubicBezTo>
                      <a:pt x="2481" y="2863"/>
                      <a:pt x="1766" y="5200"/>
                      <a:pt x="1146" y="7537"/>
                    </a:cubicBezTo>
                    <a:lnTo>
                      <a:pt x="716" y="9255"/>
                    </a:lnTo>
                    <a:cubicBezTo>
                      <a:pt x="621" y="9541"/>
                      <a:pt x="526" y="9875"/>
                      <a:pt x="478" y="10256"/>
                    </a:cubicBezTo>
                    <a:cubicBezTo>
                      <a:pt x="383" y="10590"/>
                      <a:pt x="287" y="10972"/>
                      <a:pt x="239" y="11353"/>
                    </a:cubicBezTo>
                    <a:cubicBezTo>
                      <a:pt x="96" y="12212"/>
                      <a:pt x="1" y="13071"/>
                      <a:pt x="49" y="13977"/>
                    </a:cubicBezTo>
                    <a:lnTo>
                      <a:pt x="49" y="14311"/>
                    </a:lnTo>
                    <a:lnTo>
                      <a:pt x="49" y="14454"/>
                    </a:lnTo>
                    <a:lnTo>
                      <a:pt x="49" y="14597"/>
                    </a:lnTo>
                    <a:lnTo>
                      <a:pt x="49" y="14740"/>
                    </a:lnTo>
                    <a:lnTo>
                      <a:pt x="49" y="14883"/>
                    </a:lnTo>
                    <a:cubicBezTo>
                      <a:pt x="96" y="15170"/>
                      <a:pt x="96" y="15360"/>
                      <a:pt x="144" y="15551"/>
                    </a:cubicBezTo>
                    <a:cubicBezTo>
                      <a:pt x="239" y="15933"/>
                      <a:pt x="287" y="16267"/>
                      <a:pt x="383" y="16601"/>
                    </a:cubicBezTo>
                    <a:cubicBezTo>
                      <a:pt x="526" y="17173"/>
                      <a:pt x="669" y="17793"/>
                      <a:pt x="860" y="18365"/>
                    </a:cubicBezTo>
                    <a:cubicBezTo>
                      <a:pt x="1003" y="18938"/>
                      <a:pt x="1146" y="19510"/>
                      <a:pt x="1337" y="20083"/>
                    </a:cubicBezTo>
                    <a:cubicBezTo>
                      <a:pt x="1670" y="21228"/>
                      <a:pt x="2004" y="22372"/>
                      <a:pt x="2338" y="23517"/>
                    </a:cubicBezTo>
                    <a:cubicBezTo>
                      <a:pt x="3006" y="25759"/>
                      <a:pt x="3722" y="28001"/>
                      <a:pt x="4485" y="30243"/>
                    </a:cubicBezTo>
                    <a:cubicBezTo>
                      <a:pt x="4866" y="31388"/>
                      <a:pt x="5296" y="32485"/>
                      <a:pt x="5677" y="33630"/>
                    </a:cubicBezTo>
                    <a:cubicBezTo>
                      <a:pt x="5868" y="34202"/>
                      <a:pt x="6107" y="34727"/>
                      <a:pt x="6297" y="35347"/>
                    </a:cubicBezTo>
                    <a:cubicBezTo>
                      <a:pt x="6441" y="35633"/>
                      <a:pt x="6536" y="35919"/>
                      <a:pt x="6679" y="36253"/>
                    </a:cubicBezTo>
                    <a:cubicBezTo>
                      <a:pt x="6822" y="36540"/>
                      <a:pt x="6918" y="36873"/>
                      <a:pt x="7108" y="37255"/>
                    </a:cubicBezTo>
                    <a:cubicBezTo>
                      <a:pt x="7156" y="38257"/>
                      <a:pt x="7299" y="39258"/>
                      <a:pt x="7633" y="40213"/>
                    </a:cubicBezTo>
                    <a:cubicBezTo>
                      <a:pt x="8301" y="41834"/>
                      <a:pt x="9255" y="43265"/>
                      <a:pt x="10495" y="44506"/>
                    </a:cubicBezTo>
                    <a:cubicBezTo>
                      <a:pt x="10877" y="44983"/>
                      <a:pt x="11354" y="45364"/>
                      <a:pt x="11878" y="45698"/>
                    </a:cubicBezTo>
                    <a:cubicBezTo>
                      <a:pt x="12499" y="45984"/>
                      <a:pt x="13166" y="46175"/>
                      <a:pt x="13834" y="46223"/>
                    </a:cubicBezTo>
                    <a:cubicBezTo>
                      <a:pt x="13930" y="46247"/>
                      <a:pt x="14025" y="46259"/>
                      <a:pt x="14114" y="46259"/>
                    </a:cubicBezTo>
                    <a:cubicBezTo>
                      <a:pt x="14204" y="46259"/>
                      <a:pt x="14287" y="46247"/>
                      <a:pt x="14359" y="46223"/>
                    </a:cubicBezTo>
                    <a:cubicBezTo>
                      <a:pt x="14693" y="46080"/>
                      <a:pt x="14836" y="45698"/>
                      <a:pt x="14788" y="45364"/>
                    </a:cubicBezTo>
                    <a:cubicBezTo>
                      <a:pt x="14693" y="45030"/>
                      <a:pt x="14502" y="44744"/>
                      <a:pt x="14311" y="44506"/>
                    </a:cubicBezTo>
                    <a:cubicBezTo>
                      <a:pt x="14931" y="44458"/>
                      <a:pt x="15361" y="43885"/>
                      <a:pt x="15361" y="43313"/>
                    </a:cubicBezTo>
                    <a:cubicBezTo>
                      <a:pt x="15265" y="42693"/>
                      <a:pt x="15074" y="42168"/>
                      <a:pt x="14693" y="41691"/>
                    </a:cubicBezTo>
                    <a:lnTo>
                      <a:pt x="14693" y="41691"/>
                    </a:lnTo>
                    <a:cubicBezTo>
                      <a:pt x="14832" y="41791"/>
                      <a:pt x="14996" y="41840"/>
                      <a:pt x="15157" y="41840"/>
                    </a:cubicBezTo>
                    <a:cubicBezTo>
                      <a:pt x="15383" y="41840"/>
                      <a:pt x="15603" y="41743"/>
                      <a:pt x="15742" y="41548"/>
                    </a:cubicBezTo>
                    <a:cubicBezTo>
                      <a:pt x="15981" y="41167"/>
                      <a:pt x="15981" y="40737"/>
                      <a:pt x="15742" y="40403"/>
                    </a:cubicBezTo>
                    <a:cubicBezTo>
                      <a:pt x="15551" y="40069"/>
                      <a:pt x="15265" y="39783"/>
                      <a:pt x="14979" y="39497"/>
                    </a:cubicBezTo>
                    <a:lnTo>
                      <a:pt x="14979" y="39497"/>
                    </a:lnTo>
                    <a:cubicBezTo>
                      <a:pt x="15116" y="39548"/>
                      <a:pt x="15259" y="39575"/>
                      <a:pt x="15400" y="39575"/>
                    </a:cubicBezTo>
                    <a:cubicBezTo>
                      <a:pt x="15650" y="39575"/>
                      <a:pt x="15893" y="39490"/>
                      <a:pt x="16076" y="39306"/>
                    </a:cubicBezTo>
                    <a:cubicBezTo>
                      <a:pt x="16315" y="39020"/>
                      <a:pt x="16410" y="38686"/>
                      <a:pt x="16315" y="38304"/>
                    </a:cubicBezTo>
                    <a:cubicBezTo>
                      <a:pt x="16172" y="37971"/>
                      <a:pt x="15981" y="37732"/>
                      <a:pt x="15742" y="37494"/>
                    </a:cubicBezTo>
                    <a:cubicBezTo>
                      <a:pt x="15122" y="36778"/>
                      <a:pt x="14693" y="35967"/>
                      <a:pt x="14407" y="35109"/>
                    </a:cubicBezTo>
                    <a:cubicBezTo>
                      <a:pt x="14359" y="34775"/>
                      <a:pt x="14264" y="34393"/>
                      <a:pt x="14120" y="34107"/>
                    </a:cubicBezTo>
                    <a:cubicBezTo>
                      <a:pt x="14073" y="33964"/>
                      <a:pt x="13977" y="33725"/>
                      <a:pt x="13882" y="33487"/>
                    </a:cubicBezTo>
                    <a:cubicBezTo>
                      <a:pt x="13834" y="33248"/>
                      <a:pt x="13739" y="33010"/>
                      <a:pt x="13643" y="32771"/>
                    </a:cubicBezTo>
                    <a:cubicBezTo>
                      <a:pt x="13500" y="32246"/>
                      <a:pt x="13310" y="31722"/>
                      <a:pt x="13166" y="31197"/>
                    </a:cubicBezTo>
                    <a:cubicBezTo>
                      <a:pt x="12785" y="30100"/>
                      <a:pt x="12499" y="29003"/>
                      <a:pt x="12212" y="27906"/>
                    </a:cubicBezTo>
                    <a:cubicBezTo>
                      <a:pt x="11545" y="25711"/>
                      <a:pt x="10972" y="23517"/>
                      <a:pt x="10400" y="21275"/>
                    </a:cubicBezTo>
                    <a:cubicBezTo>
                      <a:pt x="10114" y="20178"/>
                      <a:pt x="9875" y="19081"/>
                      <a:pt x="9589" y="17984"/>
                    </a:cubicBezTo>
                    <a:cubicBezTo>
                      <a:pt x="9446" y="17411"/>
                      <a:pt x="9350" y="16887"/>
                      <a:pt x="9207" y="16362"/>
                    </a:cubicBezTo>
                    <a:cubicBezTo>
                      <a:pt x="9112" y="15790"/>
                      <a:pt x="8969" y="15265"/>
                      <a:pt x="8873" y="14740"/>
                    </a:cubicBezTo>
                    <a:cubicBezTo>
                      <a:pt x="8826" y="14502"/>
                      <a:pt x="8778" y="14263"/>
                      <a:pt x="8778" y="14072"/>
                    </a:cubicBezTo>
                    <a:lnTo>
                      <a:pt x="8778" y="13977"/>
                    </a:lnTo>
                    <a:cubicBezTo>
                      <a:pt x="8778" y="13643"/>
                      <a:pt x="8826" y="13357"/>
                      <a:pt x="8921" y="13071"/>
                    </a:cubicBezTo>
                    <a:cubicBezTo>
                      <a:pt x="8969" y="12880"/>
                      <a:pt x="9016" y="12689"/>
                      <a:pt x="9064" y="12498"/>
                    </a:cubicBezTo>
                    <a:cubicBezTo>
                      <a:pt x="9160" y="12260"/>
                      <a:pt x="9207" y="12069"/>
                      <a:pt x="9303" y="11783"/>
                    </a:cubicBezTo>
                    <a:lnTo>
                      <a:pt x="9589" y="11020"/>
                    </a:lnTo>
                    <a:lnTo>
                      <a:pt x="9637" y="10781"/>
                    </a:lnTo>
                    <a:lnTo>
                      <a:pt x="9732" y="10590"/>
                    </a:lnTo>
                    <a:lnTo>
                      <a:pt x="9827" y="10209"/>
                    </a:lnTo>
                    <a:cubicBezTo>
                      <a:pt x="10591" y="8110"/>
                      <a:pt x="11354" y="6011"/>
                      <a:pt x="12212" y="3960"/>
                    </a:cubicBezTo>
                    <a:cubicBezTo>
                      <a:pt x="12499" y="3340"/>
                      <a:pt x="12737" y="2767"/>
                      <a:pt x="12976" y="2147"/>
                    </a:cubicBezTo>
                    <a:cubicBezTo>
                      <a:pt x="9923" y="2099"/>
                      <a:pt x="6870" y="1479"/>
                      <a:pt x="4056" y="287"/>
                    </a:cubicBezTo>
                    <a:cubicBezTo>
                      <a:pt x="3817" y="239"/>
                      <a:pt x="3626" y="96"/>
                      <a:pt x="3435" y="1"/>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3"/>
              <p:cNvSpPr/>
              <p:nvPr/>
            </p:nvSpPr>
            <p:spPr>
              <a:xfrm>
                <a:off x="2800697" y="2885746"/>
                <a:ext cx="202810" cy="1532880"/>
              </a:xfrm>
              <a:custGeom>
                <a:avLst/>
                <a:gdLst/>
                <a:ahLst/>
                <a:cxnLst/>
                <a:rect l="l" t="t" r="r" b="b"/>
                <a:pathLst>
                  <a:path w="15027" h="113577" extrusionOk="0">
                    <a:moveTo>
                      <a:pt x="4246" y="0"/>
                    </a:moveTo>
                    <a:lnTo>
                      <a:pt x="1" y="430"/>
                    </a:lnTo>
                    <a:lnTo>
                      <a:pt x="11163" y="104513"/>
                    </a:lnTo>
                    <a:lnTo>
                      <a:pt x="12165" y="113576"/>
                    </a:lnTo>
                    <a:lnTo>
                      <a:pt x="15027" y="113290"/>
                    </a:lnTo>
                    <a:lnTo>
                      <a:pt x="14168" y="104227"/>
                    </a:lnTo>
                    <a:lnTo>
                      <a:pt x="42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3"/>
              <p:cNvSpPr/>
              <p:nvPr/>
            </p:nvSpPr>
            <p:spPr>
              <a:xfrm>
                <a:off x="2746617" y="2539104"/>
                <a:ext cx="135220" cy="449929"/>
              </a:xfrm>
              <a:custGeom>
                <a:avLst/>
                <a:gdLst/>
                <a:ahLst/>
                <a:cxnLst/>
                <a:rect l="l" t="t" r="r" b="b"/>
                <a:pathLst>
                  <a:path w="10019" h="33337" extrusionOk="0">
                    <a:moveTo>
                      <a:pt x="4255" y="1"/>
                    </a:moveTo>
                    <a:cubicBezTo>
                      <a:pt x="4142" y="1"/>
                      <a:pt x="4028" y="7"/>
                      <a:pt x="3912" y="21"/>
                    </a:cubicBezTo>
                    <a:lnTo>
                      <a:pt x="2720" y="117"/>
                    </a:lnTo>
                    <a:cubicBezTo>
                      <a:pt x="1146" y="260"/>
                      <a:pt x="1" y="1691"/>
                      <a:pt x="144" y="3313"/>
                    </a:cubicBezTo>
                    <a:lnTo>
                      <a:pt x="2958" y="30741"/>
                    </a:lnTo>
                    <a:cubicBezTo>
                      <a:pt x="3091" y="32203"/>
                      <a:pt x="4336" y="33337"/>
                      <a:pt x="5775" y="33337"/>
                    </a:cubicBezTo>
                    <a:cubicBezTo>
                      <a:pt x="5885" y="33337"/>
                      <a:pt x="5995" y="33330"/>
                      <a:pt x="6107" y="33317"/>
                    </a:cubicBezTo>
                    <a:lnTo>
                      <a:pt x="7299" y="33221"/>
                    </a:lnTo>
                    <a:cubicBezTo>
                      <a:pt x="8873" y="33030"/>
                      <a:pt x="10018" y="31647"/>
                      <a:pt x="9875" y="30025"/>
                    </a:cubicBezTo>
                    <a:lnTo>
                      <a:pt x="7061" y="2597"/>
                    </a:lnTo>
                    <a:cubicBezTo>
                      <a:pt x="6928" y="1094"/>
                      <a:pt x="5689" y="1"/>
                      <a:pt x="4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3"/>
              <p:cNvSpPr/>
              <p:nvPr/>
            </p:nvSpPr>
            <p:spPr>
              <a:xfrm>
                <a:off x="2951344" y="4292421"/>
                <a:ext cx="52164" cy="126205"/>
              </a:xfrm>
              <a:custGeom>
                <a:avLst/>
                <a:gdLst/>
                <a:ahLst/>
                <a:cxnLst/>
                <a:rect l="l" t="t" r="r" b="b"/>
                <a:pathLst>
                  <a:path w="3865" h="9351" extrusionOk="0">
                    <a:moveTo>
                      <a:pt x="3006" y="1"/>
                    </a:moveTo>
                    <a:lnTo>
                      <a:pt x="1" y="287"/>
                    </a:lnTo>
                    <a:lnTo>
                      <a:pt x="1003" y="9350"/>
                    </a:lnTo>
                    <a:lnTo>
                      <a:pt x="3865" y="9064"/>
                    </a:lnTo>
                    <a:lnTo>
                      <a:pt x="30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3"/>
              <p:cNvSpPr/>
              <p:nvPr/>
            </p:nvSpPr>
            <p:spPr>
              <a:xfrm>
                <a:off x="2831604" y="2865784"/>
                <a:ext cx="220828" cy="624330"/>
              </a:xfrm>
              <a:custGeom>
                <a:avLst/>
                <a:gdLst/>
                <a:ahLst/>
                <a:cxnLst/>
                <a:rect l="l" t="t" r="r" b="b"/>
                <a:pathLst>
                  <a:path w="16362" h="46259" extrusionOk="0">
                    <a:moveTo>
                      <a:pt x="12927" y="1"/>
                    </a:moveTo>
                    <a:cubicBezTo>
                      <a:pt x="12737" y="96"/>
                      <a:pt x="12546" y="239"/>
                      <a:pt x="12307" y="287"/>
                    </a:cubicBezTo>
                    <a:cubicBezTo>
                      <a:pt x="9493" y="1479"/>
                      <a:pt x="6440" y="2099"/>
                      <a:pt x="3387" y="2147"/>
                    </a:cubicBezTo>
                    <a:cubicBezTo>
                      <a:pt x="3626" y="2767"/>
                      <a:pt x="3912" y="3340"/>
                      <a:pt x="4150" y="3960"/>
                    </a:cubicBezTo>
                    <a:cubicBezTo>
                      <a:pt x="5009" y="6011"/>
                      <a:pt x="5820" y="8110"/>
                      <a:pt x="6535" y="10209"/>
                    </a:cubicBezTo>
                    <a:lnTo>
                      <a:pt x="6679" y="10590"/>
                    </a:lnTo>
                    <a:lnTo>
                      <a:pt x="6726" y="10781"/>
                    </a:lnTo>
                    <a:lnTo>
                      <a:pt x="6822" y="11020"/>
                    </a:lnTo>
                    <a:lnTo>
                      <a:pt x="7060" y="11783"/>
                    </a:lnTo>
                    <a:cubicBezTo>
                      <a:pt x="7156" y="12069"/>
                      <a:pt x="7251" y="12260"/>
                      <a:pt x="7299" y="12498"/>
                    </a:cubicBezTo>
                    <a:cubicBezTo>
                      <a:pt x="7346" y="12689"/>
                      <a:pt x="7442" y="12880"/>
                      <a:pt x="7442" y="13071"/>
                    </a:cubicBezTo>
                    <a:cubicBezTo>
                      <a:pt x="7537" y="13357"/>
                      <a:pt x="7585" y="13643"/>
                      <a:pt x="7585" y="13977"/>
                    </a:cubicBezTo>
                    <a:lnTo>
                      <a:pt x="7585" y="14072"/>
                    </a:lnTo>
                    <a:cubicBezTo>
                      <a:pt x="7585" y="14263"/>
                      <a:pt x="7537" y="14502"/>
                      <a:pt x="7489" y="14740"/>
                    </a:cubicBezTo>
                    <a:cubicBezTo>
                      <a:pt x="7394" y="15265"/>
                      <a:pt x="7299" y="15790"/>
                      <a:pt x="7156" y="16314"/>
                    </a:cubicBezTo>
                    <a:cubicBezTo>
                      <a:pt x="7060" y="16887"/>
                      <a:pt x="6917" y="17411"/>
                      <a:pt x="6774" y="17984"/>
                    </a:cubicBezTo>
                    <a:cubicBezTo>
                      <a:pt x="6535" y="19081"/>
                      <a:pt x="6249" y="20178"/>
                      <a:pt x="5963" y="21275"/>
                    </a:cubicBezTo>
                    <a:cubicBezTo>
                      <a:pt x="5391" y="23517"/>
                      <a:pt x="4818" y="25711"/>
                      <a:pt x="4198" y="27906"/>
                    </a:cubicBezTo>
                    <a:cubicBezTo>
                      <a:pt x="3864" y="29003"/>
                      <a:pt x="3530" y="30100"/>
                      <a:pt x="3244" y="31149"/>
                    </a:cubicBezTo>
                    <a:cubicBezTo>
                      <a:pt x="3053" y="31722"/>
                      <a:pt x="2910" y="32246"/>
                      <a:pt x="2719" y="32723"/>
                    </a:cubicBezTo>
                    <a:cubicBezTo>
                      <a:pt x="2672" y="33010"/>
                      <a:pt x="2576" y="33248"/>
                      <a:pt x="2481" y="33487"/>
                    </a:cubicBezTo>
                    <a:cubicBezTo>
                      <a:pt x="2385" y="33725"/>
                      <a:pt x="2338" y="33916"/>
                      <a:pt x="2242" y="34059"/>
                    </a:cubicBezTo>
                    <a:cubicBezTo>
                      <a:pt x="2147" y="34393"/>
                      <a:pt x="2052" y="34727"/>
                      <a:pt x="1956" y="35109"/>
                    </a:cubicBezTo>
                    <a:cubicBezTo>
                      <a:pt x="1718" y="35967"/>
                      <a:pt x="1241" y="36778"/>
                      <a:pt x="668" y="37494"/>
                    </a:cubicBezTo>
                    <a:cubicBezTo>
                      <a:pt x="430" y="37684"/>
                      <a:pt x="239" y="37971"/>
                      <a:pt x="96" y="38304"/>
                    </a:cubicBezTo>
                    <a:cubicBezTo>
                      <a:pt x="0" y="38638"/>
                      <a:pt x="96" y="39020"/>
                      <a:pt x="334" y="39306"/>
                    </a:cubicBezTo>
                    <a:cubicBezTo>
                      <a:pt x="529" y="39468"/>
                      <a:pt x="789" y="39564"/>
                      <a:pt x="1056" y="39564"/>
                    </a:cubicBezTo>
                    <a:cubicBezTo>
                      <a:pt x="1182" y="39564"/>
                      <a:pt x="1309" y="39543"/>
                      <a:pt x="1431" y="39497"/>
                    </a:cubicBezTo>
                    <a:lnTo>
                      <a:pt x="1431" y="39497"/>
                    </a:lnTo>
                    <a:cubicBezTo>
                      <a:pt x="1098" y="39783"/>
                      <a:pt x="811" y="40069"/>
                      <a:pt x="621" y="40403"/>
                    </a:cubicBezTo>
                    <a:cubicBezTo>
                      <a:pt x="382" y="40737"/>
                      <a:pt x="382" y="41167"/>
                      <a:pt x="621" y="41548"/>
                    </a:cubicBezTo>
                    <a:cubicBezTo>
                      <a:pt x="760" y="41743"/>
                      <a:pt x="980" y="41840"/>
                      <a:pt x="1206" y="41840"/>
                    </a:cubicBezTo>
                    <a:cubicBezTo>
                      <a:pt x="1367" y="41840"/>
                      <a:pt x="1531" y="41791"/>
                      <a:pt x="1670" y="41691"/>
                    </a:cubicBezTo>
                    <a:lnTo>
                      <a:pt x="1670" y="41691"/>
                    </a:lnTo>
                    <a:cubicBezTo>
                      <a:pt x="1288" y="42168"/>
                      <a:pt x="1098" y="42693"/>
                      <a:pt x="1050" y="43313"/>
                    </a:cubicBezTo>
                    <a:cubicBezTo>
                      <a:pt x="1002" y="43885"/>
                      <a:pt x="1479" y="44458"/>
                      <a:pt x="2099" y="44506"/>
                    </a:cubicBezTo>
                    <a:cubicBezTo>
                      <a:pt x="1861" y="44744"/>
                      <a:pt x="1718" y="45030"/>
                      <a:pt x="1622" y="45364"/>
                    </a:cubicBezTo>
                    <a:cubicBezTo>
                      <a:pt x="1527" y="45698"/>
                      <a:pt x="1718" y="46080"/>
                      <a:pt x="2004" y="46223"/>
                    </a:cubicBezTo>
                    <a:cubicBezTo>
                      <a:pt x="2099" y="46247"/>
                      <a:pt x="2195" y="46259"/>
                      <a:pt x="2290" y="46259"/>
                    </a:cubicBezTo>
                    <a:cubicBezTo>
                      <a:pt x="2385" y="46259"/>
                      <a:pt x="2481" y="46247"/>
                      <a:pt x="2576" y="46223"/>
                    </a:cubicBezTo>
                    <a:cubicBezTo>
                      <a:pt x="3244" y="46175"/>
                      <a:pt x="3912" y="45984"/>
                      <a:pt x="4532" y="45698"/>
                    </a:cubicBezTo>
                    <a:cubicBezTo>
                      <a:pt x="5057" y="45364"/>
                      <a:pt x="5534" y="44983"/>
                      <a:pt x="5915" y="44506"/>
                    </a:cubicBezTo>
                    <a:cubicBezTo>
                      <a:pt x="7156" y="43265"/>
                      <a:pt x="8110" y="41834"/>
                      <a:pt x="8777" y="40213"/>
                    </a:cubicBezTo>
                    <a:cubicBezTo>
                      <a:pt x="9111" y="39258"/>
                      <a:pt x="9254" y="38257"/>
                      <a:pt x="9302" y="37255"/>
                    </a:cubicBezTo>
                    <a:cubicBezTo>
                      <a:pt x="9493" y="36873"/>
                      <a:pt x="9588" y="36540"/>
                      <a:pt x="9731" y="36253"/>
                    </a:cubicBezTo>
                    <a:cubicBezTo>
                      <a:pt x="9875" y="35919"/>
                      <a:pt x="9970" y="35633"/>
                      <a:pt x="10113" y="35347"/>
                    </a:cubicBezTo>
                    <a:cubicBezTo>
                      <a:pt x="10304" y="34727"/>
                      <a:pt x="10542" y="34202"/>
                      <a:pt x="10733" y="33630"/>
                    </a:cubicBezTo>
                    <a:cubicBezTo>
                      <a:pt x="11115" y="32485"/>
                      <a:pt x="11496" y="31388"/>
                      <a:pt x="11878" y="30243"/>
                    </a:cubicBezTo>
                    <a:cubicBezTo>
                      <a:pt x="12641" y="28001"/>
                      <a:pt x="13357" y="25759"/>
                      <a:pt x="14025" y="23517"/>
                    </a:cubicBezTo>
                    <a:cubicBezTo>
                      <a:pt x="14406" y="22372"/>
                      <a:pt x="14740" y="21228"/>
                      <a:pt x="15074" y="20083"/>
                    </a:cubicBezTo>
                    <a:cubicBezTo>
                      <a:pt x="15217" y="19510"/>
                      <a:pt x="15408" y="18938"/>
                      <a:pt x="15551" y="18365"/>
                    </a:cubicBezTo>
                    <a:cubicBezTo>
                      <a:pt x="15694" y="17793"/>
                      <a:pt x="15837" y="17173"/>
                      <a:pt x="16028" y="16601"/>
                    </a:cubicBezTo>
                    <a:cubicBezTo>
                      <a:pt x="16076" y="16267"/>
                      <a:pt x="16171" y="15933"/>
                      <a:pt x="16219" y="15551"/>
                    </a:cubicBezTo>
                    <a:cubicBezTo>
                      <a:pt x="16266" y="15360"/>
                      <a:pt x="16314" y="15170"/>
                      <a:pt x="16362" y="14883"/>
                    </a:cubicBezTo>
                    <a:lnTo>
                      <a:pt x="16362" y="14740"/>
                    </a:lnTo>
                    <a:lnTo>
                      <a:pt x="16362" y="14597"/>
                    </a:lnTo>
                    <a:lnTo>
                      <a:pt x="16362" y="14454"/>
                    </a:lnTo>
                    <a:lnTo>
                      <a:pt x="16362" y="14311"/>
                    </a:lnTo>
                    <a:lnTo>
                      <a:pt x="16362" y="13977"/>
                    </a:lnTo>
                    <a:cubicBezTo>
                      <a:pt x="16362" y="13071"/>
                      <a:pt x="16314" y="12212"/>
                      <a:pt x="16171" y="11353"/>
                    </a:cubicBezTo>
                    <a:cubicBezTo>
                      <a:pt x="16076" y="10972"/>
                      <a:pt x="16028" y="10590"/>
                      <a:pt x="15933" y="10256"/>
                    </a:cubicBezTo>
                    <a:cubicBezTo>
                      <a:pt x="15837" y="9875"/>
                      <a:pt x="15742" y="9541"/>
                      <a:pt x="15694" y="9255"/>
                    </a:cubicBezTo>
                    <a:lnTo>
                      <a:pt x="15217" y="7537"/>
                    </a:lnTo>
                    <a:cubicBezTo>
                      <a:pt x="14645" y="5200"/>
                      <a:pt x="13881" y="2863"/>
                      <a:pt x="13118" y="573"/>
                    </a:cubicBezTo>
                    <a:cubicBezTo>
                      <a:pt x="13070" y="382"/>
                      <a:pt x="12975" y="191"/>
                      <a:pt x="12927" y="1"/>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3"/>
              <p:cNvSpPr/>
              <p:nvPr/>
            </p:nvSpPr>
            <p:spPr>
              <a:xfrm>
                <a:off x="2481386" y="1652337"/>
                <a:ext cx="458429" cy="588720"/>
              </a:xfrm>
              <a:custGeom>
                <a:avLst/>
                <a:gdLst/>
                <a:ahLst/>
                <a:cxnLst/>
                <a:rect l="l" t="t" r="r" b="b"/>
                <a:pathLst>
                  <a:path w="33964" h="43617" extrusionOk="0">
                    <a:moveTo>
                      <a:pt x="8204" y="1"/>
                    </a:moveTo>
                    <a:cubicBezTo>
                      <a:pt x="7421" y="1"/>
                      <a:pt x="6640" y="183"/>
                      <a:pt x="5963" y="566"/>
                    </a:cubicBezTo>
                    <a:cubicBezTo>
                      <a:pt x="3482" y="1997"/>
                      <a:pt x="3244" y="5145"/>
                      <a:pt x="2147" y="7530"/>
                    </a:cubicBezTo>
                    <a:cubicBezTo>
                      <a:pt x="763" y="10535"/>
                      <a:pt x="0" y="13827"/>
                      <a:pt x="48" y="17166"/>
                    </a:cubicBezTo>
                    <a:cubicBezTo>
                      <a:pt x="0" y="21077"/>
                      <a:pt x="382" y="24941"/>
                      <a:pt x="1145" y="28757"/>
                    </a:cubicBezTo>
                    <a:cubicBezTo>
                      <a:pt x="1527" y="31047"/>
                      <a:pt x="2242" y="33241"/>
                      <a:pt x="3292" y="35292"/>
                    </a:cubicBezTo>
                    <a:cubicBezTo>
                      <a:pt x="4436" y="37105"/>
                      <a:pt x="5772" y="38822"/>
                      <a:pt x="7251" y="40301"/>
                    </a:cubicBezTo>
                    <a:cubicBezTo>
                      <a:pt x="8300" y="41398"/>
                      <a:pt x="9302" y="42495"/>
                      <a:pt x="10685" y="43067"/>
                    </a:cubicBezTo>
                    <a:cubicBezTo>
                      <a:pt x="11676" y="43424"/>
                      <a:pt x="12733" y="43616"/>
                      <a:pt x="13801" y="43616"/>
                    </a:cubicBezTo>
                    <a:cubicBezTo>
                      <a:pt x="14018" y="43616"/>
                      <a:pt x="14236" y="43608"/>
                      <a:pt x="14454" y="43592"/>
                    </a:cubicBezTo>
                    <a:cubicBezTo>
                      <a:pt x="14704" y="43604"/>
                      <a:pt x="14955" y="43610"/>
                      <a:pt x="15207" y="43610"/>
                    </a:cubicBezTo>
                    <a:cubicBezTo>
                      <a:pt x="16967" y="43610"/>
                      <a:pt x="18741" y="43318"/>
                      <a:pt x="20368" y="42733"/>
                    </a:cubicBezTo>
                    <a:cubicBezTo>
                      <a:pt x="22229" y="41970"/>
                      <a:pt x="23898" y="40444"/>
                      <a:pt x="24280" y="38488"/>
                    </a:cubicBezTo>
                    <a:cubicBezTo>
                      <a:pt x="24320" y="38489"/>
                      <a:pt x="24360" y="38490"/>
                      <a:pt x="24401" y="38490"/>
                    </a:cubicBezTo>
                    <a:cubicBezTo>
                      <a:pt x="26119" y="38490"/>
                      <a:pt x="27685" y="37498"/>
                      <a:pt x="28478" y="35960"/>
                    </a:cubicBezTo>
                    <a:cubicBezTo>
                      <a:pt x="29193" y="34386"/>
                      <a:pt x="29336" y="32573"/>
                      <a:pt x="28811" y="30951"/>
                    </a:cubicBezTo>
                    <a:cubicBezTo>
                      <a:pt x="32771" y="29568"/>
                      <a:pt x="33963" y="24559"/>
                      <a:pt x="31006" y="21602"/>
                    </a:cubicBezTo>
                    <a:cubicBezTo>
                      <a:pt x="31721" y="18883"/>
                      <a:pt x="30576" y="15973"/>
                      <a:pt x="28191" y="14447"/>
                    </a:cubicBezTo>
                    <a:cubicBezTo>
                      <a:pt x="28668" y="12253"/>
                      <a:pt x="28239" y="9963"/>
                      <a:pt x="26999" y="8103"/>
                    </a:cubicBezTo>
                    <a:cubicBezTo>
                      <a:pt x="25960" y="6730"/>
                      <a:pt x="24257" y="5818"/>
                      <a:pt x="22563" y="5818"/>
                    </a:cubicBezTo>
                    <a:cubicBezTo>
                      <a:pt x="22080" y="5818"/>
                      <a:pt x="21598" y="5893"/>
                      <a:pt x="21132" y="6051"/>
                    </a:cubicBezTo>
                    <a:cubicBezTo>
                      <a:pt x="21275" y="4143"/>
                      <a:pt x="19796" y="2283"/>
                      <a:pt x="17936" y="1711"/>
                    </a:cubicBezTo>
                    <a:cubicBezTo>
                      <a:pt x="17337" y="1546"/>
                      <a:pt x="16724" y="1466"/>
                      <a:pt x="16115" y="1466"/>
                    </a:cubicBezTo>
                    <a:cubicBezTo>
                      <a:pt x="14783" y="1466"/>
                      <a:pt x="13468" y="1849"/>
                      <a:pt x="12355" y="2569"/>
                    </a:cubicBezTo>
                    <a:cubicBezTo>
                      <a:pt x="11728" y="920"/>
                      <a:pt x="9960" y="1"/>
                      <a:pt x="8204" y="1"/>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3"/>
              <p:cNvSpPr/>
              <p:nvPr/>
            </p:nvSpPr>
            <p:spPr>
              <a:xfrm>
                <a:off x="2187164" y="1646574"/>
                <a:ext cx="392732" cy="587242"/>
              </a:xfrm>
              <a:custGeom>
                <a:avLst/>
                <a:gdLst/>
                <a:ahLst/>
                <a:cxnLst/>
                <a:rect l="l" t="t" r="r" b="b"/>
                <a:pathLst>
                  <a:path w="29099" h="43511" extrusionOk="0">
                    <a:moveTo>
                      <a:pt x="23737" y="1"/>
                    </a:moveTo>
                    <a:cubicBezTo>
                      <a:pt x="22708" y="1"/>
                      <a:pt x="22109" y="781"/>
                      <a:pt x="21132" y="993"/>
                    </a:cubicBezTo>
                    <a:cubicBezTo>
                      <a:pt x="20981" y="1026"/>
                      <a:pt x="20825" y="1040"/>
                      <a:pt x="20665" y="1040"/>
                    </a:cubicBezTo>
                    <a:cubicBezTo>
                      <a:pt x="19827" y="1040"/>
                      <a:pt x="18885" y="660"/>
                      <a:pt x="17947" y="660"/>
                    </a:cubicBezTo>
                    <a:cubicBezTo>
                      <a:pt x="17768" y="660"/>
                      <a:pt x="17590" y="674"/>
                      <a:pt x="17412" y="707"/>
                    </a:cubicBezTo>
                    <a:cubicBezTo>
                      <a:pt x="16076" y="993"/>
                      <a:pt x="14788" y="2185"/>
                      <a:pt x="14836" y="3616"/>
                    </a:cubicBezTo>
                    <a:cubicBezTo>
                      <a:pt x="14288" y="3475"/>
                      <a:pt x="13732" y="3406"/>
                      <a:pt x="13180" y="3406"/>
                    </a:cubicBezTo>
                    <a:cubicBezTo>
                      <a:pt x="11134" y="3406"/>
                      <a:pt x="9139" y="4349"/>
                      <a:pt x="7824" y="6001"/>
                    </a:cubicBezTo>
                    <a:cubicBezTo>
                      <a:pt x="6154" y="8243"/>
                      <a:pt x="5868" y="11201"/>
                      <a:pt x="7013" y="13681"/>
                    </a:cubicBezTo>
                    <a:cubicBezTo>
                      <a:pt x="5343" y="14111"/>
                      <a:pt x="3960" y="15351"/>
                      <a:pt x="3292" y="16973"/>
                    </a:cubicBezTo>
                    <a:cubicBezTo>
                      <a:pt x="2672" y="18595"/>
                      <a:pt x="2768" y="20455"/>
                      <a:pt x="3674" y="22029"/>
                    </a:cubicBezTo>
                    <a:cubicBezTo>
                      <a:pt x="859" y="23794"/>
                      <a:pt x="1" y="28230"/>
                      <a:pt x="1861" y="31044"/>
                    </a:cubicBezTo>
                    <a:cubicBezTo>
                      <a:pt x="2052" y="31235"/>
                      <a:pt x="2147" y="31474"/>
                      <a:pt x="2195" y="31712"/>
                    </a:cubicBezTo>
                    <a:cubicBezTo>
                      <a:pt x="2195" y="31951"/>
                      <a:pt x="2147" y="32237"/>
                      <a:pt x="2004" y="32475"/>
                    </a:cubicBezTo>
                    <a:cubicBezTo>
                      <a:pt x="1480" y="34002"/>
                      <a:pt x="1718" y="35719"/>
                      <a:pt x="2672" y="37055"/>
                    </a:cubicBezTo>
                    <a:cubicBezTo>
                      <a:pt x="3498" y="38228"/>
                      <a:pt x="4838" y="38886"/>
                      <a:pt x="6259" y="38886"/>
                    </a:cubicBezTo>
                    <a:cubicBezTo>
                      <a:pt x="6399" y="38886"/>
                      <a:pt x="6539" y="38880"/>
                      <a:pt x="6679" y="38867"/>
                    </a:cubicBezTo>
                    <a:cubicBezTo>
                      <a:pt x="7978" y="40924"/>
                      <a:pt x="10205" y="42108"/>
                      <a:pt x="12514" y="42108"/>
                    </a:cubicBezTo>
                    <a:cubicBezTo>
                      <a:pt x="13257" y="42108"/>
                      <a:pt x="14009" y="41985"/>
                      <a:pt x="14740" y="41729"/>
                    </a:cubicBezTo>
                    <a:cubicBezTo>
                      <a:pt x="16202" y="42931"/>
                      <a:pt x="18041" y="43510"/>
                      <a:pt x="19889" y="43510"/>
                    </a:cubicBezTo>
                    <a:cubicBezTo>
                      <a:pt x="22443" y="43510"/>
                      <a:pt x="25012" y="42402"/>
                      <a:pt x="26618" y="40298"/>
                    </a:cubicBezTo>
                    <a:cubicBezTo>
                      <a:pt x="29098" y="37102"/>
                      <a:pt x="29098" y="32571"/>
                      <a:pt x="29003" y="28373"/>
                    </a:cubicBezTo>
                    <a:cubicBezTo>
                      <a:pt x="28812" y="23031"/>
                      <a:pt x="28526" y="17640"/>
                      <a:pt x="28240" y="12298"/>
                    </a:cubicBezTo>
                    <a:cubicBezTo>
                      <a:pt x="28097" y="10295"/>
                      <a:pt x="27954" y="8291"/>
                      <a:pt x="27763" y="6288"/>
                    </a:cubicBezTo>
                    <a:cubicBezTo>
                      <a:pt x="27667" y="4952"/>
                      <a:pt x="27381" y="3664"/>
                      <a:pt x="26904" y="2472"/>
                    </a:cubicBezTo>
                    <a:cubicBezTo>
                      <a:pt x="26379" y="1279"/>
                      <a:pt x="25378" y="373"/>
                      <a:pt x="24138" y="39"/>
                    </a:cubicBezTo>
                    <a:cubicBezTo>
                      <a:pt x="23996" y="13"/>
                      <a:pt x="23863" y="1"/>
                      <a:pt x="23737" y="1"/>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3"/>
              <p:cNvSpPr/>
              <p:nvPr/>
            </p:nvSpPr>
            <p:spPr>
              <a:xfrm>
                <a:off x="2269573" y="1766098"/>
                <a:ext cx="555606" cy="578833"/>
              </a:xfrm>
              <a:custGeom>
                <a:avLst/>
                <a:gdLst/>
                <a:ahLst/>
                <a:cxnLst/>
                <a:rect l="l" t="t" r="r" b="b"/>
                <a:pathLst>
                  <a:path w="41167" h="42888" extrusionOk="0">
                    <a:moveTo>
                      <a:pt x="22289" y="0"/>
                    </a:moveTo>
                    <a:cubicBezTo>
                      <a:pt x="19587" y="0"/>
                      <a:pt x="16880" y="668"/>
                      <a:pt x="14359" y="1772"/>
                    </a:cubicBezTo>
                    <a:cubicBezTo>
                      <a:pt x="10542" y="3537"/>
                      <a:pt x="6679" y="5922"/>
                      <a:pt x="4914" y="9929"/>
                    </a:cubicBezTo>
                    <a:cubicBezTo>
                      <a:pt x="3912" y="12362"/>
                      <a:pt x="3435" y="14938"/>
                      <a:pt x="3483" y="17561"/>
                    </a:cubicBezTo>
                    <a:cubicBezTo>
                      <a:pt x="3483" y="18897"/>
                      <a:pt x="3578" y="20280"/>
                      <a:pt x="3721" y="21616"/>
                    </a:cubicBezTo>
                    <a:cubicBezTo>
                      <a:pt x="3578" y="21568"/>
                      <a:pt x="3387" y="21521"/>
                      <a:pt x="3244" y="21473"/>
                    </a:cubicBezTo>
                    <a:cubicBezTo>
                      <a:pt x="3034" y="21418"/>
                      <a:pt x="2821" y="21390"/>
                      <a:pt x="2610" y="21390"/>
                    </a:cubicBezTo>
                    <a:cubicBezTo>
                      <a:pt x="1913" y="21390"/>
                      <a:pt x="1240" y="21687"/>
                      <a:pt x="764" y="22236"/>
                    </a:cubicBezTo>
                    <a:cubicBezTo>
                      <a:pt x="1" y="23238"/>
                      <a:pt x="287" y="24764"/>
                      <a:pt x="1050" y="25814"/>
                    </a:cubicBezTo>
                    <a:cubicBezTo>
                      <a:pt x="1909" y="27006"/>
                      <a:pt x="3197" y="27769"/>
                      <a:pt x="4628" y="28008"/>
                    </a:cubicBezTo>
                    <a:cubicBezTo>
                      <a:pt x="6106" y="34829"/>
                      <a:pt x="9588" y="40744"/>
                      <a:pt x="17077" y="42461"/>
                    </a:cubicBezTo>
                    <a:cubicBezTo>
                      <a:pt x="18347" y="42750"/>
                      <a:pt x="19577" y="42887"/>
                      <a:pt x="20760" y="42887"/>
                    </a:cubicBezTo>
                    <a:cubicBezTo>
                      <a:pt x="28958" y="42887"/>
                      <a:pt x="34913" y="36309"/>
                      <a:pt x="36206" y="28056"/>
                    </a:cubicBezTo>
                    <a:cubicBezTo>
                      <a:pt x="37732" y="27913"/>
                      <a:pt x="39163" y="27102"/>
                      <a:pt x="40069" y="25814"/>
                    </a:cubicBezTo>
                    <a:cubicBezTo>
                      <a:pt x="40833" y="24764"/>
                      <a:pt x="41166" y="23238"/>
                      <a:pt x="40356" y="22236"/>
                    </a:cubicBezTo>
                    <a:cubicBezTo>
                      <a:pt x="39879" y="21687"/>
                      <a:pt x="39206" y="21390"/>
                      <a:pt x="38509" y="21390"/>
                    </a:cubicBezTo>
                    <a:cubicBezTo>
                      <a:pt x="38298" y="21390"/>
                      <a:pt x="38086" y="21418"/>
                      <a:pt x="37875" y="21473"/>
                    </a:cubicBezTo>
                    <a:cubicBezTo>
                      <a:pt x="37541" y="21521"/>
                      <a:pt x="37255" y="21664"/>
                      <a:pt x="37016" y="21807"/>
                    </a:cubicBezTo>
                    <a:cubicBezTo>
                      <a:pt x="37398" y="17657"/>
                      <a:pt x="37493" y="13221"/>
                      <a:pt x="36253" y="9643"/>
                    </a:cubicBezTo>
                    <a:cubicBezTo>
                      <a:pt x="34822" y="5636"/>
                      <a:pt x="31722" y="2488"/>
                      <a:pt x="27762" y="1009"/>
                    </a:cubicBezTo>
                    <a:cubicBezTo>
                      <a:pt x="25981" y="312"/>
                      <a:pt x="24136" y="0"/>
                      <a:pt x="22289" y="0"/>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3"/>
              <p:cNvSpPr/>
              <p:nvPr/>
            </p:nvSpPr>
            <p:spPr>
              <a:xfrm>
                <a:off x="2636729" y="2026781"/>
                <a:ext cx="58399" cy="51165"/>
              </a:xfrm>
              <a:custGeom>
                <a:avLst/>
                <a:gdLst/>
                <a:ahLst/>
                <a:cxnLst/>
                <a:rect l="l" t="t" r="r" b="b"/>
                <a:pathLst>
                  <a:path w="4327" h="3791" extrusionOk="0">
                    <a:moveTo>
                      <a:pt x="1830" y="0"/>
                    </a:moveTo>
                    <a:cubicBezTo>
                      <a:pt x="588" y="0"/>
                      <a:pt x="1" y="1218"/>
                      <a:pt x="272" y="2349"/>
                    </a:cubicBezTo>
                    <a:cubicBezTo>
                      <a:pt x="431" y="3239"/>
                      <a:pt x="1205" y="3790"/>
                      <a:pt x="2000" y="3790"/>
                    </a:cubicBezTo>
                    <a:cubicBezTo>
                      <a:pt x="2398" y="3790"/>
                      <a:pt x="2800" y="3653"/>
                      <a:pt x="3134" y="3350"/>
                    </a:cubicBezTo>
                    <a:cubicBezTo>
                      <a:pt x="4327" y="2206"/>
                      <a:pt x="3659" y="202"/>
                      <a:pt x="2037" y="11"/>
                    </a:cubicBezTo>
                    <a:cubicBezTo>
                      <a:pt x="1966" y="4"/>
                      <a:pt x="1897" y="0"/>
                      <a:pt x="1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3"/>
              <p:cNvSpPr/>
              <p:nvPr/>
            </p:nvSpPr>
            <p:spPr>
              <a:xfrm>
                <a:off x="2418492" y="2026781"/>
                <a:ext cx="58404" cy="51169"/>
              </a:xfrm>
              <a:custGeom>
                <a:avLst/>
                <a:gdLst/>
                <a:ahLst/>
                <a:cxnLst/>
                <a:rect l="l" t="t" r="r" b="b"/>
                <a:pathLst>
                  <a:path w="4327" h="3791" extrusionOk="0">
                    <a:moveTo>
                      <a:pt x="1829" y="0"/>
                    </a:moveTo>
                    <a:cubicBezTo>
                      <a:pt x="587" y="0"/>
                      <a:pt x="0" y="1218"/>
                      <a:pt x="272" y="2349"/>
                    </a:cubicBezTo>
                    <a:cubicBezTo>
                      <a:pt x="431" y="3239"/>
                      <a:pt x="1205" y="3790"/>
                      <a:pt x="2000" y="3790"/>
                    </a:cubicBezTo>
                    <a:cubicBezTo>
                      <a:pt x="2397" y="3790"/>
                      <a:pt x="2800" y="3653"/>
                      <a:pt x="3134" y="3350"/>
                    </a:cubicBezTo>
                    <a:cubicBezTo>
                      <a:pt x="4326" y="2206"/>
                      <a:pt x="3658" y="202"/>
                      <a:pt x="2037" y="11"/>
                    </a:cubicBezTo>
                    <a:cubicBezTo>
                      <a:pt x="1966" y="4"/>
                      <a:pt x="1896" y="0"/>
                      <a:pt x="18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3"/>
              <p:cNvSpPr/>
              <p:nvPr/>
            </p:nvSpPr>
            <p:spPr>
              <a:xfrm>
                <a:off x="2524911" y="2034811"/>
                <a:ext cx="49829" cy="82760"/>
              </a:xfrm>
              <a:custGeom>
                <a:avLst/>
                <a:gdLst/>
                <a:ahLst/>
                <a:cxnLst/>
                <a:rect l="l" t="t" r="r" b="b"/>
                <a:pathLst>
                  <a:path w="3692" h="6132" extrusionOk="0">
                    <a:moveTo>
                      <a:pt x="2392" y="1"/>
                    </a:moveTo>
                    <a:cubicBezTo>
                      <a:pt x="2142" y="1"/>
                      <a:pt x="1903" y="156"/>
                      <a:pt x="1927" y="466"/>
                    </a:cubicBezTo>
                    <a:cubicBezTo>
                      <a:pt x="2022" y="1324"/>
                      <a:pt x="2118" y="2183"/>
                      <a:pt x="2213" y="2994"/>
                    </a:cubicBezTo>
                    <a:cubicBezTo>
                      <a:pt x="2356" y="3662"/>
                      <a:pt x="2404" y="4330"/>
                      <a:pt x="2452" y="4997"/>
                    </a:cubicBezTo>
                    <a:cubicBezTo>
                      <a:pt x="2189" y="5069"/>
                      <a:pt x="1927" y="5105"/>
                      <a:pt x="1665" y="5105"/>
                    </a:cubicBezTo>
                    <a:cubicBezTo>
                      <a:pt x="1402" y="5105"/>
                      <a:pt x="1140" y="5069"/>
                      <a:pt x="877" y="4997"/>
                    </a:cubicBezTo>
                    <a:cubicBezTo>
                      <a:pt x="848" y="4993"/>
                      <a:pt x="819" y="4991"/>
                      <a:pt x="791" y="4991"/>
                    </a:cubicBezTo>
                    <a:cubicBezTo>
                      <a:pt x="232" y="4991"/>
                      <a:pt x="1" y="5863"/>
                      <a:pt x="591" y="5999"/>
                    </a:cubicBezTo>
                    <a:cubicBezTo>
                      <a:pt x="901" y="6057"/>
                      <a:pt x="1377" y="6131"/>
                      <a:pt x="1855" y="6131"/>
                    </a:cubicBezTo>
                    <a:cubicBezTo>
                      <a:pt x="2553" y="6131"/>
                      <a:pt x="3255" y="5974"/>
                      <a:pt x="3453" y="5379"/>
                    </a:cubicBezTo>
                    <a:cubicBezTo>
                      <a:pt x="3692" y="4854"/>
                      <a:pt x="3358" y="3805"/>
                      <a:pt x="3262" y="3185"/>
                    </a:cubicBezTo>
                    <a:lnTo>
                      <a:pt x="2929" y="466"/>
                    </a:lnTo>
                    <a:cubicBezTo>
                      <a:pt x="2905" y="156"/>
                      <a:pt x="2642" y="1"/>
                      <a:pt x="2392" y="1"/>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3"/>
              <p:cNvSpPr/>
              <p:nvPr/>
            </p:nvSpPr>
            <p:spPr>
              <a:xfrm>
                <a:off x="2499403" y="2140879"/>
                <a:ext cx="110104" cy="56024"/>
              </a:xfrm>
              <a:custGeom>
                <a:avLst/>
                <a:gdLst/>
                <a:ahLst/>
                <a:cxnLst/>
                <a:rect l="l" t="t" r="r" b="b"/>
                <a:pathLst>
                  <a:path w="8158" h="4151" extrusionOk="0">
                    <a:moveTo>
                      <a:pt x="430" y="0"/>
                    </a:moveTo>
                    <a:cubicBezTo>
                      <a:pt x="192" y="0"/>
                      <a:pt x="1" y="191"/>
                      <a:pt x="48" y="430"/>
                    </a:cubicBezTo>
                    <a:cubicBezTo>
                      <a:pt x="478" y="2529"/>
                      <a:pt x="2100" y="4150"/>
                      <a:pt x="4103" y="4150"/>
                    </a:cubicBezTo>
                    <a:cubicBezTo>
                      <a:pt x="6059" y="4150"/>
                      <a:pt x="7728" y="2529"/>
                      <a:pt x="8110" y="430"/>
                    </a:cubicBezTo>
                    <a:cubicBezTo>
                      <a:pt x="8158" y="191"/>
                      <a:pt x="7967" y="0"/>
                      <a:pt x="77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3"/>
              <p:cNvSpPr/>
              <p:nvPr/>
            </p:nvSpPr>
            <p:spPr>
              <a:xfrm>
                <a:off x="2465122" y="2119110"/>
                <a:ext cx="27857" cy="35684"/>
              </a:xfrm>
              <a:custGeom>
                <a:avLst/>
                <a:gdLst/>
                <a:ahLst/>
                <a:cxnLst/>
                <a:rect l="l" t="t" r="r" b="b"/>
                <a:pathLst>
                  <a:path w="2064" h="2644" extrusionOk="0">
                    <a:moveTo>
                      <a:pt x="1398" y="0"/>
                    </a:moveTo>
                    <a:cubicBezTo>
                      <a:pt x="1106" y="0"/>
                      <a:pt x="813" y="236"/>
                      <a:pt x="871" y="612"/>
                    </a:cubicBezTo>
                    <a:cubicBezTo>
                      <a:pt x="1014" y="1041"/>
                      <a:pt x="824" y="1470"/>
                      <a:pt x="442" y="1709"/>
                    </a:cubicBezTo>
                    <a:cubicBezTo>
                      <a:pt x="0" y="1990"/>
                      <a:pt x="302" y="2643"/>
                      <a:pt x="722" y="2643"/>
                    </a:cubicBezTo>
                    <a:cubicBezTo>
                      <a:pt x="801" y="2643"/>
                      <a:pt x="884" y="2620"/>
                      <a:pt x="967" y="2567"/>
                    </a:cubicBezTo>
                    <a:cubicBezTo>
                      <a:pt x="1730" y="2090"/>
                      <a:pt x="2064" y="1184"/>
                      <a:pt x="1873" y="326"/>
                    </a:cubicBezTo>
                    <a:cubicBezTo>
                      <a:pt x="1779" y="100"/>
                      <a:pt x="1589" y="0"/>
                      <a:pt x="1398" y="0"/>
                    </a:cubicBezTo>
                    <a:close/>
                  </a:path>
                </a:pathLst>
              </a:custGeom>
              <a:solidFill>
                <a:srgbClr val="DB9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3"/>
              <p:cNvSpPr/>
              <p:nvPr/>
            </p:nvSpPr>
            <p:spPr>
              <a:xfrm>
                <a:off x="2613353" y="2118664"/>
                <a:ext cx="31136" cy="29395"/>
              </a:xfrm>
              <a:custGeom>
                <a:avLst/>
                <a:gdLst/>
                <a:ahLst/>
                <a:cxnLst/>
                <a:rect l="l" t="t" r="r" b="b"/>
                <a:pathLst>
                  <a:path w="2307" h="2178" extrusionOk="0">
                    <a:moveTo>
                      <a:pt x="502" y="1"/>
                    </a:moveTo>
                    <a:cubicBezTo>
                      <a:pt x="251" y="1"/>
                      <a:pt x="1" y="168"/>
                      <a:pt x="1" y="502"/>
                    </a:cubicBezTo>
                    <a:cubicBezTo>
                      <a:pt x="1" y="1313"/>
                      <a:pt x="573" y="2028"/>
                      <a:pt x="1384" y="2171"/>
                    </a:cubicBezTo>
                    <a:cubicBezTo>
                      <a:pt x="1416" y="2176"/>
                      <a:pt x="1447" y="2178"/>
                      <a:pt x="1477" y="2178"/>
                    </a:cubicBezTo>
                    <a:cubicBezTo>
                      <a:pt x="2077" y="2178"/>
                      <a:pt x="2306" y="1308"/>
                      <a:pt x="1670" y="1217"/>
                    </a:cubicBezTo>
                    <a:cubicBezTo>
                      <a:pt x="1289" y="1217"/>
                      <a:pt x="1003" y="883"/>
                      <a:pt x="1003" y="502"/>
                    </a:cubicBezTo>
                    <a:cubicBezTo>
                      <a:pt x="1003" y="168"/>
                      <a:pt x="752" y="1"/>
                      <a:pt x="502" y="1"/>
                    </a:cubicBezTo>
                    <a:close/>
                  </a:path>
                </a:pathLst>
              </a:custGeom>
              <a:solidFill>
                <a:srgbClr val="DB9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3"/>
              <p:cNvSpPr/>
              <p:nvPr/>
            </p:nvSpPr>
            <p:spPr>
              <a:xfrm>
                <a:off x="2297902" y="2001151"/>
                <a:ext cx="502174" cy="109591"/>
              </a:xfrm>
              <a:custGeom>
                <a:avLst/>
                <a:gdLst/>
                <a:ahLst/>
                <a:cxnLst/>
                <a:rect l="l" t="t" r="r" b="b"/>
                <a:pathLst>
                  <a:path w="37208" h="8120" extrusionOk="0">
                    <a:moveTo>
                      <a:pt x="6440" y="670"/>
                    </a:moveTo>
                    <a:cubicBezTo>
                      <a:pt x="8491" y="670"/>
                      <a:pt x="10542" y="718"/>
                      <a:pt x="12641" y="718"/>
                    </a:cubicBezTo>
                    <a:cubicBezTo>
                      <a:pt x="12951" y="742"/>
                      <a:pt x="13273" y="754"/>
                      <a:pt x="13601" y="754"/>
                    </a:cubicBezTo>
                    <a:cubicBezTo>
                      <a:pt x="13929" y="754"/>
                      <a:pt x="14263" y="742"/>
                      <a:pt x="14597" y="718"/>
                    </a:cubicBezTo>
                    <a:lnTo>
                      <a:pt x="15169" y="718"/>
                    </a:lnTo>
                    <a:cubicBezTo>
                      <a:pt x="15599" y="766"/>
                      <a:pt x="15551" y="909"/>
                      <a:pt x="15599" y="1338"/>
                    </a:cubicBezTo>
                    <a:cubicBezTo>
                      <a:pt x="15646" y="1958"/>
                      <a:pt x="15599" y="2578"/>
                      <a:pt x="15551" y="3198"/>
                    </a:cubicBezTo>
                    <a:lnTo>
                      <a:pt x="15599" y="3198"/>
                    </a:lnTo>
                    <a:cubicBezTo>
                      <a:pt x="15551" y="4391"/>
                      <a:pt x="15074" y="5536"/>
                      <a:pt x="14311" y="6394"/>
                    </a:cubicBezTo>
                    <a:cubicBezTo>
                      <a:pt x="13501" y="7247"/>
                      <a:pt x="12501" y="7452"/>
                      <a:pt x="11412" y="7452"/>
                    </a:cubicBezTo>
                    <a:cubicBezTo>
                      <a:pt x="11283" y="7452"/>
                      <a:pt x="11151" y="7449"/>
                      <a:pt x="11019" y="7444"/>
                    </a:cubicBezTo>
                    <a:cubicBezTo>
                      <a:pt x="10908" y="7449"/>
                      <a:pt x="10797" y="7451"/>
                      <a:pt x="10686" y="7451"/>
                    </a:cubicBezTo>
                    <a:cubicBezTo>
                      <a:pt x="9692" y="7451"/>
                      <a:pt x="8671" y="7262"/>
                      <a:pt x="7728" y="6919"/>
                    </a:cubicBezTo>
                    <a:cubicBezTo>
                      <a:pt x="6679" y="6347"/>
                      <a:pt x="5963" y="5249"/>
                      <a:pt x="5820" y="4057"/>
                    </a:cubicBezTo>
                    <a:cubicBezTo>
                      <a:pt x="5725" y="3485"/>
                      <a:pt x="5677" y="2864"/>
                      <a:pt x="5725" y="2244"/>
                    </a:cubicBezTo>
                    <a:cubicBezTo>
                      <a:pt x="5820" y="2149"/>
                      <a:pt x="5820" y="2006"/>
                      <a:pt x="5725" y="1863"/>
                    </a:cubicBezTo>
                    <a:cubicBezTo>
                      <a:pt x="5725" y="1720"/>
                      <a:pt x="5772" y="1529"/>
                      <a:pt x="5772" y="1338"/>
                    </a:cubicBezTo>
                    <a:cubicBezTo>
                      <a:pt x="5868" y="956"/>
                      <a:pt x="6011" y="766"/>
                      <a:pt x="6392" y="670"/>
                    </a:cubicBezTo>
                    <a:close/>
                    <a:moveTo>
                      <a:pt x="22611" y="670"/>
                    </a:moveTo>
                    <a:cubicBezTo>
                      <a:pt x="24662" y="670"/>
                      <a:pt x="26761" y="718"/>
                      <a:pt x="28812" y="718"/>
                    </a:cubicBezTo>
                    <a:cubicBezTo>
                      <a:pt x="29146" y="742"/>
                      <a:pt x="29468" y="754"/>
                      <a:pt x="29790" y="754"/>
                    </a:cubicBezTo>
                    <a:cubicBezTo>
                      <a:pt x="30112" y="754"/>
                      <a:pt x="30434" y="742"/>
                      <a:pt x="30767" y="718"/>
                    </a:cubicBezTo>
                    <a:lnTo>
                      <a:pt x="31388" y="718"/>
                    </a:lnTo>
                    <a:cubicBezTo>
                      <a:pt x="31817" y="766"/>
                      <a:pt x="31722" y="909"/>
                      <a:pt x="31769" y="1338"/>
                    </a:cubicBezTo>
                    <a:cubicBezTo>
                      <a:pt x="31817" y="1958"/>
                      <a:pt x="31817" y="2578"/>
                      <a:pt x="31769" y="3198"/>
                    </a:cubicBezTo>
                    <a:cubicBezTo>
                      <a:pt x="31722" y="4391"/>
                      <a:pt x="31244" y="5536"/>
                      <a:pt x="30481" y="6394"/>
                    </a:cubicBezTo>
                    <a:cubicBezTo>
                      <a:pt x="29714" y="7247"/>
                      <a:pt x="28680" y="7452"/>
                      <a:pt x="27618" y="7452"/>
                    </a:cubicBezTo>
                    <a:cubicBezTo>
                      <a:pt x="27492" y="7452"/>
                      <a:pt x="27365" y="7449"/>
                      <a:pt x="27238" y="7444"/>
                    </a:cubicBezTo>
                    <a:cubicBezTo>
                      <a:pt x="27122" y="7449"/>
                      <a:pt x="27006" y="7451"/>
                      <a:pt x="26891" y="7451"/>
                    </a:cubicBezTo>
                    <a:cubicBezTo>
                      <a:pt x="25862" y="7451"/>
                      <a:pt x="24842" y="7262"/>
                      <a:pt x="23899" y="6919"/>
                    </a:cubicBezTo>
                    <a:cubicBezTo>
                      <a:pt x="22849" y="6347"/>
                      <a:pt x="22134" y="5249"/>
                      <a:pt x="21991" y="4057"/>
                    </a:cubicBezTo>
                    <a:cubicBezTo>
                      <a:pt x="21895" y="3485"/>
                      <a:pt x="21895" y="2864"/>
                      <a:pt x="21943" y="2244"/>
                    </a:cubicBezTo>
                    <a:cubicBezTo>
                      <a:pt x="21895" y="1958"/>
                      <a:pt x="21943" y="1624"/>
                      <a:pt x="21991" y="1338"/>
                    </a:cubicBezTo>
                    <a:cubicBezTo>
                      <a:pt x="22038" y="956"/>
                      <a:pt x="22181" y="766"/>
                      <a:pt x="22563" y="670"/>
                    </a:cubicBezTo>
                    <a:close/>
                    <a:moveTo>
                      <a:pt x="7082" y="0"/>
                    </a:moveTo>
                    <a:cubicBezTo>
                      <a:pt x="6669" y="0"/>
                      <a:pt x="6268" y="53"/>
                      <a:pt x="5868" y="145"/>
                    </a:cubicBezTo>
                    <a:cubicBezTo>
                      <a:pt x="5534" y="289"/>
                      <a:pt x="5295" y="575"/>
                      <a:pt x="5248" y="956"/>
                    </a:cubicBezTo>
                    <a:cubicBezTo>
                      <a:pt x="5200" y="1243"/>
                      <a:pt x="5200" y="1529"/>
                      <a:pt x="5200" y="1863"/>
                    </a:cubicBezTo>
                    <a:cubicBezTo>
                      <a:pt x="4294" y="2053"/>
                      <a:pt x="3435" y="2340"/>
                      <a:pt x="2576" y="2578"/>
                    </a:cubicBezTo>
                    <a:cubicBezTo>
                      <a:pt x="1718" y="2817"/>
                      <a:pt x="907" y="3151"/>
                      <a:pt x="144" y="3580"/>
                    </a:cubicBezTo>
                    <a:cubicBezTo>
                      <a:pt x="0" y="3675"/>
                      <a:pt x="48" y="3914"/>
                      <a:pt x="239" y="3914"/>
                    </a:cubicBezTo>
                    <a:cubicBezTo>
                      <a:pt x="1813" y="3914"/>
                      <a:pt x="3626" y="3151"/>
                      <a:pt x="5152" y="2531"/>
                    </a:cubicBezTo>
                    <a:cubicBezTo>
                      <a:pt x="5152" y="2864"/>
                      <a:pt x="5152" y="3151"/>
                      <a:pt x="5200" y="3437"/>
                    </a:cubicBezTo>
                    <a:cubicBezTo>
                      <a:pt x="5200" y="4677"/>
                      <a:pt x="5677" y="5870"/>
                      <a:pt x="6488" y="6776"/>
                    </a:cubicBezTo>
                    <a:cubicBezTo>
                      <a:pt x="7394" y="7587"/>
                      <a:pt x="8587" y="8016"/>
                      <a:pt x="9779" y="8016"/>
                    </a:cubicBezTo>
                    <a:cubicBezTo>
                      <a:pt x="10294" y="8071"/>
                      <a:pt x="10823" y="8119"/>
                      <a:pt x="11347" y="8119"/>
                    </a:cubicBezTo>
                    <a:cubicBezTo>
                      <a:pt x="12183" y="8119"/>
                      <a:pt x="13005" y="7997"/>
                      <a:pt x="13738" y="7587"/>
                    </a:cubicBezTo>
                    <a:cubicBezTo>
                      <a:pt x="15742" y="6537"/>
                      <a:pt x="16362" y="3962"/>
                      <a:pt x="16219" y="1815"/>
                    </a:cubicBezTo>
                    <a:lnTo>
                      <a:pt x="16219" y="1815"/>
                    </a:lnTo>
                    <a:cubicBezTo>
                      <a:pt x="17888" y="2006"/>
                      <a:pt x="19605" y="2101"/>
                      <a:pt x="21323" y="2101"/>
                    </a:cubicBezTo>
                    <a:lnTo>
                      <a:pt x="21323" y="3437"/>
                    </a:lnTo>
                    <a:cubicBezTo>
                      <a:pt x="21370" y="4677"/>
                      <a:pt x="21847" y="5870"/>
                      <a:pt x="22658" y="6776"/>
                    </a:cubicBezTo>
                    <a:cubicBezTo>
                      <a:pt x="23565" y="7587"/>
                      <a:pt x="24757" y="8016"/>
                      <a:pt x="25950" y="8016"/>
                    </a:cubicBezTo>
                    <a:cubicBezTo>
                      <a:pt x="26465" y="8071"/>
                      <a:pt x="26994" y="8119"/>
                      <a:pt x="27518" y="8119"/>
                    </a:cubicBezTo>
                    <a:cubicBezTo>
                      <a:pt x="28353" y="8119"/>
                      <a:pt x="29176" y="7997"/>
                      <a:pt x="29909" y="7587"/>
                    </a:cubicBezTo>
                    <a:cubicBezTo>
                      <a:pt x="31626" y="6680"/>
                      <a:pt x="32342" y="4629"/>
                      <a:pt x="32389" y="2674"/>
                    </a:cubicBezTo>
                    <a:cubicBezTo>
                      <a:pt x="33772" y="3273"/>
                      <a:pt x="35377" y="3916"/>
                      <a:pt x="36817" y="3916"/>
                    </a:cubicBezTo>
                    <a:cubicBezTo>
                      <a:pt x="36868" y="3916"/>
                      <a:pt x="36918" y="3915"/>
                      <a:pt x="36969" y="3914"/>
                    </a:cubicBezTo>
                    <a:cubicBezTo>
                      <a:pt x="37159" y="3914"/>
                      <a:pt x="37207" y="3675"/>
                      <a:pt x="37064" y="3580"/>
                    </a:cubicBezTo>
                    <a:cubicBezTo>
                      <a:pt x="36301" y="3151"/>
                      <a:pt x="35490" y="2817"/>
                      <a:pt x="34631" y="2578"/>
                    </a:cubicBezTo>
                    <a:cubicBezTo>
                      <a:pt x="33868" y="2340"/>
                      <a:pt x="33153" y="2149"/>
                      <a:pt x="32389" y="1958"/>
                    </a:cubicBezTo>
                    <a:cubicBezTo>
                      <a:pt x="32342" y="1576"/>
                      <a:pt x="32342" y="1195"/>
                      <a:pt x="32246" y="813"/>
                    </a:cubicBezTo>
                    <a:cubicBezTo>
                      <a:pt x="32151" y="289"/>
                      <a:pt x="31817" y="145"/>
                      <a:pt x="31340" y="145"/>
                    </a:cubicBezTo>
                    <a:cubicBezTo>
                      <a:pt x="31022" y="130"/>
                      <a:pt x="30704" y="124"/>
                      <a:pt x="30386" y="124"/>
                    </a:cubicBezTo>
                    <a:cubicBezTo>
                      <a:pt x="29750" y="124"/>
                      <a:pt x="29114" y="145"/>
                      <a:pt x="28478" y="145"/>
                    </a:cubicBezTo>
                    <a:lnTo>
                      <a:pt x="27953" y="145"/>
                    </a:lnTo>
                    <a:lnTo>
                      <a:pt x="26427" y="98"/>
                    </a:lnTo>
                    <a:cubicBezTo>
                      <a:pt x="25568" y="98"/>
                      <a:pt x="24757" y="50"/>
                      <a:pt x="23946" y="50"/>
                    </a:cubicBezTo>
                    <a:cubicBezTo>
                      <a:pt x="23727" y="16"/>
                      <a:pt x="23507" y="0"/>
                      <a:pt x="23287" y="0"/>
                    </a:cubicBezTo>
                    <a:cubicBezTo>
                      <a:pt x="22887" y="0"/>
                      <a:pt x="22486" y="53"/>
                      <a:pt x="22086" y="145"/>
                    </a:cubicBezTo>
                    <a:cubicBezTo>
                      <a:pt x="21752" y="289"/>
                      <a:pt x="21514" y="622"/>
                      <a:pt x="21466" y="956"/>
                    </a:cubicBezTo>
                    <a:cubicBezTo>
                      <a:pt x="21418" y="1147"/>
                      <a:pt x="21418" y="1290"/>
                      <a:pt x="21370" y="1481"/>
                    </a:cubicBezTo>
                    <a:cubicBezTo>
                      <a:pt x="19957" y="1363"/>
                      <a:pt x="18512" y="1278"/>
                      <a:pt x="17061" y="1278"/>
                    </a:cubicBezTo>
                    <a:cubicBezTo>
                      <a:pt x="16749" y="1278"/>
                      <a:pt x="16436" y="1282"/>
                      <a:pt x="16123" y="1290"/>
                    </a:cubicBezTo>
                    <a:cubicBezTo>
                      <a:pt x="16123" y="1147"/>
                      <a:pt x="16123" y="956"/>
                      <a:pt x="16076" y="813"/>
                    </a:cubicBezTo>
                    <a:cubicBezTo>
                      <a:pt x="15980" y="289"/>
                      <a:pt x="15646" y="145"/>
                      <a:pt x="15169" y="98"/>
                    </a:cubicBezTo>
                    <a:cubicBezTo>
                      <a:pt x="14215" y="98"/>
                      <a:pt x="13261" y="98"/>
                      <a:pt x="12307" y="145"/>
                    </a:cubicBezTo>
                    <a:lnTo>
                      <a:pt x="11735" y="145"/>
                    </a:lnTo>
                    <a:lnTo>
                      <a:pt x="10208" y="98"/>
                    </a:lnTo>
                    <a:cubicBezTo>
                      <a:pt x="9397" y="98"/>
                      <a:pt x="8587" y="50"/>
                      <a:pt x="7776" y="50"/>
                    </a:cubicBezTo>
                    <a:cubicBezTo>
                      <a:pt x="7539" y="16"/>
                      <a:pt x="7309" y="0"/>
                      <a:pt x="70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3"/>
              <p:cNvSpPr/>
              <p:nvPr/>
            </p:nvSpPr>
            <p:spPr>
              <a:xfrm>
                <a:off x="2291464" y="1727714"/>
                <a:ext cx="521231" cy="257187"/>
              </a:xfrm>
              <a:custGeom>
                <a:avLst/>
                <a:gdLst/>
                <a:ahLst/>
                <a:cxnLst/>
                <a:rect l="l" t="t" r="r" b="b"/>
                <a:pathLst>
                  <a:path w="38620" h="19056" extrusionOk="0">
                    <a:moveTo>
                      <a:pt x="19544" y="0"/>
                    </a:moveTo>
                    <a:cubicBezTo>
                      <a:pt x="18159" y="0"/>
                      <a:pt x="16798" y="124"/>
                      <a:pt x="15503" y="371"/>
                    </a:cubicBezTo>
                    <a:cubicBezTo>
                      <a:pt x="11783" y="991"/>
                      <a:pt x="8396" y="2756"/>
                      <a:pt x="5725" y="5427"/>
                    </a:cubicBezTo>
                    <a:cubicBezTo>
                      <a:pt x="3196" y="8003"/>
                      <a:pt x="0" y="13012"/>
                      <a:pt x="191" y="16876"/>
                    </a:cubicBezTo>
                    <a:cubicBezTo>
                      <a:pt x="262" y="18296"/>
                      <a:pt x="1127" y="19056"/>
                      <a:pt x="2292" y="19056"/>
                    </a:cubicBezTo>
                    <a:cubicBezTo>
                      <a:pt x="2692" y="19056"/>
                      <a:pt x="3127" y="18966"/>
                      <a:pt x="3578" y="18784"/>
                    </a:cubicBezTo>
                    <a:cubicBezTo>
                      <a:pt x="5677" y="17925"/>
                      <a:pt x="7203" y="15492"/>
                      <a:pt x="7966" y="13489"/>
                    </a:cubicBezTo>
                    <a:cubicBezTo>
                      <a:pt x="8009" y="14564"/>
                      <a:pt x="9061" y="15329"/>
                      <a:pt x="10107" y="15329"/>
                    </a:cubicBezTo>
                    <a:cubicBezTo>
                      <a:pt x="10221" y="15329"/>
                      <a:pt x="10334" y="15320"/>
                      <a:pt x="10447" y="15301"/>
                    </a:cubicBezTo>
                    <a:cubicBezTo>
                      <a:pt x="11592" y="15063"/>
                      <a:pt x="12593" y="14347"/>
                      <a:pt x="13261" y="13346"/>
                    </a:cubicBezTo>
                    <a:cubicBezTo>
                      <a:pt x="13929" y="12392"/>
                      <a:pt x="14454" y="11342"/>
                      <a:pt x="15169" y="10436"/>
                    </a:cubicBezTo>
                    <a:lnTo>
                      <a:pt x="15169" y="10436"/>
                    </a:lnTo>
                    <a:cubicBezTo>
                      <a:pt x="14829" y="11798"/>
                      <a:pt x="16273" y="12970"/>
                      <a:pt x="17672" y="12970"/>
                    </a:cubicBezTo>
                    <a:cubicBezTo>
                      <a:pt x="17841" y="12970"/>
                      <a:pt x="18010" y="12952"/>
                      <a:pt x="18174" y="12916"/>
                    </a:cubicBezTo>
                    <a:cubicBezTo>
                      <a:pt x="19701" y="12583"/>
                      <a:pt x="20798" y="11199"/>
                      <a:pt x="21418" y="9768"/>
                    </a:cubicBezTo>
                    <a:cubicBezTo>
                      <a:pt x="21657" y="10961"/>
                      <a:pt x="22038" y="12058"/>
                      <a:pt x="22611" y="13107"/>
                    </a:cubicBezTo>
                    <a:cubicBezTo>
                      <a:pt x="23231" y="14109"/>
                      <a:pt x="24328" y="14777"/>
                      <a:pt x="25568" y="14777"/>
                    </a:cubicBezTo>
                    <a:cubicBezTo>
                      <a:pt x="27142" y="14681"/>
                      <a:pt x="28239" y="13155"/>
                      <a:pt x="28812" y="11676"/>
                    </a:cubicBezTo>
                    <a:cubicBezTo>
                      <a:pt x="29098" y="13918"/>
                      <a:pt x="30290" y="15969"/>
                      <a:pt x="32055" y="17400"/>
                    </a:cubicBezTo>
                    <a:cubicBezTo>
                      <a:pt x="32901" y="18100"/>
                      <a:pt x="34049" y="18586"/>
                      <a:pt x="35108" y="18586"/>
                    </a:cubicBezTo>
                    <a:cubicBezTo>
                      <a:pt x="35782" y="18586"/>
                      <a:pt x="36420" y="18389"/>
                      <a:pt x="36921" y="17925"/>
                    </a:cubicBezTo>
                    <a:cubicBezTo>
                      <a:pt x="37493" y="17257"/>
                      <a:pt x="37827" y="16399"/>
                      <a:pt x="37875" y="15540"/>
                    </a:cubicBezTo>
                    <a:cubicBezTo>
                      <a:pt x="38619" y="5242"/>
                      <a:pt x="28571" y="0"/>
                      <a:pt x="19544" y="0"/>
                    </a:cubicBezTo>
                    <a:close/>
                  </a:path>
                </a:pathLst>
              </a:custGeom>
              <a:solidFill>
                <a:srgbClr val="7041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3"/>
              <p:cNvSpPr/>
              <p:nvPr/>
            </p:nvSpPr>
            <p:spPr>
              <a:xfrm>
                <a:off x="2498121" y="2258690"/>
                <a:ext cx="121684" cy="194443"/>
              </a:xfrm>
              <a:custGeom>
                <a:avLst/>
                <a:gdLst/>
                <a:ahLst/>
                <a:cxnLst/>
                <a:rect l="l" t="t" r="r" b="b"/>
                <a:pathLst>
                  <a:path w="9016" h="14407" extrusionOk="0">
                    <a:moveTo>
                      <a:pt x="0" y="1"/>
                    </a:moveTo>
                    <a:lnTo>
                      <a:pt x="0" y="14406"/>
                    </a:lnTo>
                    <a:lnTo>
                      <a:pt x="9016" y="14406"/>
                    </a:lnTo>
                    <a:lnTo>
                      <a:pt x="9016" y="1"/>
                    </a:ln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3"/>
              <p:cNvSpPr/>
              <p:nvPr/>
            </p:nvSpPr>
            <p:spPr>
              <a:xfrm>
                <a:off x="2431165" y="2377080"/>
                <a:ext cx="251087" cy="117486"/>
              </a:xfrm>
              <a:custGeom>
                <a:avLst/>
                <a:gdLst/>
                <a:ahLst/>
                <a:cxnLst/>
                <a:rect l="l" t="t" r="r" b="b"/>
                <a:pathLst>
                  <a:path w="18604" h="8705" extrusionOk="0">
                    <a:moveTo>
                      <a:pt x="8491" y="0"/>
                    </a:moveTo>
                    <a:cubicBezTo>
                      <a:pt x="5647" y="0"/>
                      <a:pt x="2805" y="212"/>
                      <a:pt x="1" y="626"/>
                    </a:cubicBezTo>
                    <a:cubicBezTo>
                      <a:pt x="191" y="1723"/>
                      <a:pt x="525" y="2820"/>
                      <a:pt x="1002" y="3869"/>
                    </a:cubicBezTo>
                    <a:cubicBezTo>
                      <a:pt x="2290" y="6398"/>
                      <a:pt x="4723" y="8163"/>
                      <a:pt x="7537" y="8592"/>
                    </a:cubicBezTo>
                    <a:cubicBezTo>
                      <a:pt x="8048" y="8667"/>
                      <a:pt x="8560" y="8704"/>
                      <a:pt x="9069" y="8704"/>
                    </a:cubicBezTo>
                    <a:cubicBezTo>
                      <a:pt x="11463" y="8704"/>
                      <a:pt x="13798" y="7884"/>
                      <a:pt x="15646" y="6350"/>
                    </a:cubicBezTo>
                    <a:cubicBezTo>
                      <a:pt x="17268" y="4967"/>
                      <a:pt x="18365" y="2963"/>
                      <a:pt x="18604" y="817"/>
                    </a:cubicBezTo>
                    <a:cubicBezTo>
                      <a:pt x="16982" y="530"/>
                      <a:pt x="15360" y="340"/>
                      <a:pt x="13738" y="244"/>
                    </a:cubicBezTo>
                    <a:cubicBezTo>
                      <a:pt x="11993" y="81"/>
                      <a:pt x="10242" y="0"/>
                      <a:pt x="8491" y="0"/>
                    </a:cubicBezTo>
                    <a:close/>
                  </a:path>
                </a:pathLst>
              </a:custGeom>
              <a:solidFill>
                <a:srgbClr val="D6A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3"/>
              <p:cNvSpPr/>
              <p:nvPr/>
            </p:nvSpPr>
            <p:spPr>
              <a:xfrm>
                <a:off x="3148351" y="4241216"/>
                <a:ext cx="245931" cy="158016"/>
              </a:xfrm>
              <a:custGeom>
                <a:avLst/>
                <a:gdLst/>
                <a:ahLst/>
                <a:cxnLst/>
                <a:rect l="l" t="t" r="r" b="b"/>
                <a:pathLst>
                  <a:path w="18222" h="11708" extrusionOk="0">
                    <a:moveTo>
                      <a:pt x="15122" y="1"/>
                    </a:moveTo>
                    <a:cubicBezTo>
                      <a:pt x="14659" y="1"/>
                      <a:pt x="14179" y="74"/>
                      <a:pt x="13738" y="170"/>
                    </a:cubicBezTo>
                    <a:cubicBezTo>
                      <a:pt x="11735" y="503"/>
                      <a:pt x="9063" y="503"/>
                      <a:pt x="7442" y="1791"/>
                    </a:cubicBezTo>
                    <a:cubicBezTo>
                      <a:pt x="5438" y="3366"/>
                      <a:pt x="3673" y="5512"/>
                      <a:pt x="1574" y="6991"/>
                    </a:cubicBezTo>
                    <a:cubicBezTo>
                      <a:pt x="811" y="7659"/>
                      <a:pt x="0" y="8470"/>
                      <a:pt x="48" y="9471"/>
                    </a:cubicBezTo>
                    <a:cubicBezTo>
                      <a:pt x="143" y="10282"/>
                      <a:pt x="668" y="10950"/>
                      <a:pt x="1431" y="11236"/>
                    </a:cubicBezTo>
                    <a:cubicBezTo>
                      <a:pt x="2217" y="11605"/>
                      <a:pt x="3168" y="11707"/>
                      <a:pt x="4127" y="11707"/>
                    </a:cubicBezTo>
                    <a:cubicBezTo>
                      <a:pt x="5030" y="11707"/>
                      <a:pt x="5940" y="11616"/>
                      <a:pt x="6726" y="11570"/>
                    </a:cubicBezTo>
                    <a:cubicBezTo>
                      <a:pt x="10208" y="11284"/>
                      <a:pt x="13595" y="10425"/>
                      <a:pt x="16791" y="9042"/>
                    </a:cubicBezTo>
                    <a:cubicBezTo>
                      <a:pt x="17173" y="8899"/>
                      <a:pt x="17554" y="8660"/>
                      <a:pt x="17840" y="8326"/>
                    </a:cubicBezTo>
                    <a:cubicBezTo>
                      <a:pt x="18031" y="7992"/>
                      <a:pt x="18079" y="7611"/>
                      <a:pt x="18079" y="7229"/>
                    </a:cubicBezTo>
                    <a:cubicBezTo>
                      <a:pt x="18222" y="5369"/>
                      <a:pt x="17984" y="3509"/>
                      <a:pt x="17411" y="1696"/>
                    </a:cubicBezTo>
                    <a:cubicBezTo>
                      <a:pt x="17316" y="1314"/>
                      <a:pt x="17125" y="980"/>
                      <a:pt x="16886" y="647"/>
                    </a:cubicBezTo>
                    <a:cubicBezTo>
                      <a:pt x="16459" y="162"/>
                      <a:pt x="15809" y="1"/>
                      <a:pt x="151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3"/>
              <p:cNvSpPr/>
              <p:nvPr/>
            </p:nvSpPr>
            <p:spPr>
              <a:xfrm>
                <a:off x="3387831" y="4233172"/>
                <a:ext cx="245945" cy="158245"/>
              </a:xfrm>
              <a:custGeom>
                <a:avLst/>
                <a:gdLst/>
                <a:ahLst/>
                <a:cxnLst/>
                <a:rect l="l" t="t" r="r" b="b"/>
                <a:pathLst>
                  <a:path w="18223" h="11725" extrusionOk="0">
                    <a:moveTo>
                      <a:pt x="15149" y="0"/>
                    </a:moveTo>
                    <a:cubicBezTo>
                      <a:pt x="14695" y="0"/>
                      <a:pt x="14225" y="69"/>
                      <a:pt x="13787" y="145"/>
                    </a:cubicBezTo>
                    <a:cubicBezTo>
                      <a:pt x="11783" y="527"/>
                      <a:pt x="9064" y="527"/>
                      <a:pt x="7442" y="1815"/>
                    </a:cubicBezTo>
                    <a:cubicBezTo>
                      <a:pt x="5439" y="3437"/>
                      <a:pt x="3722" y="5583"/>
                      <a:pt x="1575" y="7014"/>
                    </a:cubicBezTo>
                    <a:cubicBezTo>
                      <a:pt x="812" y="7634"/>
                      <a:pt x="1" y="8445"/>
                      <a:pt x="49" y="9447"/>
                    </a:cubicBezTo>
                    <a:cubicBezTo>
                      <a:pt x="144" y="10258"/>
                      <a:pt x="669" y="10926"/>
                      <a:pt x="1432" y="11260"/>
                    </a:cubicBezTo>
                    <a:cubicBezTo>
                      <a:pt x="2195" y="11618"/>
                      <a:pt x="3113" y="11725"/>
                      <a:pt x="4050" y="11725"/>
                    </a:cubicBezTo>
                    <a:cubicBezTo>
                      <a:pt x="4986" y="11725"/>
                      <a:pt x="5940" y="11618"/>
                      <a:pt x="6775" y="11546"/>
                    </a:cubicBezTo>
                    <a:cubicBezTo>
                      <a:pt x="10209" y="11260"/>
                      <a:pt x="13596" y="10449"/>
                      <a:pt x="16792" y="9066"/>
                    </a:cubicBezTo>
                    <a:cubicBezTo>
                      <a:pt x="17221" y="8922"/>
                      <a:pt x="17603" y="8636"/>
                      <a:pt x="17841" y="8302"/>
                    </a:cubicBezTo>
                    <a:cubicBezTo>
                      <a:pt x="18032" y="7968"/>
                      <a:pt x="18127" y="7587"/>
                      <a:pt x="18127" y="7253"/>
                    </a:cubicBezTo>
                    <a:cubicBezTo>
                      <a:pt x="18223" y="5393"/>
                      <a:pt x="17984" y="3485"/>
                      <a:pt x="17412" y="1720"/>
                    </a:cubicBezTo>
                    <a:cubicBezTo>
                      <a:pt x="17316" y="1338"/>
                      <a:pt x="17173" y="956"/>
                      <a:pt x="16935" y="670"/>
                    </a:cubicBezTo>
                    <a:cubicBezTo>
                      <a:pt x="16477" y="155"/>
                      <a:pt x="15830" y="0"/>
                      <a:pt x="151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3"/>
              <p:cNvSpPr/>
              <p:nvPr/>
            </p:nvSpPr>
            <p:spPr>
              <a:xfrm>
                <a:off x="3101356" y="3022869"/>
                <a:ext cx="622548" cy="1274951"/>
              </a:xfrm>
              <a:custGeom>
                <a:avLst/>
                <a:gdLst/>
                <a:ahLst/>
                <a:cxnLst/>
                <a:rect l="l" t="t" r="r" b="b"/>
                <a:pathLst>
                  <a:path w="46127" h="94466" extrusionOk="0">
                    <a:moveTo>
                      <a:pt x="37732" y="1"/>
                    </a:moveTo>
                    <a:lnTo>
                      <a:pt x="5009" y="2529"/>
                    </a:lnTo>
                    <a:cubicBezTo>
                      <a:pt x="0" y="27715"/>
                      <a:pt x="8825" y="93304"/>
                      <a:pt x="8825" y="93304"/>
                    </a:cubicBezTo>
                    <a:cubicBezTo>
                      <a:pt x="10560" y="94179"/>
                      <a:pt x="12632" y="94466"/>
                      <a:pt x="14601" y="94466"/>
                    </a:cubicBezTo>
                    <a:cubicBezTo>
                      <a:pt x="18314" y="94466"/>
                      <a:pt x="21656" y="93447"/>
                      <a:pt x="21656" y="93447"/>
                    </a:cubicBezTo>
                    <a:cubicBezTo>
                      <a:pt x="18031" y="71504"/>
                      <a:pt x="18317" y="22945"/>
                      <a:pt x="18317" y="22945"/>
                    </a:cubicBezTo>
                    <a:lnTo>
                      <a:pt x="21561" y="22659"/>
                    </a:lnTo>
                    <a:cubicBezTo>
                      <a:pt x="23803" y="59818"/>
                      <a:pt x="27047" y="92540"/>
                      <a:pt x="27047" y="92540"/>
                    </a:cubicBezTo>
                    <a:cubicBezTo>
                      <a:pt x="29491" y="92952"/>
                      <a:pt x="31528" y="93105"/>
                      <a:pt x="33206" y="93105"/>
                    </a:cubicBezTo>
                    <a:cubicBezTo>
                      <a:pt x="38140" y="93105"/>
                      <a:pt x="39973" y="91777"/>
                      <a:pt x="39973" y="91777"/>
                    </a:cubicBezTo>
                    <a:cubicBezTo>
                      <a:pt x="38161" y="67974"/>
                      <a:pt x="39544" y="29241"/>
                      <a:pt x="39544" y="29241"/>
                    </a:cubicBezTo>
                    <a:cubicBezTo>
                      <a:pt x="46127" y="18127"/>
                      <a:pt x="37732" y="1"/>
                      <a:pt x="37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3"/>
              <p:cNvSpPr/>
              <p:nvPr/>
            </p:nvSpPr>
            <p:spPr>
              <a:xfrm>
                <a:off x="3129037" y="2296601"/>
                <a:ext cx="531137" cy="881760"/>
              </a:xfrm>
              <a:custGeom>
                <a:avLst/>
                <a:gdLst/>
                <a:ahLst/>
                <a:cxnLst/>
                <a:rect l="l" t="t" r="r" b="b"/>
                <a:pathLst>
                  <a:path w="39354" h="65333" extrusionOk="0">
                    <a:moveTo>
                      <a:pt x="26171" y="0"/>
                    </a:moveTo>
                    <a:cubicBezTo>
                      <a:pt x="23848" y="0"/>
                      <a:pt x="21492" y="237"/>
                      <a:pt x="19176" y="674"/>
                    </a:cubicBezTo>
                    <a:cubicBezTo>
                      <a:pt x="16886" y="1151"/>
                      <a:pt x="14597" y="1819"/>
                      <a:pt x="12402" y="2725"/>
                    </a:cubicBezTo>
                    <a:cubicBezTo>
                      <a:pt x="8491" y="4299"/>
                      <a:pt x="4913" y="6684"/>
                      <a:pt x="1956" y="9689"/>
                    </a:cubicBezTo>
                    <a:cubicBezTo>
                      <a:pt x="1622" y="10071"/>
                      <a:pt x="1431" y="10262"/>
                      <a:pt x="1431" y="10262"/>
                    </a:cubicBezTo>
                    <a:lnTo>
                      <a:pt x="1431" y="10405"/>
                    </a:lnTo>
                    <a:cubicBezTo>
                      <a:pt x="1193" y="12838"/>
                      <a:pt x="954" y="15938"/>
                      <a:pt x="811" y="19420"/>
                    </a:cubicBezTo>
                    <a:cubicBezTo>
                      <a:pt x="0" y="37165"/>
                      <a:pt x="620" y="64784"/>
                      <a:pt x="620" y="64784"/>
                    </a:cubicBezTo>
                    <a:cubicBezTo>
                      <a:pt x="3838" y="65167"/>
                      <a:pt x="6871" y="65333"/>
                      <a:pt x="9710" y="65333"/>
                    </a:cubicBezTo>
                    <a:cubicBezTo>
                      <a:pt x="27709" y="65333"/>
                      <a:pt x="37922" y="58678"/>
                      <a:pt x="37922" y="58678"/>
                    </a:cubicBezTo>
                    <a:cubicBezTo>
                      <a:pt x="39353" y="32156"/>
                      <a:pt x="33916" y="865"/>
                      <a:pt x="33916" y="865"/>
                    </a:cubicBezTo>
                    <a:cubicBezTo>
                      <a:pt x="31578" y="388"/>
                      <a:pt x="29193" y="101"/>
                      <a:pt x="26808" y="6"/>
                    </a:cubicBezTo>
                    <a:cubicBezTo>
                      <a:pt x="26596" y="2"/>
                      <a:pt x="26383" y="0"/>
                      <a:pt x="26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3"/>
              <p:cNvSpPr/>
              <p:nvPr/>
            </p:nvSpPr>
            <p:spPr>
              <a:xfrm>
                <a:off x="3281614" y="2296587"/>
                <a:ext cx="209248" cy="206117"/>
              </a:xfrm>
              <a:custGeom>
                <a:avLst/>
                <a:gdLst/>
                <a:ahLst/>
                <a:cxnLst/>
                <a:rect l="l" t="t" r="r" b="b"/>
                <a:pathLst>
                  <a:path w="15504" h="15272" extrusionOk="0">
                    <a:moveTo>
                      <a:pt x="14831" y="1"/>
                    </a:moveTo>
                    <a:cubicBezTo>
                      <a:pt x="10143" y="1"/>
                      <a:pt x="5468" y="951"/>
                      <a:pt x="1097" y="2726"/>
                    </a:cubicBezTo>
                    <a:cubicBezTo>
                      <a:pt x="764" y="6637"/>
                      <a:pt x="0" y="15271"/>
                      <a:pt x="0" y="15271"/>
                    </a:cubicBezTo>
                    <a:lnTo>
                      <a:pt x="15503" y="7"/>
                    </a:lnTo>
                    <a:cubicBezTo>
                      <a:pt x="15279" y="3"/>
                      <a:pt x="15055" y="1"/>
                      <a:pt x="14831" y="1"/>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3"/>
              <p:cNvSpPr/>
              <p:nvPr/>
            </p:nvSpPr>
            <p:spPr>
              <a:xfrm>
                <a:off x="2909505" y="2473080"/>
                <a:ext cx="713325" cy="416539"/>
              </a:xfrm>
              <a:custGeom>
                <a:avLst/>
                <a:gdLst/>
                <a:ahLst/>
                <a:cxnLst/>
                <a:rect l="l" t="t" r="r" b="b"/>
                <a:pathLst>
                  <a:path w="52853" h="30863" extrusionOk="0">
                    <a:moveTo>
                      <a:pt x="48655" y="0"/>
                    </a:moveTo>
                    <a:cubicBezTo>
                      <a:pt x="46270" y="0"/>
                      <a:pt x="43933" y="48"/>
                      <a:pt x="41595" y="191"/>
                    </a:cubicBezTo>
                    <a:cubicBezTo>
                      <a:pt x="41452" y="811"/>
                      <a:pt x="41357" y="1431"/>
                      <a:pt x="41214" y="2051"/>
                    </a:cubicBezTo>
                    <a:cubicBezTo>
                      <a:pt x="40737" y="4389"/>
                      <a:pt x="40164" y="6726"/>
                      <a:pt x="39544" y="9063"/>
                    </a:cubicBezTo>
                    <a:cubicBezTo>
                      <a:pt x="38447" y="13166"/>
                      <a:pt x="37207" y="17220"/>
                      <a:pt x="35776" y="21179"/>
                    </a:cubicBezTo>
                    <a:lnTo>
                      <a:pt x="35633" y="21179"/>
                    </a:lnTo>
                    <a:cubicBezTo>
                      <a:pt x="35299" y="21275"/>
                      <a:pt x="34917" y="21370"/>
                      <a:pt x="34583" y="21418"/>
                    </a:cubicBezTo>
                    <a:cubicBezTo>
                      <a:pt x="34249" y="21513"/>
                      <a:pt x="33868" y="21561"/>
                      <a:pt x="33534" y="21609"/>
                    </a:cubicBezTo>
                    <a:cubicBezTo>
                      <a:pt x="32103" y="21895"/>
                      <a:pt x="30624" y="22038"/>
                      <a:pt x="29145" y="22229"/>
                    </a:cubicBezTo>
                    <a:lnTo>
                      <a:pt x="28001" y="22324"/>
                    </a:lnTo>
                    <a:lnTo>
                      <a:pt x="26904" y="22372"/>
                    </a:lnTo>
                    <a:lnTo>
                      <a:pt x="26331" y="22420"/>
                    </a:lnTo>
                    <a:lnTo>
                      <a:pt x="25711" y="22420"/>
                    </a:lnTo>
                    <a:lnTo>
                      <a:pt x="24614" y="22467"/>
                    </a:lnTo>
                    <a:lnTo>
                      <a:pt x="10828" y="22467"/>
                    </a:lnTo>
                    <a:lnTo>
                      <a:pt x="10590" y="22420"/>
                    </a:lnTo>
                    <a:cubicBezTo>
                      <a:pt x="9779" y="22086"/>
                      <a:pt x="9016" y="21609"/>
                      <a:pt x="8205" y="21275"/>
                    </a:cubicBezTo>
                    <a:cubicBezTo>
                      <a:pt x="7368" y="20961"/>
                      <a:pt x="6487" y="20807"/>
                      <a:pt x="5606" y="20807"/>
                    </a:cubicBezTo>
                    <a:cubicBezTo>
                      <a:pt x="4075" y="20807"/>
                      <a:pt x="2542" y="21273"/>
                      <a:pt x="1240" y="22181"/>
                    </a:cubicBezTo>
                    <a:cubicBezTo>
                      <a:pt x="859" y="22467"/>
                      <a:pt x="477" y="22849"/>
                      <a:pt x="143" y="23230"/>
                    </a:cubicBezTo>
                    <a:cubicBezTo>
                      <a:pt x="48" y="23326"/>
                      <a:pt x="0" y="23421"/>
                      <a:pt x="48" y="23517"/>
                    </a:cubicBezTo>
                    <a:cubicBezTo>
                      <a:pt x="48" y="23612"/>
                      <a:pt x="191" y="23660"/>
                      <a:pt x="334" y="23660"/>
                    </a:cubicBezTo>
                    <a:cubicBezTo>
                      <a:pt x="579" y="23677"/>
                      <a:pt x="829" y="23688"/>
                      <a:pt x="1084" y="23688"/>
                    </a:cubicBezTo>
                    <a:cubicBezTo>
                      <a:pt x="1526" y="23688"/>
                      <a:pt x="1979" y="23655"/>
                      <a:pt x="2433" y="23564"/>
                    </a:cubicBezTo>
                    <a:lnTo>
                      <a:pt x="2433" y="23564"/>
                    </a:lnTo>
                    <a:cubicBezTo>
                      <a:pt x="1908" y="23755"/>
                      <a:pt x="1431" y="24041"/>
                      <a:pt x="1050" y="24375"/>
                    </a:cubicBezTo>
                    <a:cubicBezTo>
                      <a:pt x="620" y="24757"/>
                      <a:pt x="334" y="25234"/>
                      <a:pt x="286" y="25759"/>
                    </a:cubicBezTo>
                    <a:cubicBezTo>
                      <a:pt x="449" y="25921"/>
                      <a:pt x="677" y="26017"/>
                      <a:pt x="911" y="26017"/>
                    </a:cubicBezTo>
                    <a:cubicBezTo>
                      <a:pt x="1022" y="26017"/>
                      <a:pt x="1133" y="25995"/>
                      <a:pt x="1240" y="25949"/>
                    </a:cubicBezTo>
                    <a:lnTo>
                      <a:pt x="3196" y="25663"/>
                    </a:lnTo>
                    <a:lnTo>
                      <a:pt x="3196" y="25663"/>
                    </a:lnTo>
                    <a:cubicBezTo>
                      <a:pt x="2338" y="25902"/>
                      <a:pt x="1527" y="26331"/>
                      <a:pt x="859" y="26903"/>
                    </a:cubicBezTo>
                    <a:cubicBezTo>
                      <a:pt x="573" y="27142"/>
                      <a:pt x="239" y="27476"/>
                      <a:pt x="430" y="27857"/>
                    </a:cubicBezTo>
                    <a:cubicBezTo>
                      <a:pt x="543" y="28122"/>
                      <a:pt x="926" y="28207"/>
                      <a:pt x="1318" y="28207"/>
                    </a:cubicBezTo>
                    <a:cubicBezTo>
                      <a:pt x="1420" y="28207"/>
                      <a:pt x="1523" y="28201"/>
                      <a:pt x="1622" y="28191"/>
                    </a:cubicBezTo>
                    <a:lnTo>
                      <a:pt x="3626" y="27810"/>
                    </a:lnTo>
                    <a:lnTo>
                      <a:pt x="3626" y="27810"/>
                    </a:lnTo>
                    <a:cubicBezTo>
                      <a:pt x="3101" y="28144"/>
                      <a:pt x="2672" y="28573"/>
                      <a:pt x="2242" y="29050"/>
                    </a:cubicBezTo>
                    <a:cubicBezTo>
                      <a:pt x="1908" y="29432"/>
                      <a:pt x="1622" y="30004"/>
                      <a:pt x="1861" y="30481"/>
                    </a:cubicBezTo>
                    <a:cubicBezTo>
                      <a:pt x="2051" y="30719"/>
                      <a:pt x="2338" y="30863"/>
                      <a:pt x="2672" y="30863"/>
                    </a:cubicBezTo>
                    <a:cubicBezTo>
                      <a:pt x="2958" y="30863"/>
                      <a:pt x="3244" y="30767"/>
                      <a:pt x="3530" y="30672"/>
                    </a:cubicBezTo>
                    <a:cubicBezTo>
                      <a:pt x="4341" y="30433"/>
                      <a:pt x="5104" y="30195"/>
                      <a:pt x="5915" y="29956"/>
                    </a:cubicBezTo>
                    <a:cubicBezTo>
                      <a:pt x="6392" y="29765"/>
                      <a:pt x="6869" y="29670"/>
                      <a:pt x="7394" y="29622"/>
                    </a:cubicBezTo>
                    <a:cubicBezTo>
                      <a:pt x="8300" y="29670"/>
                      <a:pt x="9207" y="29813"/>
                      <a:pt x="10065" y="30099"/>
                    </a:cubicBezTo>
                    <a:cubicBezTo>
                      <a:pt x="12593" y="30529"/>
                      <a:pt x="15360" y="30338"/>
                      <a:pt x="17936" y="30433"/>
                    </a:cubicBezTo>
                    <a:lnTo>
                      <a:pt x="22420" y="30624"/>
                    </a:lnTo>
                    <a:lnTo>
                      <a:pt x="24900" y="30624"/>
                    </a:lnTo>
                    <a:lnTo>
                      <a:pt x="26140" y="30529"/>
                    </a:lnTo>
                    <a:lnTo>
                      <a:pt x="27333" y="30529"/>
                    </a:lnTo>
                    <a:lnTo>
                      <a:pt x="28573" y="30433"/>
                    </a:lnTo>
                    <a:lnTo>
                      <a:pt x="29813" y="30338"/>
                    </a:lnTo>
                    <a:cubicBezTo>
                      <a:pt x="31483" y="30147"/>
                      <a:pt x="33152" y="29956"/>
                      <a:pt x="34822" y="29670"/>
                    </a:cubicBezTo>
                    <a:cubicBezTo>
                      <a:pt x="35251" y="29575"/>
                      <a:pt x="35681" y="29479"/>
                      <a:pt x="36110" y="29432"/>
                    </a:cubicBezTo>
                    <a:cubicBezTo>
                      <a:pt x="36539" y="29336"/>
                      <a:pt x="36968" y="29241"/>
                      <a:pt x="37398" y="29145"/>
                    </a:cubicBezTo>
                    <a:cubicBezTo>
                      <a:pt x="37589" y="29098"/>
                      <a:pt x="37827" y="29050"/>
                      <a:pt x="38018" y="29002"/>
                    </a:cubicBezTo>
                    <a:lnTo>
                      <a:pt x="38686" y="28811"/>
                    </a:lnTo>
                    <a:lnTo>
                      <a:pt x="39020" y="28716"/>
                    </a:lnTo>
                    <a:cubicBezTo>
                      <a:pt x="39115" y="28668"/>
                      <a:pt x="39258" y="28668"/>
                      <a:pt x="39353" y="28621"/>
                    </a:cubicBezTo>
                    <a:lnTo>
                      <a:pt x="39687" y="28525"/>
                    </a:lnTo>
                    <a:lnTo>
                      <a:pt x="39926" y="28430"/>
                    </a:lnTo>
                    <a:lnTo>
                      <a:pt x="40021" y="28430"/>
                    </a:lnTo>
                    <a:lnTo>
                      <a:pt x="40164" y="28334"/>
                    </a:lnTo>
                    <a:lnTo>
                      <a:pt x="41739" y="27762"/>
                    </a:lnTo>
                    <a:lnTo>
                      <a:pt x="42454" y="26188"/>
                    </a:lnTo>
                    <a:cubicBezTo>
                      <a:pt x="44791" y="21609"/>
                      <a:pt x="46890" y="16886"/>
                      <a:pt x="48751" y="12116"/>
                    </a:cubicBezTo>
                    <a:cubicBezTo>
                      <a:pt x="49705" y="9731"/>
                      <a:pt x="50563" y="7298"/>
                      <a:pt x="51374" y="4866"/>
                    </a:cubicBezTo>
                    <a:cubicBezTo>
                      <a:pt x="51803" y="3625"/>
                      <a:pt x="52185" y="2385"/>
                      <a:pt x="52567" y="1097"/>
                    </a:cubicBezTo>
                    <a:cubicBezTo>
                      <a:pt x="52662" y="811"/>
                      <a:pt x="52757" y="477"/>
                      <a:pt x="52853" y="191"/>
                    </a:cubicBezTo>
                    <a:cubicBezTo>
                      <a:pt x="51469" y="96"/>
                      <a:pt x="50086" y="48"/>
                      <a:pt x="48655" y="0"/>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3"/>
              <p:cNvSpPr/>
              <p:nvPr/>
            </p:nvSpPr>
            <p:spPr>
              <a:xfrm>
                <a:off x="3404580" y="2300974"/>
                <a:ext cx="241437" cy="380706"/>
              </a:xfrm>
              <a:custGeom>
                <a:avLst/>
                <a:gdLst/>
                <a:ahLst/>
                <a:cxnLst/>
                <a:rect l="l" t="t" r="r" b="b"/>
                <a:pathLst>
                  <a:path w="17889" h="28208" extrusionOk="0">
                    <a:moveTo>
                      <a:pt x="11360" y="1"/>
                    </a:moveTo>
                    <a:cubicBezTo>
                      <a:pt x="8790" y="1"/>
                      <a:pt x="6723" y="2740"/>
                      <a:pt x="5677" y="4834"/>
                    </a:cubicBezTo>
                    <a:cubicBezTo>
                      <a:pt x="2576" y="10844"/>
                      <a:pt x="668" y="17331"/>
                      <a:pt x="0" y="24010"/>
                    </a:cubicBezTo>
                    <a:cubicBezTo>
                      <a:pt x="4055" y="25631"/>
                      <a:pt x="8205" y="27015"/>
                      <a:pt x="12402" y="28207"/>
                    </a:cubicBezTo>
                    <a:cubicBezTo>
                      <a:pt x="14835" y="23151"/>
                      <a:pt x="16600" y="17808"/>
                      <a:pt x="17554" y="12275"/>
                    </a:cubicBezTo>
                    <a:cubicBezTo>
                      <a:pt x="17793" y="11226"/>
                      <a:pt x="17888" y="10176"/>
                      <a:pt x="17888" y="9127"/>
                    </a:cubicBezTo>
                    <a:cubicBezTo>
                      <a:pt x="17888" y="5979"/>
                      <a:pt x="16028" y="1638"/>
                      <a:pt x="12832" y="302"/>
                    </a:cubicBezTo>
                    <a:cubicBezTo>
                      <a:pt x="12326" y="94"/>
                      <a:pt x="11834" y="1"/>
                      <a:pt x="113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3"/>
              <p:cNvSpPr/>
              <p:nvPr/>
            </p:nvSpPr>
            <p:spPr>
              <a:xfrm>
                <a:off x="3356289" y="1617543"/>
                <a:ext cx="231139" cy="553609"/>
              </a:xfrm>
              <a:custGeom>
                <a:avLst/>
                <a:gdLst/>
                <a:ahLst/>
                <a:cxnLst/>
                <a:rect l="l" t="t" r="r" b="b"/>
                <a:pathLst>
                  <a:path w="17126" h="41019" extrusionOk="0">
                    <a:moveTo>
                      <a:pt x="5306" y="0"/>
                    </a:moveTo>
                    <a:cubicBezTo>
                      <a:pt x="4251" y="0"/>
                      <a:pt x="3285" y="312"/>
                      <a:pt x="2577" y="1093"/>
                    </a:cubicBezTo>
                    <a:cubicBezTo>
                      <a:pt x="239" y="3669"/>
                      <a:pt x="1" y="8868"/>
                      <a:pt x="1" y="12112"/>
                    </a:cubicBezTo>
                    <a:cubicBezTo>
                      <a:pt x="48" y="15832"/>
                      <a:pt x="430" y="19505"/>
                      <a:pt x="1050" y="23131"/>
                    </a:cubicBezTo>
                    <a:cubicBezTo>
                      <a:pt x="1909" y="28473"/>
                      <a:pt x="2958" y="33959"/>
                      <a:pt x="5725" y="38633"/>
                    </a:cubicBezTo>
                    <a:cubicBezTo>
                      <a:pt x="6393" y="39730"/>
                      <a:pt x="7347" y="40923"/>
                      <a:pt x="8635" y="41018"/>
                    </a:cubicBezTo>
                    <a:cubicBezTo>
                      <a:pt x="9589" y="40971"/>
                      <a:pt x="10495" y="40589"/>
                      <a:pt x="11210" y="39921"/>
                    </a:cubicBezTo>
                    <a:cubicBezTo>
                      <a:pt x="15170" y="36725"/>
                      <a:pt x="16505" y="31240"/>
                      <a:pt x="16839" y="26136"/>
                    </a:cubicBezTo>
                    <a:cubicBezTo>
                      <a:pt x="17125" y="21652"/>
                      <a:pt x="16887" y="17120"/>
                      <a:pt x="16076" y="12684"/>
                    </a:cubicBezTo>
                    <a:cubicBezTo>
                      <a:pt x="15456" y="9154"/>
                      <a:pt x="14359" y="5624"/>
                      <a:pt x="11926" y="3048"/>
                    </a:cubicBezTo>
                    <a:cubicBezTo>
                      <a:pt x="10629" y="1652"/>
                      <a:pt x="7733" y="0"/>
                      <a:pt x="53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3"/>
              <p:cNvSpPr/>
              <p:nvPr/>
            </p:nvSpPr>
            <p:spPr>
              <a:xfrm>
                <a:off x="3042120" y="1723368"/>
                <a:ext cx="509894" cy="559912"/>
              </a:xfrm>
              <a:custGeom>
                <a:avLst/>
                <a:gdLst/>
                <a:ahLst/>
                <a:cxnLst/>
                <a:rect l="l" t="t" r="r" b="b"/>
                <a:pathLst>
                  <a:path w="37780" h="41486" extrusionOk="0">
                    <a:moveTo>
                      <a:pt x="17806" y="0"/>
                    </a:moveTo>
                    <a:cubicBezTo>
                      <a:pt x="13424" y="0"/>
                      <a:pt x="9134" y="1469"/>
                      <a:pt x="5629" y="4175"/>
                    </a:cubicBezTo>
                    <a:cubicBezTo>
                      <a:pt x="907" y="7944"/>
                      <a:pt x="1" y="13095"/>
                      <a:pt x="1098" y="18915"/>
                    </a:cubicBezTo>
                    <a:cubicBezTo>
                      <a:pt x="1289" y="19964"/>
                      <a:pt x="1527" y="21014"/>
                      <a:pt x="1766" y="22063"/>
                    </a:cubicBezTo>
                    <a:cubicBezTo>
                      <a:pt x="2481" y="25307"/>
                      <a:pt x="3483" y="28455"/>
                      <a:pt x="4866" y="31460"/>
                    </a:cubicBezTo>
                    <a:cubicBezTo>
                      <a:pt x="7060" y="36326"/>
                      <a:pt x="10686" y="40189"/>
                      <a:pt x="15933" y="41191"/>
                    </a:cubicBezTo>
                    <a:cubicBezTo>
                      <a:pt x="16970" y="41385"/>
                      <a:pt x="18070" y="41485"/>
                      <a:pt x="19194" y="41485"/>
                    </a:cubicBezTo>
                    <a:cubicBezTo>
                      <a:pt x="24425" y="41485"/>
                      <a:pt x="30168" y="39317"/>
                      <a:pt x="32485" y="34370"/>
                    </a:cubicBezTo>
                    <a:cubicBezTo>
                      <a:pt x="33487" y="32223"/>
                      <a:pt x="33725" y="29791"/>
                      <a:pt x="33821" y="27406"/>
                    </a:cubicBezTo>
                    <a:cubicBezTo>
                      <a:pt x="33868" y="26308"/>
                      <a:pt x="33916" y="25164"/>
                      <a:pt x="33916" y="24067"/>
                    </a:cubicBezTo>
                    <a:cubicBezTo>
                      <a:pt x="34918" y="23971"/>
                      <a:pt x="35824" y="23446"/>
                      <a:pt x="36396" y="22635"/>
                    </a:cubicBezTo>
                    <a:cubicBezTo>
                      <a:pt x="37303" y="21491"/>
                      <a:pt x="37780" y="20060"/>
                      <a:pt x="37684" y="18581"/>
                    </a:cubicBezTo>
                    <a:cubicBezTo>
                      <a:pt x="37443" y="16654"/>
                      <a:pt x="36537" y="15924"/>
                      <a:pt x="35434" y="15924"/>
                    </a:cubicBezTo>
                    <a:cubicBezTo>
                      <a:pt x="34789" y="15924"/>
                      <a:pt x="34077" y="16173"/>
                      <a:pt x="33391" y="16577"/>
                    </a:cubicBezTo>
                    <a:cubicBezTo>
                      <a:pt x="33296" y="15671"/>
                      <a:pt x="33200" y="14717"/>
                      <a:pt x="33057" y="13811"/>
                    </a:cubicBezTo>
                    <a:cubicBezTo>
                      <a:pt x="32580" y="10806"/>
                      <a:pt x="31865" y="7801"/>
                      <a:pt x="30148" y="5368"/>
                    </a:cubicBezTo>
                    <a:cubicBezTo>
                      <a:pt x="27572" y="1790"/>
                      <a:pt x="23088" y="216"/>
                      <a:pt x="18795" y="25"/>
                    </a:cubicBezTo>
                    <a:cubicBezTo>
                      <a:pt x="18465" y="9"/>
                      <a:pt x="18135" y="0"/>
                      <a:pt x="17806" y="0"/>
                    </a:cubicBez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3"/>
              <p:cNvSpPr/>
              <p:nvPr/>
            </p:nvSpPr>
            <p:spPr>
              <a:xfrm>
                <a:off x="3082043" y="1996724"/>
                <a:ext cx="54633" cy="50922"/>
              </a:xfrm>
              <a:custGeom>
                <a:avLst/>
                <a:gdLst/>
                <a:ahLst/>
                <a:cxnLst/>
                <a:rect l="l" t="t" r="r" b="b"/>
                <a:pathLst>
                  <a:path w="4048" h="3773" extrusionOk="0">
                    <a:moveTo>
                      <a:pt x="2369" y="0"/>
                    </a:moveTo>
                    <a:cubicBezTo>
                      <a:pt x="2194" y="0"/>
                      <a:pt x="2008" y="29"/>
                      <a:pt x="1813" y="92"/>
                    </a:cubicBezTo>
                    <a:cubicBezTo>
                      <a:pt x="286" y="569"/>
                      <a:pt x="0" y="2620"/>
                      <a:pt x="1336" y="3526"/>
                    </a:cubicBezTo>
                    <a:cubicBezTo>
                      <a:pt x="1625" y="3695"/>
                      <a:pt x="1935" y="3772"/>
                      <a:pt x="2238" y="3772"/>
                    </a:cubicBezTo>
                    <a:cubicBezTo>
                      <a:pt x="3136" y="3772"/>
                      <a:pt x="3971" y="3094"/>
                      <a:pt x="4007" y="2095"/>
                    </a:cubicBezTo>
                    <a:cubicBezTo>
                      <a:pt x="4048" y="995"/>
                      <a:pt x="3393" y="0"/>
                      <a:pt x="2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3"/>
              <p:cNvSpPr/>
              <p:nvPr/>
            </p:nvSpPr>
            <p:spPr>
              <a:xfrm>
                <a:off x="3255863" y="1960703"/>
                <a:ext cx="55281" cy="51165"/>
              </a:xfrm>
              <a:custGeom>
                <a:avLst/>
                <a:gdLst/>
                <a:ahLst/>
                <a:cxnLst/>
                <a:rect l="l" t="t" r="r" b="b"/>
                <a:pathLst>
                  <a:path w="4096" h="3791" extrusionOk="0">
                    <a:moveTo>
                      <a:pt x="2403" y="0"/>
                    </a:moveTo>
                    <a:cubicBezTo>
                      <a:pt x="2232" y="0"/>
                      <a:pt x="2051" y="29"/>
                      <a:pt x="1861" y="90"/>
                    </a:cubicBezTo>
                    <a:cubicBezTo>
                      <a:pt x="287" y="519"/>
                      <a:pt x="0" y="2618"/>
                      <a:pt x="1384" y="3524"/>
                    </a:cubicBezTo>
                    <a:cubicBezTo>
                      <a:pt x="1664" y="3707"/>
                      <a:pt x="1973" y="3790"/>
                      <a:pt x="2278" y="3790"/>
                    </a:cubicBezTo>
                    <a:cubicBezTo>
                      <a:pt x="3165" y="3790"/>
                      <a:pt x="4019" y="3087"/>
                      <a:pt x="4055" y="2093"/>
                    </a:cubicBezTo>
                    <a:cubicBezTo>
                      <a:pt x="4096" y="1029"/>
                      <a:pt x="3435"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3"/>
              <p:cNvSpPr/>
              <p:nvPr/>
            </p:nvSpPr>
            <p:spPr>
              <a:xfrm>
                <a:off x="3179892" y="1987466"/>
                <a:ext cx="50558" cy="81748"/>
              </a:xfrm>
              <a:custGeom>
                <a:avLst/>
                <a:gdLst/>
                <a:ahLst/>
                <a:cxnLst/>
                <a:rect l="l" t="t" r="r" b="b"/>
                <a:pathLst>
                  <a:path w="3746" h="6057" extrusionOk="0">
                    <a:moveTo>
                      <a:pt x="577" y="1"/>
                    </a:moveTo>
                    <a:cubicBezTo>
                      <a:pt x="304" y="1"/>
                      <a:pt x="1" y="210"/>
                      <a:pt x="1" y="587"/>
                    </a:cubicBezTo>
                    <a:cubicBezTo>
                      <a:pt x="48" y="1493"/>
                      <a:pt x="96" y="2400"/>
                      <a:pt x="144" y="3306"/>
                    </a:cubicBezTo>
                    <a:cubicBezTo>
                      <a:pt x="144" y="3926"/>
                      <a:pt x="1" y="5023"/>
                      <a:pt x="287" y="5548"/>
                    </a:cubicBezTo>
                    <a:cubicBezTo>
                      <a:pt x="507" y="5928"/>
                      <a:pt x="928" y="6056"/>
                      <a:pt x="1395" y="6056"/>
                    </a:cubicBezTo>
                    <a:cubicBezTo>
                      <a:pt x="2043" y="6056"/>
                      <a:pt x="2781" y="5810"/>
                      <a:pt x="3197" y="5643"/>
                    </a:cubicBezTo>
                    <a:cubicBezTo>
                      <a:pt x="3746" y="5432"/>
                      <a:pt x="3472" y="4697"/>
                      <a:pt x="2972" y="4697"/>
                    </a:cubicBezTo>
                    <a:cubicBezTo>
                      <a:pt x="2907" y="4697"/>
                      <a:pt x="2838" y="4710"/>
                      <a:pt x="2767" y="4737"/>
                    </a:cubicBezTo>
                    <a:cubicBezTo>
                      <a:pt x="2372" y="4895"/>
                      <a:pt x="1911" y="4988"/>
                      <a:pt x="1467" y="4988"/>
                    </a:cubicBezTo>
                    <a:cubicBezTo>
                      <a:pt x="1375" y="4988"/>
                      <a:pt x="1283" y="4984"/>
                      <a:pt x="1193" y="4976"/>
                    </a:cubicBezTo>
                    <a:cubicBezTo>
                      <a:pt x="1145" y="4308"/>
                      <a:pt x="1098" y="3640"/>
                      <a:pt x="1098" y="2972"/>
                    </a:cubicBezTo>
                    <a:cubicBezTo>
                      <a:pt x="1050" y="2113"/>
                      <a:pt x="1050" y="1255"/>
                      <a:pt x="1002" y="396"/>
                    </a:cubicBezTo>
                    <a:cubicBezTo>
                      <a:pt x="982" y="126"/>
                      <a:pt x="789" y="1"/>
                      <a:pt x="577" y="1"/>
                    </a:cubicBezTo>
                    <a:close/>
                  </a:path>
                </a:pathLst>
              </a:custGeom>
              <a:solidFill>
                <a:srgbClr val="B474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3"/>
              <p:cNvSpPr/>
              <p:nvPr/>
            </p:nvSpPr>
            <p:spPr>
              <a:xfrm>
                <a:off x="3165086" y="2079592"/>
                <a:ext cx="108174" cy="68170"/>
              </a:xfrm>
              <a:custGeom>
                <a:avLst/>
                <a:gdLst/>
                <a:ahLst/>
                <a:cxnLst/>
                <a:rect l="l" t="t" r="r" b="b"/>
                <a:pathLst>
                  <a:path w="8015" h="5051" extrusionOk="0">
                    <a:moveTo>
                      <a:pt x="7532" y="1"/>
                    </a:moveTo>
                    <a:cubicBezTo>
                      <a:pt x="7503" y="1"/>
                      <a:pt x="7473" y="4"/>
                      <a:pt x="7442" y="10"/>
                    </a:cubicBezTo>
                    <a:lnTo>
                      <a:pt x="334" y="1822"/>
                    </a:lnTo>
                    <a:cubicBezTo>
                      <a:pt x="96" y="1870"/>
                      <a:pt x="0" y="2109"/>
                      <a:pt x="96" y="2347"/>
                    </a:cubicBezTo>
                    <a:cubicBezTo>
                      <a:pt x="854" y="3982"/>
                      <a:pt x="2378" y="5050"/>
                      <a:pt x="3972" y="5050"/>
                    </a:cubicBezTo>
                    <a:cubicBezTo>
                      <a:pt x="4285" y="5050"/>
                      <a:pt x="4601" y="5009"/>
                      <a:pt x="4914" y="4923"/>
                    </a:cubicBezTo>
                    <a:cubicBezTo>
                      <a:pt x="6822" y="4446"/>
                      <a:pt x="8014" y="2490"/>
                      <a:pt x="7871" y="344"/>
                    </a:cubicBezTo>
                    <a:cubicBezTo>
                      <a:pt x="7871" y="136"/>
                      <a:pt x="7726" y="1"/>
                      <a:pt x="75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3"/>
              <p:cNvSpPr/>
              <p:nvPr/>
            </p:nvSpPr>
            <p:spPr>
              <a:xfrm>
                <a:off x="3289334" y="2129934"/>
                <a:ext cx="177059" cy="227860"/>
              </a:xfrm>
              <a:custGeom>
                <a:avLst/>
                <a:gdLst/>
                <a:ahLst/>
                <a:cxnLst/>
                <a:rect l="l" t="t" r="r" b="b"/>
                <a:pathLst>
                  <a:path w="13119" h="16883" extrusionOk="0">
                    <a:moveTo>
                      <a:pt x="9398" y="1"/>
                    </a:moveTo>
                    <a:lnTo>
                      <a:pt x="1" y="2576"/>
                    </a:lnTo>
                    <a:lnTo>
                      <a:pt x="3101" y="13881"/>
                    </a:lnTo>
                    <a:cubicBezTo>
                      <a:pt x="3580" y="15715"/>
                      <a:pt x="5224" y="16883"/>
                      <a:pt x="7004" y="16883"/>
                    </a:cubicBezTo>
                    <a:cubicBezTo>
                      <a:pt x="7354" y="16883"/>
                      <a:pt x="7710" y="16838"/>
                      <a:pt x="8062" y="16744"/>
                    </a:cubicBezTo>
                    <a:lnTo>
                      <a:pt x="9684" y="16314"/>
                    </a:lnTo>
                    <a:cubicBezTo>
                      <a:pt x="11831" y="15694"/>
                      <a:pt x="13119" y="13452"/>
                      <a:pt x="12498" y="11306"/>
                    </a:cubicBezTo>
                    <a:lnTo>
                      <a:pt x="9398" y="1"/>
                    </a:lnTo>
                    <a:close/>
                  </a:path>
                </a:pathLst>
              </a:custGeom>
              <a:solidFill>
                <a:srgbClr val="C787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3"/>
              <p:cNvSpPr/>
              <p:nvPr/>
            </p:nvSpPr>
            <p:spPr>
              <a:xfrm>
                <a:off x="2974530" y="1599269"/>
                <a:ext cx="475127" cy="341270"/>
              </a:xfrm>
              <a:custGeom>
                <a:avLst/>
                <a:gdLst/>
                <a:ahLst/>
                <a:cxnLst/>
                <a:rect l="l" t="t" r="r" b="b"/>
                <a:pathLst>
                  <a:path w="35204" h="25286" extrusionOk="0">
                    <a:moveTo>
                      <a:pt x="26868" y="0"/>
                    </a:moveTo>
                    <a:cubicBezTo>
                      <a:pt x="25630" y="0"/>
                      <a:pt x="24380" y="200"/>
                      <a:pt x="23183" y="539"/>
                    </a:cubicBezTo>
                    <a:cubicBezTo>
                      <a:pt x="20551" y="1231"/>
                      <a:pt x="18053" y="2594"/>
                      <a:pt x="15386" y="2594"/>
                    </a:cubicBezTo>
                    <a:cubicBezTo>
                      <a:pt x="15298" y="2594"/>
                      <a:pt x="15210" y="2593"/>
                      <a:pt x="15121" y="2590"/>
                    </a:cubicBezTo>
                    <a:cubicBezTo>
                      <a:pt x="13145" y="2549"/>
                      <a:pt x="11204" y="1761"/>
                      <a:pt x="9268" y="1761"/>
                    </a:cubicBezTo>
                    <a:cubicBezTo>
                      <a:pt x="8961" y="1761"/>
                      <a:pt x="8654" y="1781"/>
                      <a:pt x="8348" y="1827"/>
                    </a:cubicBezTo>
                    <a:cubicBezTo>
                      <a:pt x="6964" y="2017"/>
                      <a:pt x="5724" y="2685"/>
                      <a:pt x="4818" y="3782"/>
                    </a:cubicBezTo>
                    <a:cubicBezTo>
                      <a:pt x="4055" y="4641"/>
                      <a:pt x="3673" y="5834"/>
                      <a:pt x="3816" y="7026"/>
                    </a:cubicBezTo>
                    <a:cubicBezTo>
                      <a:pt x="4055" y="8219"/>
                      <a:pt x="5009" y="9125"/>
                      <a:pt x="6201" y="9220"/>
                    </a:cubicBezTo>
                    <a:cubicBezTo>
                      <a:pt x="6090" y="9213"/>
                      <a:pt x="5980" y="9209"/>
                      <a:pt x="5870" y="9209"/>
                    </a:cubicBezTo>
                    <a:cubicBezTo>
                      <a:pt x="3807" y="9209"/>
                      <a:pt x="1962" y="10469"/>
                      <a:pt x="1193" y="12416"/>
                    </a:cubicBezTo>
                    <a:cubicBezTo>
                      <a:pt x="477" y="14467"/>
                      <a:pt x="1193" y="16757"/>
                      <a:pt x="3005" y="18045"/>
                    </a:cubicBezTo>
                    <a:cubicBezTo>
                      <a:pt x="1288" y="18093"/>
                      <a:pt x="0" y="20001"/>
                      <a:pt x="239" y="21623"/>
                    </a:cubicBezTo>
                    <a:cubicBezTo>
                      <a:pt x="525" y="23292"/>
                      <a:pt x="2003" y="24628"/>
                      <a:pt x="3625" y="25057"/>
                    </a:cubicBezTo>
                    <a:cubicBezTo>
                      <a:pt x="4293" y="25210"/>
                      <a:pt x="4969" y="25286"/>
                      <a:pt x="5642" y="25286"/>
                    </a:cubicBezTo>
                    <a:cubicBezTo>
                      <a:pt x="6653" y="25286"/>
                      <a:pt x="7661" y="25114"/>
                      <a:pt x="8634" y="24771"/>
                    </a:cubicBezTo>
                    <a:cubicBezTo>
                      <a:pt x="11162" y="23960"/>
                      <a:pt x="13642" y="22481"/>
                      <a:pt x="15121" y="20239"/>
                    </a:cubicBezTo>
                    <a:lnTo>
                      <a:pt x="15121" y="20239"/>
                    </a:lnTo>
                    <a:cubicBezTo>
                      <a:pt x="14644" y="21193"/>
                      <a:pt x="15455" y="22433"/>
                      <a:pt x="16457" y="22767"/>
                    </a:cubicBezTo>
                    <a:cubicBezTo>
                      <a:pt x="16849" y="22853"/>
                      <a:pt x="17240" y="22895"/>
                      <a:pt x="17628" y="22895"/>
                    </a:cubicBezTo>
                    <a:cubicBezTo>
                      <a:pt x="18325" y="22895"/>
                      <a:pt x="19009" y="22757"/>
                      <a:pt x="19653" y="22481"/>
                    </a:cubicBezTo>
                    <a:cubicBezTo>
                      <a:pt x="24709" y="20573"/>
                      <a:pt x="29145" y="17377"/>
                      <a:pt x="32437" y="13132"/>
                    </a:cubicBezTo>
                    <a:cubicBezTo>
                      <a:pt x="33868" y="11271"/>
                      <a:pt x="35203" y="9173"/>
                      <a:pt x="35203" y="6883"/>
                    </a:cubicBezTo>
                    <a:cubicBezTo>
                      <a:pt x="35156" y="4259"/>
                      <a:pt x="33295" y="1874"/>
                      <a:pt x="30863" y="825"/>
                    </a:cubicBezTo>
                    <a:cubicBezTo>
                      <a:pt x="29607" y="247"/>
                      <a:pt x="28245" y="0"/>
                      <a:pt x="268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3"/>
              <p:cNvSpPr/>
              <p:nvPr/>
            </p:nvSpPr>
            <p:spPr>
              <a:xfrm>
                <a:off x="3336328" y="1702921"/>
                <a:ext cx="167409" cy="303480"/>
              </a:xfrm>
              <a:custGeom>
                <a:avLst/>
                <a:gdLst/>
                <a:ahLst/>
                <a:cxnLst/>
                <a:rect l="l" t="t" r="r" b="b"/>
                <a:pathLst>
                  <a:path w="12404" h="22486" extrusionOk="0">
                    <a:moveTo>
                      <a:pt x="5082" y="0"/>
                    </a:moveTo>
                    <a:cubicBezTo>
                      <a:pt x="3320" y="0"/>
                      <a:pt x="1412" y="745"/>
                      <a:pt x="812" y="2447"/>
                    </a:cubicBezTo>
                    <a:cubicBezTo>
                      <a:pt x="1" y="4879"/>
                      <a:pt x="812" y="9506"/>
                      <a:pt x="1814" y="11844"/>
                    </a:cubicBezTo>
                    <a:cubicBezTo>
                      <a:pt x="3054" y="14706"/>
                      <a:pt x="5725" y="17043"/>
                      <a:pt x="8730" y="17043"/>
                    </a:cubicBezTo>
                    <a:cubicBezTo>
                      <a:pt x="8873" y="18665"/>
                      <a:pt x="9016" y="20239"/>
                      <a:pt x="9159" y="21813"/>
                    </a:cubicBezTo>
                    <a:cubicBezTo>
                      <a:pt x="9159" y="22004"/>
                      <a:pt x="9207" y="22195"/>
                      <a:pt x="9350" y="22386"/>
                    </a:cubicBezTo>
                    <a:cubicBezTo>
                      <a:pt x="9468" y="22445"/>
                      <a:pt x="9604" y="22485"/>
                      <a:pt x="9736" y="22485"/>
                    </a:cubicBezTo>
                    <a:cubicBezTo>
                      <a:pt x="9818" y="22485"/>
                      <a:pt x="9898" y="22470"/>
                      <a:pt x="9970" y="22433"/>
                    </a:cubicBezTo>
                    <a:lnTo>
                      <a:pt x="11735" y="22147"/>
                    </a:lnTo>
                    <a:cubicBezTo>
                      <a:pt x="11831" y="19619"/>
                      <a:pt x="11974" y="17091"/>
                      <a:pt x="12117" y="14563"/>
                    </a:cubicBezTo>
                    <a:cubicBezTo>
                      <a:pt x="12260" y="11891"/>
                      <a:pt x="12403" y="9125"/>
                      <a:pt x="11783" y="6549"/>
                    </a:cubicBezTo>
                    <a:cubicBezTo>
                      <a:pt x="11115" y="3925"/>
                      <a:pt x="9541" y="1397"/>
                      <a:pt x="7156" y="395"/>
                    </a:cubicBezTo>
                    <a:cubicBezTo>
                      <a:pt x="6568" y="137"/>
                      <a:pt x="5839" y="0"/>
                      <a:pt x="50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79" name="Google Shape;2479;p63"/>
          <p:cNvGrpSpPr/>
          <p:nvPr/>
        </p:nvGrpSpPr>
        <p:grpSpPr>
          <a:xfrm>
            <a:off x="812675" y="1988972"/>
            <a:ext cx="902726" cy="2668671"/>
            <a:chOff x="812675" y="1988972"/>
            <a:chExt cx="902726" cy="2668671"/>
          </a:xfrm>
        </p:grpSpPr>
        <p:sp>
          <p:nvSpPr>
            <p:cNvPr id="2480" name="Google Shape;2480;p63"/>
            <p:cNvSpPr/>
            <p:nvPr/>
          </p:nvSpPr>
          <p:spPr>
            <a:xfrm>
              <a:off x="812675" y="4468043"/>
              <a:ext cx="768600" cy="1896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81" name="Google Shape;2481;p63"/>
            <p:cNvGrpSpPr/>
            <p:nvPr/>
          </p:nvGrpSpPr>
          <p:grpSpPr>
            <a:xfrm>
              <a:off x="824152" y="1988972"/>
              <a:ext cx="891248" cy="2622589"/>
              <a:chOff x="2113875" y="1413262"/>
              <a:chExt cx="1085829" cy="3195162"/>
            </a:xfrm>
          </p:grpSpPr>
          <p:sp>
            <p:nvSpPr>
              <p:cNvPr id="2482" name="Google Shape;2482;p63"/>
              <p:cNvSpPr/>
              <p:nvPr/>
            </p:nvSpPr>
            <p:spPr>
              <a:xfrm>
                <a:off x="2577972" y="4428195"/>
                <a:ext cx="280072" cy="180229"/>
              </a:xfrm>
              <a:custGeom>
                <a:avLst/>
                <a:gdLst/>
                <a:ahLst/>
                <a:cxnLst/>
                <a:rect l="l" t="t" r="r" b="b"/>
                <a:pathLst>
                  <a:path w="18222" h="11726" extrusionOk="0">
                    <a:moveTo>
                      <a:pt x="3077" y="1"/>
                    </a:moveTo>
                    <a:cubicBezTo>
                      <a:pt x="2400" y="1"/>
                      <a:pt x="1765" y="156"/>
                      <a:pt x="1336" y="671"/>
                    </a:cubicBezTo>
                    <a:cubicBezTo>
                      <a:pt x="1050" y="957"/>
                      <a:pt x="906" y="1339"/>
                      <a:pt x="763" y="1720"/>
                    </a:cubicBezTo>
                    <a:cubicBezTo>
                      <a:pt x="239" y="3485"/>
                      <a:pt x="0" y="5345"/>
                      <a:pt x="96" y="7253"/>
                    </a:cubicBezTo>
                    <a:cubicBezTo>
                      <a:pt x="48" y="8064"/>
                      <a:pt x="620" y="8828"/>
                      <a:pt x="1431" y="9018"/>
                    </a:cubicBezTo>
                    <a:cubicBezTo>
                      <a:pt x="4579" y="10449"/>
                      <a:pt x="8014" y="11308"/>
                      <a:pt x="11448" y="11546"/>
                    </a:cubicBezTo>
                    <a:cubicBezTo>
                      <a:pt x="12283" y="11618"/>
                      <a:pt x="13237" y="11725"/>
                      <a:pt x="14173" y="11725"/>
                    </a:cubicBezTo>
                    <a:cubicBezTo>
                      <a:pt x="15109" y="11725"/>
                      <a:pt x="16028" y="11618"/>
                      <a:pt x="16791" y="11260"/>
                    </a:cubicBezTo>
                    <a:cubicBezTo>
                      <a:pt x="17554" y="10974"/>
                      <a:pt x="18079" y="10259"/>
                      <a:pt x="18174" y="9495"/>
                    </a:cubicBezTo>
                    <a:cubicBezTo>
                      <a:pt x="18222" y="8494"/>
                      <a:pt x="17411" y="7683"/>
                      <a:pt x="16648" y="7015"/>
                    </a:cubicBezTo>
                    <a:cubicBezTo>
                      <a:pt x="14501" y="5584"/>
                      <a:pt x="12784" y="3437"/>
                      <a:pt x="10781" y="1816"/>
                    </a:cubicBezTo>
                    <a:cubicBezTo>
                      <a:pt x="9159" y="528"/>
                      <a:pt x="6440" y="528"/>
                      <a:pt x="4436" y="146"/>
                    </a:cubicBezTo>
                    <a:cubicBezTo>
                      <a:pt x="3997" y="70"/>
                      <a:pt x="3528" y="1"/>
                      <a:pt x="3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3"/>
              <p:cNvSpPr/>
              <p:nvPr/>
            </p:nvSpPr>
            <p:spPr>
              <a:xfrm>
                <a:off x="2304494" y="4419772"/>
                <a:ext cx="280088" cy="179952"/>
              </a:xfrm>
              <a:custGeom>
                <a:avLst/>
                <a:gdLst/>
                <a:ahLst/>
                <a:cxnLst/>
                <a:rect l="l" t="t" r="r" b="b"/>
                <a:pathLst>
                  <a:path w="18223" h="11708" extrusionOk="0">
                    <a:moveTo>
                      <a:pt x="3101" y="1"/>
                    </a:moveTo>
                    <a:cubicBezTo>
                      <a:pt x="2414" y="1"/>
                      <a:pt x="1764" y="161"/>
                      <a:pt x="1336" y="646"/>
                    </a:cubicBezTo>
                    <a:cubicBezTo>
                      <a:pt x="1098" y="980"/>
                      <a:pt x="907" y="1314"/>
                      <a:pt x="812" y="1743"/>
                    </a:cubicBezTo>
                    <a:cubicBezTo>
                      <a:pt x="239" y="3508"/>
                      <a:pt x="1" y="5369"/>
                      <a:pt x="144" y="7229"/>
                    </a:cubicBezTo>
                    <a:cubicBezTo>
                      <a:pt x="144" y="7611"/>
                      <a:pt x="192" y="7992"/>
                      <a:pt x="382" y="8326"/>
                    </a:cubicBezTo>
                    <a:cubicBezTo>
                      <a:pt x="669" y="8660"/>
                      <a:pt x="1050" y="8899"/>
                      <a:pt x="1432" y="9042"/>
                    </a:cubicBezTo>
                    <a:cubicBezTo>
                      <a:pt x="4628" y="10425"/>
                      <a:pt x="8014" y="11284"/>
                      <a:pt x="11497" y="11570"/>
                    </a:cubicBezTo>
                    <a:cubicBezTo>
                      <a:pt x="12283" y="11616"/>
                      <a:pt x="13193" y="11707"/>
                      <a:pt x="14101" y="11707"/>
                    </a:cubicBezTo>
                    <a:cubicBezTo>
                      <a:pt x="15066" y="11707"/>
                      <a:pt x="16028" y="11604"/>
                      <a:pt x="16839" y="11236"/>
                    </a:cubicBezTo>
                    <a:cubicBezTo>
                      <a:pt x="17555" y="10950"/>
                      <a:pt x="18079" y="10282"/>
                      <a:pt x="18175" y="9471"/>
                    </a:cubicBezTo>
                    <a:cubicBezTo>
                      <a:pt x="18222" y="8469"/>
                      <a:pt x="17412" y="7658"/>
                      <a:pt x="16696" y="6990"/>
                    </a:cubicBezTo>
                    <a:cubicBezTo>
                      <a:pt x="14549" y="5559"/>
                      <a:pt x="12832" y="3413"/>
                      <a:pt x="10781" y="1791"/>
                    </a:cubicBezTo>
                    <a:cubicBezTo>
                      <a:pt x="9159" y="503"/>
                      <a:pt x="6488" y="551"/>
                      <a:pt x="4485" y="169"/>
                    </a:cubicBezTo>
                    <a:cubicBezTo>
                      <a:pt x="4043" y="73"/>
                      <a:pt x="3564" y="1"/>
                      <a:pt x="3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3"/>
              <p:cNvSpPr/>
              <p:nvPr/>
            </p:nvSpPr>
            <p:spPr>
              <a:xfrm>
                <a:off x="2215056" y="3064553"/>
                <a:ext cx="692111" cy="1423231"/>
              </a:xfrm>
              <a:custGeom>
                <a:avLst/>
                <a:gdLst/>
                <a:ahLst/>
                <a:cxnLst/>
                <a:rect l="l" t="t" r="r" b="b"/>
                <a:pathLst>
                  <a:path w="45030" h="92598" extrusionOk="0">
                    <a:moveTo>
                      <a:pt x="8205" y="0"/>
                    </a:moveTo>
                    <a:cubicBezTo>
                      <a:pt x="8205" y="0"/>
                      <a:pt x="0" y="17793"/>
                      <a:pt x="6440" y="28668"/>
                    </a:cubicBezTo>
                    <a:cubicBezTo>
                      <a:pt x="6440" y="28668"/>
                      <a:pt x="7728" y="66686"/>
                      <a:pt x="5963" y="90012"/>
                    </a:cubicBezTo>
                    <a:cubicBezTo>
                      <a:pt x="5963" y="90012"/>
                      <a:pt x="7724" y="91300"/>
                      <a:pt x="12477" y="91300"/>
                    </a:cubicBezTo>
                    <a:cubicBezTo>
                      <a:pt x="14126" y="91300"/>
                      <a:pt x="16135" y="91145"/>
                      <a:pt x="18556" y="90727"/>
                    </a:cubicBezTo>
                    <a:cubicBezTo>
                      <a:pt x="18556" y="90727"/>
                      <a:pt x="21752" y="58672"/>
                      <a:pt x="23946" y="22229"/>
                    </a:cubicBezTo>
                    <a:lnTo>
                      <a:pt x="27142" y="22515"/>
                    </a:lnTo>
                    <a:cubicBezTo>
                      <a:pt x="27142" y="22515"/>
                      <a:pt x="27381" y="70073"/>
                      <a:pt x="23851" y="91586"/>
                    </a:cubicBezTo>
                    <a:cubicBezTo>
                      <a:pt x="23851" y="91586"/>
                      <a:pt x="27152" y="92597"/>
                      <a:pt x="30797" y="92597"/>
                    </a:cubicBezTo>
                    <a:cubicBezTo>
                      <a:pt x="32693" y="92597"/>
                      <a:pt x="34683" y="92323"/>
                      <a:pt x="36348" y="91491"/>
                    </a:cubicBezTo>
                    <a:cubicBezTo>
                      <a:pt x="36348" y="91491"/>
                      <a:pt x="45030" y="27190"/>
                      <a:pt x="40117" y="2481"/>
                    </a:cubicBezTo>
                    <a:lnTo>
                      <a:pt x="82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3"/>
              <p:cNvSpPr/>
              <p:nvPr/>
            </p:nvSpPr>
            <p:spPr>
              <a:xfrm>
                <a:off x="2488519" y="2112167"/>
                <a:ext cx="133458" cy="237559"/>
              </a:xfrm>
              <a:custGeom>
                <a:avLst/>
                <a:gdLst/>
                <a:ahLst/>
                <a:cxnLst/>
                <a:rect l="l" t="t" r="r" b="b"/>
                <a:pathLst>
                  <a:path w="8683" h="15456" extrusionOk="0">
                    <a:moveTo>
                      <a:pt x="430" y="1"/>
                    </a:moveTo>
                    <a:lnTo>
                      <a:pt x="1" y="15217"/>
                    </a:lnTo>
                    <a:lnTo>
                      <a:pt x="8253" y="15456"/>
                    </a:lnTo>
                    <a:lnTo>
                      <a:pt x="8682" y="239"/>
                    </a:lnTo>
                    <a:lnTo>
                      <a:pt x="430" y="1"/>
                    </a:lnTo>
                    <a:close/>
                  </a:path>
                </a:pathLst>
              </a:custGeom>
              <a:solidFill>
                <a:srgbClr val="BE8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3"/>
              <p:cNvSpPr/>
              <p:nvPr/>
            </p:nvSpPr>
            <p:spPr>
              <a:xfrm>
                <a:off x="2241446" y="2263838"/>
                <a:ext cx="607069" cy="926242"/>
              </a:xfrm>
              <a:custGeom>
                <a:avLst/>
                <a:gdLst/>
                <a:ahLst/>
                <a:cxnLst/>
                <a:rect l="l" t="t" r="r" b="b"/>
                <a:pathLst>
                  <a:path w="39497" h="60263" extrusionOk="0">
                    <a:moveTo>
                      <a:pt x="18557" y="1"/>
                    </a:moveTo>
                    <a:cubicBezTo>
                      <a:pt x="16291" y="1"/>
                      <a:pt x="14064" y="241"/>
                      <a:pt x="11878" y="722"/>
                    </a:cubicBezTo>
                    <a:cubicBezTo>
                      <a:pt x="8682" y="1438"/>
                      <a:pt x="5534" y="2678"/>
                      <a:pt x="3530" y="4586"/>
                    </a:cubicBezTo>
                    <a:cubicBezTo>
                      <a:pt x="0" y="7973"/>
                      <a:pt x="0" y="13554"/>
                      <a:pt x="191" y="18038"/>
                    </a:cubicBezTo>
                    <a:cubicBezTo>
                      <a:pt x="811" y="33588"/>
                      <a:pt x="4294" y="42604"/>
                      <a:pt x="2863" y="58107"/>
                    </a:cubicBezTo>
                    <a:cubicBezTo>
                      <a:pt x="2815" y="58393"/>
                      <a:pt x="2863" y="58631"/>
                      <a:pt x="2958" y="58917"/>
                    </a:cubicBezTo>
                    <a:cubicBezTo>
                      <a:pt x="3244" y="59251"/>
                      <a:pt x="3673" y="59442"/>
                      <a:pt x="4103" y="59442"/>
                    </a:cubicBezTo>
                    <a:cubicBezTo>
                      <a:pt x="9662" y="59996"/>
                      <a:pt x="14401" y="60263"/>
                      <a:pt x="18996" y="60263"/>
                    </a:cubicBezTo>
                    <a:cubicBezTo>
                      <a:pt x="25481" y="60263"/>
                      <a:pt x="31680" y="59732"/>
                      <a:pt x="39497" y="58727"/>
                    </a:cubicBezTo>
                    <a:cubicBezTo>
                      <a:pt x="39258" y="44941"/>
                      <a:pt x="39306" y="37881"/>
                      <a:pt x="38257" y="24144"/>
                    </a:cubicBezTo>
                    <a:cubicBezTo>
                      <a:pt x="37827" y="18181"/>
                      <a:pt x="37255" y="11884"/>
                      <a:pt x="33677" y="7114"/>
                    </a:cubicBezTo>
                    <a:cubicBezTo>
                      <a:pt x="31817" y="4682"/>
                      <a:pt x="29384" y="2821"/>
                      <a:pt x="26618" y="1629"/>
                    </a:cubicBezTo>
                    <a:cubicBezTo>
                      <a:pt x="24232" y="627"/>
                      <a:pt x="21704" y="102"/>
                      <a:pt x="19176" y="7"/>
                    </a:cubicBezTo>
                    <a:cubicBezTo>
                      <a:pt x="18969" y="3"/>
                      <a:pt x="18763" y="1"/>
                      <a:pt x="185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3"/>
              <p:cNvSpPr/>
              <p:nvPr/>
            </p:nvSpPr>
            <p:spPr>
              <a:xfrm>
                <a:off x="2423995" y="2264576"/>
                <a:ext cx="252959" cy="198519"/>
              </a:xfrm>
              <a:custGeom>
                <a:avLst/>
                <a:gdLst/>
                <a:ahLst/>
                <a:cxnLst/>
                <a:rect l="l" t="t" r="r" b="b"/>
                <a:pathLst>
                  <a:path w="16458" h="12916" extrusionOk="0">
                    <a:moveTo>
                      <a:pt x="6680" y="1"/>
                    </a:moveTo>
                    <a:cubicBezTo>
                      <a:pt x="4414" y="1"/>
                      <a:pt x="2187" y="241"/>
                      <a:pt x="1" y="722"/>
                    </a:cubicBezTo>
                    <a:cubicBezTo>
                      <a:pt x="3865" y="4252"/>
                      <a:pt x="10972" y="9594"/>
                      <a:pt x="14645" y="12647"/>
                    </a:cubicBezTo>
                    <a:cubicBezTo>
                      <a:pt x="14859" y="12833"/>
                      <a:pt x="15107" y="12916"/>
                      <a:pt x="15349" y="12916"/>
                    </a:cubicBezTo>
                    <a:cubicBezTo>
                      <a:pt x="15918" y="12916"/>
                      <a:pt x="16458" y="12458"/>
                      <a:pt x="16458" y="11789"/>
                    </a:cubicBezTo>
                    <a:cubicBezTo>
                      <a:pt x="16267" y="8545"/>
                      <a:pt x="15981" y="4252"/>
                      <a:pt x="14741" y="1628"/>
                    </a:cubicBezTo>
                    <a:cubicBezTo>
                      <a:pt x="12355" y="627"/>
                      <a:pt x="9827" y="54"/>
                      <a:pt x="7299" y="7"/>
                    </a:cubicBezTo>
                    <a:cubicBezTo>
                      <a:pt x="7092" y="3"/>
                      <a:pt x="6886" y="1"/>
                      <a:pt x="6680" y="1"/>
                    </a:cubicBezTo>
                    <a:close/>
                  </a:path>
                </a:pathLst>
              </a:custGeom>
              <a:solidFill>
                <a:srgbClr val="BE8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3"/>
              <p:cNvSpPr/>
              <p:nvPr/>
            </p:nvSpPr>
            <p:spPr>
              <a:xfrm>
                <a:off x="2113875" y="1413262"/>
                <a:ext cx="536690" cy="1093207"/>
              </a:xfrm>
              <a:custGeom>
                <a:avLst/>
                <a:gdLst/>
                <a:ahLst/>
                <a:cxnLst/>
                <a:rect l="l" t="t" r="r" b="b"/>
                <a:pathLst>
                  <a:path w="34918" h="71126" extrusionOk="0">
                    <a:moveTo>
                      <a:pt x="25605" y="0"/>
                    </a:moveTo>
                    <a:cubicBezTo>
                      <a:pt x="23345" y="0"/>
                      <a:pt x="21037" y="675"/>
                      <a:pt x="19272" y="1779"/>
                    </a:cubicBezTo>
                    <a:cubicBezTo>
                      <a:pt x="15169" y="4402"/>
                      <a:pt x="12784" y="9029"/>
                      <a:pt x="11401" y="13704"/>
                    </a:cubicBezTo>
                    <a:cubicBezTo>
                      <a:pt x="10065" y="18379"/>
                      <a:pt x="9541" y="23244"/>
                      <a:pt x="8157" y="27919"/>
                    </a:cubicBezTo>
                    <a:cubicBezTo>
                      <a:pt x="6869" y="32069"/>
                      <a:pt x="4914" y="36028"/>
                      <a:pt x="3387" y="40130"/>
                    </a:cubicBezTo>
                    <a:cubicBezTo>
                      <a:pt x="1909" y="44233"/>
                      <a:pt x="907" y="48478"/>
                      <a:pt x="430" y="52771"/>
                    </a:cubicBezTo>
                    <a:cubicBezTo>
                      <a:pt x="96" y="55633"/>
                      <a:pt x="0" y="58686"/>
                      <a:pt x="1336" y="61262"/>
                    </a:cubicBezTo>
                    <a:cubicBezTo>
                      <a:pt x="2416" y="63345"/>
                      <a:pt x="4651" y="64929"/>
                      <a:pt x="6904" y="64929"/>
                    </a:cubicBezTo>
                    <a:cubicBezTo>
                      <a:pt x="7437" y="64929"/>
                      <a:pt x="7971" y="64840"/>
                      <a:pt x="8491" y="64649"/>
                    </a:cubicBezTo>
                    <a:cubicBezTo>
                      <a:pt x="8825" y="67940"/>
                      <a:pt x="11353" y="70611"/>
                      <a:pt x="14645" y="71088"/>
                    </a:cubicBezTo>
                    <a:cubicBezTo>
                      <a:pt x="14889" y="71113"/>
                      <a:pt x="15132" y="71125"/>
                      <a:pt x="15374" y="71125"/>
                    </a:cubicBezTo>
                    <a:cubicBezTo>
                      <a:pt x="18386" y="71125"/>
                      <a:pt x="21122" y="69233"/>
                      <a:pt x="22181" y="66318"/>
                    </a:cubicBezTo>
                    <a:cubicBezTo>
                      <a:pt x="22843" y="66859"/>
                      <a:pt x="23618" y="67092"/>
                      <a:pt x="24423" y="67092"/>
                    </a:cubicBezTo>
                    <a:cubicBezTo>
                      <a:pt x="26173" y="67092"/>
                      <a:pt x="28065" y="65991"/>
                      <a:pt x="29241" y="64553"/>
                    </a:cubicBezTo>
                    <a:cubicBezTo>
                      <a:pt x="31006" y="62263"/>
                      <a:pt x="31769" y="59354"/>
                      <a:pt x="31292" y="56539"/>
                    </a:cubicBezTo>
                    <a:cubicBezTo>
                      <a:pt x="30863" y="53630"/>
                      <a:pt x="29146" y="51054"/>
                      <a:pt x="27810" y="48430"/>
                    </a:cubicBezTo>
                    <a:cubicBezTo>
                      <a:pt x="22563" y="37793"/>
                      <a:pt x="22754" y="25295"/>
                      <a:pt x="28287" y="14849"/>
                    </a:cubicBezTo>
                    <a:cubicBezTo>
                      <a:pt x="29957" y="11701"/>
                      <a:pt x="34918" y="5213"/>
                      <a:pt x="31388" y="2017"/>
                    </a:cubicBezTo>
                    <a:cubicBezTo>
                      <a:pt x="29835" y="603"/>
                      <a:pt x="27741" y="0"/>
                      <a:pt x="256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3"/>
              <p:cNvSpPr/>
              <p:nvPr/>
            </p:nvSpPr>
            <p:spPr>
              <a:xfrm>
                <a:off x="2303771" y="1564441"/>
                <a:ext cx="583599" cy="636871"/>
              </a:xfrm>
              <a:custGeom>
                <a:avLst/>
                <a:gdLst/>
                <a:ahLst/>
                <a:cxnLst/>
                <a:rect l="l" t="t" r="r" b="b"/>
                <a:pathLst>
                  <a:path w="37970" h="41436" extrusionOk="0">
                    <a:moveTo>
                      <a:pt x="19908" y="0"/>
                    </a:moveTo>
                    <a:cubicBezTo>
                      <a:pt x="19775" y="0"/>
                      <a:pt x="19643" y="2"/>
                      <a:pt x="19510" y="4"/>
                    </a:cubicBezTo>
                    <a:cubicBezTo>
                      <a:pt x="15217" y="100"/>
                      <a:pt x="10733" y="1578"/>
                      <a:pt x="8014" y="5108"/>
                    </a:cubicBezTo>
                    <a:cubicBezTo>
                      <a:pt x="6249" y="7446"/>
                      <a:pt x="5438" y="10451"/>
                      <a:pt x="4913" y="13408"/>
                    </a:cubicBezTo>
                    <a:cubicBezTo>
                      <a:pt x="4722" y="14314"/>
                      <a:pt x="4579" y="15268"/>
                      <a:pt x="4436" y="16175"/>
                    </a:cubicBezTo>
                    <a:cubicBezTo>
                      <a:pt x="3764" y="15757"/>
                      <a:pt x="3050" y="15491"/>
                      <a:pt x="2398" y="15491"/>
                    </a:cubicBezTo>
                    <a:cubicBezTo>
                      <a:pt x="1337" y="15491"/>
                      <a:pt x="438" y="16193"/>
                      <a:pt x="143" y="18083"/>
                    </a:cubicBezTo>
                    <a:cubicBezTo>
                      <a:pt x="0" y="19562"/>
                      <a:pt x="429" y="20993"/>
                      <a:pt x="1336" y="22185"/>
                    </a:cubicBezTo>
                    <a:cubicBezTo>
                      <a:pt x="1908" y="22996"/>
                      <a:pt x="2814" y="23521"/>
                      <a:pt x="3768" y="23616"/>
                    </a:cubicBezTo>
                    <a:cubicBezTo>
                      <a:pt x="3768" y="24761"/>
                      <a:pt x="3768" y="25858"/>
                      <a:pt x="3768" y="27003"/>
                    </a:cubicBezTo>
                    <a:cubicBezTo>
                      <a:pt x="3816" y="29388"/>
                      <a:pt x="4007" y="31821"/>
                      <a:pt x="4961" y="34015"/>
                    </a:cubicBezTo>
                    <a:cubicBezTo>
                      <a:pt x="7229" y="39117"/>
                      <a:pt x="13175" y="41435"/>
                      <a:pt x="18510" y="41435"/>
                    </a:cubicBezTo>
                    <a:cubicBezTo>
                      <a:pt x="19459" y="41435"/>
                      <a:pt x="20388" y="41362"/>
                      <a:pt x="21275" y="41218"/>
                    </a:cubicBezTo>
                    <a:cubicBezTo>
                      <a:pt x="26617" y="40359"/>
                      <a:pt x="30290" y="36591"/>
                      <a:pt x="32675" y="31821"/>
                    </a:cubicBezTo>
                    <a:cubicBezTo>
                      <a:pt x="34058" y="28863"/>
                      <a:pt x="35203" y="25715"/>
                      <a:pt x="35966" y="22519"/>
                    </a:cubicBezTo>
                    <a:cubicBezTo>
                      <a:pt x="36253" y="21470"/>
                      <a:pt x="36491" y="20420"/>
                      <a:pt x="36730" y="19371"/>
                    </a:cubicBezTo>
                    <a:cubicBezTo>
                      <a:pt x="37970" y="13551"/>
                      <a:pt x="37207" y="8400"/>
                      <a:pt x="32627" y="4536"/>
                    </a:cubicBezTo>
                    <a:cubicBezTo>
                      <a:pt x="29010" y="1614"/>
                      <a:pt x="24537" y="0"/>
                      <a:pt x="19908" y="0"/>
                    </a:cubicBezTo>
                    <a:close/>
                  </a:path>
                </a:pathLst>
              </a:custGeom>
              <a:solidFill>
                <a:srgbClr val="BE8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3"/>
              <p:cNvSpPr/>
              <p:nvPr/>
            </p:nvSpPr>
            <p:spPr>
              <a:xfrm>
                <a:off x="2758493" y="1873747"/>
                <a:ext cx="63632" cy="58467"/>
              </a:xfrm>
              <a:custGeom>
                <a:avLst/>
                <a:gdLst/>
                <a:ahLst/>
                <a:cxnLst/>
                <a:rect l="l" t="t" r="r" b="b"/>
                <a:pathLst>
                  <a:path w="4140" h="3804" extrusionOk="0">
                    <a:moveTo>
                      <a:pt x="1726" y="1"/>
                    </a:moveTo>
                    <a:cubicBezTo>
                      <a:pt x="625" y="1"/>
                      <a:pt x="1" y="1060"/>
                      <a:pt x="85" y="2157"/>
                    </a:cubicBezTo>
                    <a:cubicBezTo>
                      <a:pt x="119" y="3153"/>
                      <a:pt x="946" y="3803"/>
                      <a:pt x="1816" y="3803"/>
                    </a:cubicBezTo>
                    <a:cubicBezTo>
                      <a:pt x="2153" y="3803"/>
                      <a:pt x="2497" y="3705"/>
                      <a:pt x="2804" y="3492"/>
                    </a:cubicBezTo>
                    <a:cubicBezTo>
                      <a:pt x="4140" y="2538"/>
                      <a:pt x="3758" y="439"/>
                      <a:pt x="2184" y="58"/>
                    </a:cubicBezTo>
                    <a:cubicBezTo>
                      <a:pt x="2024" y="19"/>
                      <a:pt x="1871" y="1"/>
                      <a:pt x="1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3"/>
              <p:cNvSpPr/>
              <p:nvPr/>
            </p:nvSpPr>
            <p:spPr>
              <a:xfrm>
                <a:off x="2558344" y="1841486"/>
                <a:ext cx="63632" cy="58467"/>
              </a:xfrm>
              <a:custGeom>
                <a:avLst/>
                <a:gdLst/>
                <a:ahLst/>
                <a:cxnLst/>
                <a:rect l="l" t="t" r="r" b="b"/>
                <a:pathLst>
                  <a:path w="4140" h="3804" extrusionOk="0">
                    <a:moveTo>
                      <a:pt x="1693" y="1"/>
                    </a:moveTo>
                    <a:cubicBezTo>
                      <a:pt x="624" y="1"/>
                      <a:pt x="0" y="1060"/>
                      <a:pt x="85" y="2157"/>
                    </a:cubicBezTo>
                    <a:cubicBezTo>
                      <a:pt x="153" y="3153"/>
                      <a:pt x="965" y="3803"/>
                      <a:pt x="1824" y="3803"/>
                    </a:cubicBezTo>
                    <a:cubicBezTo>
                      <a:pt x="2157" y="3803"/>
                      <a:pt x="2497" y="3706"/>
                      <a:pt x="2804" y="3492"/>
                    </a:cubicBezTo>
                    <a:cubicBezTo>
                      <a:pt x="4139" y="2538"/>
                      <a:pt x="3710" y="439"/>
                      <a:pt x="2136" y="58"/>
                    </a:cubicBezTo>
                    <a:cubicBezTo>
                      <a:pt x="1981" y="19"/>
                      <a:pt x="1833" y="1"/>
                      <a:pt x="16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3"/>
              <p:cNvSpPr/>
              <p:nvPr/>
            </p:nvSpPr>
            <p:spPr>
              <a:xfrm>
                <a:off x="2653792" y="1867138"/>
                <a:ext cx="57622" cy="93619"/>
              </a:xfrm>
              <a:custGeom>
                <a:avLst/>
                <a:gdLst/>
                <a:ahLst/>
                <a:cxnLst/>
                <a:rect l="l" t="t" r="r" b="b"/>
                <a:pathLst>
                  <a:path w="3749" h="6091" extrusionOk="0">
                    <a:moveTo>
                      <a:pt x="2981" y="1"/>
                    </a:moveTo>
                    <a:cubicBezTo>
                      <a:pt x="2749" y="1"/>
                      <a:pt x="2530" y="137"/>
                      <a:pt x="2508" y="440"/>
                    </a:cubicBezTo>
                    <a:lnTo>
                      <a:pt x="2508" y="2968"/>
                    </a:lnTo>
                    <a:cubicBezTo>
                      <a:pt x="2556" y="3636"/>
                      <a:pt x="2556" y="4304"/>
                      <a:pt x="2508" y="5019"/>
                    </a:cubicBezTo>
                    <a:cubicBezTo>
                      <a:pt x="2385" y="5031"/>
                      <a:pt x="2261" y="5036"/>
                      <a:pt x="2137" y="5036"/>
                    </a:cubicBezTo>
                    <a:cubicBezTo>
                      <a:pt x="1736" y="5036"/>
                      <a:pt x="1335" y="4974"/>
                      <a:pt x="934" y="4828"/>
                    </a:cubicBezTo>
                    <a:cubicBezTo>
                      <a:pt x="871" y="4802"/>
                      <a:pt x="810" y="4790"/>
                      <a:pt x="752" y="4790"/>
                    </a:cubicBezTo>
                    <a:cubicBezTo>
                      <a:pt x="280" y="4790"/>
                      <a:pt x="1" y="5565"/>
                      <a:pt x="553" y="5735"/>
                    </a:cubicBezTo>
                    <a:cubicBezTo>
                      <a:pt x="970" y="5891"/>
                      <a:pt x="1674" y="6091"/>
                      <a:pt x="2295" y="6091"/>
                    </a:cubicBezTo>
                    <a:cubicBezTo>
                      <a:pt x="2810" y="6091"/>
                      <a:pt x="3268" y="5954"/>
                      <a:pt x="3463" y="5544"/>
                    </a:cubicBezTo>
                    <a:cubicBezTo>
                      <a:pt x="3749" y="4972"/>
                      <a:pt x="3558" y="3874"/>
                      <a:pt x="3558" y="3302"/>
                    </a:cubicBezTo>
                    <a:lnTo>
                      <a:pt x="3558" y="535"/>
                    </a:lnTo>
                    <a:cubicBezTo>
                      <a:pt x="3558" y="197"/>
                      <a:pt x="3260" y="1"/>
                      <a:pt x="2981" y="1"/>
                    </a:cubicBezTo>
                    <a:close/>
                  </a:path>
                </a:pathLst>
              </a:custGeom>
              <a:solidFill>
                <a:srgbClr val="A871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3"/>
              <p:cNvSpPr/>
              <p:nvPr/>
            </p:nvSpPr>
            <p:spPr>
              <a:xfrm>
                <a:off x="2607298" y="1976157"/>
                <a:ext cx="123175" cy="75021"/>
              </a:xfrm>
              <a:custGeom>
                <a:avLst/>
                <a:gdLst/>
                <a:ahLst/>
                <a:cxnLst/>
                <a:rect l="l" t="t" r="r" b="b"/>
                <a:pathLst>
                  <a:path w="8014" h="4881" extrusionOk="0">
                    <a:moveTo>
                      <a:pt x="354" y="0"/>
                    </a:moveTo>
                    <a:cubicBezTo>
                      <a:pt x="176" y="0"/>
                      <a:pt x="48" y="163"/>
                      <a:pt x="48" y="359"/>
                    </a:cubicBezTo>
                    <a:cubicBezTo>
                      <a:pt x="0" y="2506"/>
                      <a:pt x="1288" y="4414"/>
                      <a:pt x="3244" y="4795"/>
                    </a:cubicBezTo>
                    <a:cubicBezTo>
                      <a:pt x="3498" y="4852"/>
                      <a:pt x="3754" y="4880"/>
                      <a:pt x="4007" y="4880"/>
                    </a:cubicBezTo>
                    <a:cubicBezTo>
                      <a:pt x="5653" y="4880"/>
                      <a:pt x="7216" y="3717"/>
                      <a:pt x="7919" y="1981"/>
                    </a:cubicBezTo>
                    <a:cubicBezTo>
                      <a:pt x="8014" y="1790"/>
                      <a:pt x="7871" y="1552"/>
                      <a:pt x="7680" y="1504"/>
                    </a:cubicBezTo>
                    <a:lnTo>
                      <a:pt x="477" y="25"/>
                    </a:lnTo>
                    <a:cubicBezTo>
                      <a:pt x="434" y="8"/>
                      <a:pt x="393" y="0"/>
                      <a:pt x="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3"/>
              <p:cNvSpPr/>
              <p:nvPr/>
            </p:nvSpPr>
            <p:spPr>
              <a:xfrm>
                <a:off x="2530310" y="1423652"/>
                <a:ext cx="376135" cy="402095"/>
              </a:xfrm>
              <a:custGeom>
                <a:avLst/>
                <a:gdLst/>
                <a:ahLst/>
                <a:cxnLst/>
                <a:rect l="l" t="t" r="r" b="b"/>
                <a:pathLst>
                  <a:path w="24472" h="26161" extrusionOk="0">
                    <a:moveTo>
                      <a:pt x="8682" y="1"/>
                    </a:moveTo>
                    <a:cubicBezTo>
                      <a:pt x="8571" y="1"/>
                      <a:pt x="8460" y="2"/>
                      <a:pt x="8348" y="6"/>
                    </a:cubicBezTo>
                    <a:cubicBezTo>
                      <a:pt x="8267" y="3"/>
                      <a:pt x="8186" y="1"/>
                      <a:pt x="8104" y="1"/>
                    </a:cubicBezTo>
                    <a:cubicBezTo>
                      <a:pt x="6904" y="1"/>
                      <a:pt x="5748" y="328"/>
                      <a:pt x="4675" y="864"/>
                    </a:cubicBezTo>
                    <a:cubicBezTo>
                      <a:pt x="2576" y="2009"/>
                      <a:pt x="1336" y="4442"/>
                      <a:pt x="1002" y="6827"/>
                    </a:cubicBezTo>
                    <a:cubicBezTo>
                      <a:pt x="1" y="13839"/>
                      <a:pt x="4675" y="20326"/>
                      <a:pt x="10542" y="23761"/>
                    </a:cubicBezTo>
                    <a:cubicBezTo>
                      <a:pt x="11363" y="24230"/>
                      <a:pt x="12248" y="24634"/>
                      <a:pt x="13144" y="24634"/>
                    </a:cubicBezTo>
                    <a:cubicBezTo>
                      <a:pt x="13342" y="24634"/>
                      <a:pt x="13540" y="24615"/>
                      <a:pt x="13738" y="24572"/>
                    </a:cubicBezTo>
                    <a:cubicBezTo>
                      <a:pt x="14836" y="24333"/>
                      <a:pt x="15742" y="22997"/>
                      <a:pt x="15122" y="22043"/>
                    </a:cubicBezTo>
                    <a:lnTo>
                      <a:pt x="15122" y="22043"/>
                    </a:lnTo>
                    <a:cubicBezTo>
                      <a:pt x="16123" y="23427"/>
                      <a:pt x="17221" y="24810"/>
                      <a:pt x="18747" y="25621"/>
                    </a:cubicBezTo>
                    <a:cubicBezTo>
                      <a:pt x="19405" y="25970"/>
                      <a:pt x="20169" y="26160"/>
                      <a:pt x="20913" y="26160"/>
                    </a:cubicBezTo>
                    <a:cubicBezTo>
                      <a:pt x="21896" y="26160"/>
                      <a:pt x="22845" y="25829"/>
                      <a:pt x="23469" y="25096"/>
                    </a:cubicBezTo>
                    <a:cubicBezTo>
                      <a:pt x="24280" y="24142"/>
                      <a:pt x="24423" y="22759"/>
                      <a:pt x="24423" y="21519"/>
                    </a:cubicBezTo>
                    <a:cubicBezTo>
                      <a:pt x="24471" y="16510"/>
                      <a:pt x="23565" y="11406"/>
                      <a:pt x="20846" y="7161"/>
                    </a:cubicBezTo>
                    <a:cubicBezTo>
                      <a:pt x="18187" y="3056"/>
                      <a:pt x="13568" y="1"/>
                      <a:pt x="86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3"/>
              <p:cNvSpPr/>
              <p:nvPr/>
            </p:nvSpPr>
            <p:spPr>
              <a:xfrm>
                <a:off x="2330161" y="1485962"/>
                <a:ext cx="314532" cy="309859"/>
              </a:xfrm>
              <a:custGeom>
                <a:avLst/>
                <a:gdLst/>
                <a:ahLst/>
                <a:cxnLst/>
                <a:rect l="l" t="t" r="r" b="b"/>
                <a:pathLst>
                  <a:path w="20464" h="20160" extrusionOk="0">
                    <a:moveTo>
                      <a:pt x="13322" y="0"/>
                    </a:moveTo>
                    <a:cubicBezTo>
                      <a:pt x="12575" y="0"/>
                      <a:pt x="11842" y="161"/>
                      <a:pt x="11162" y="483"/>
                    </a:cubicBezTo>
                    <a:cubicBezTo>
                      <a:pt x="6535" y="2344"/>
                      <a:pt x="3339" y="6637"/>
                      <a:pt x="1431" y="11216"/>
                    </a:cubicBezTo>
                    <a:cubicBezTo>
                      <a:pt x="525" y="13172"/>
                      <a:pt x="48" y="15270"/>
                      <a:pt x="48" y="17417"/>
                    </a:cubicBezTo>
                    <a:cubicBezTo>
                      <a:pt x="0" y="18228"/>
                      <a:pt x="286" y="19039"/>
                      <a:pt x="859" y="19611"/>
                    </a:cubicBezTo>
                    <a:cubicBezTo>
                      <a:pt x="1315" y="20013"/>
                      <a:pt x="1891" y="20159"/>
                      <a:pt x="2494" y="20159"/>
                    </a:cubicBezTo>
                    <a:cubicBezTo>
                      <a:pt x="2965" y="20159"/>
                      <a:pt x="3452" y="20071"/>
                      <a:pt x="3912" y="19945"/>
                    </a:cubicBezTo>
                    <a:cubicBezTo>
                      <a:pt x="7537" y="19134"/>
                      <a:pt x="10781" y="17226"/>
                      <a:pt x="13309" y="14460"/>
                    </a:cubicBezTo>
                    <a:cubicBezTo>
                      <a:pt x="15742" y="11741"/>
                      <a:pt x="20464" y="1580"/>
                      <a:pt x="14072" y="54"/>
                    </a:cubicBezTo>
                    <a:cubicBezTo>
                      <a:pt x="13822" y="18"/>
                      <a:pt x="13571" y="0"/>
                      <a:pt x="133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3"/>
              <p:cNvSpPr/>
              <p:nvPr/>
            </p:nvSpPr>
            <p:spPr>
              <a:xfrm>
                <a:off x="2264900" y="2526403"/>
                <a:ext cx="637133" cy="398867"/>
              </a:xfrm>
              <a:custGeom>
                <a:avLst/>
                <a:gdLst/>
                <a:ahLst/>
                <a:cxnLst/>
                <a:rect l="l" t="t" r="r" b="b"/>
                <a:pathLst>
                  <a:path w="41453" h="25951" extrusionOk="0">
                    <a:moveTo>
                      <a:pt x="10590" y="1"/>
                    </a:moveTo>
                    <a:cubicBezTo>
                      <a:pt x="8349" y="669"/>
                      <a:pt x="6107" y="1432"/>
                      <a:pt x="3912" y="2243"/>
                    </a:cubicBezTo>
                    <a:cubicBezTo>
                      <a:pt x="2577" y="2767"/>
                      <a:pt x="1289" y="3340"/>
                      <a:pt x="1" y="3912"/>
                    </a:cubicBezTo>
                    <a:lnTo>
                      <a:pt x="573" y="4675"/>
                    </a:lnTo>
                    <a:cubicBezTo>
                      <a:pt x="1337" y="5773"/>
                      <a:pt x="2147" y="6774"/>
                      <a:pt x="2958" y="7776"/>
                    </a:cubicBezTo>
                    <a:cubicBezTo>
                      <a:pt x="4580" y="9827"/>
                      <a:pt x="6202" y="11783"/>
                      <a:pt x="7919" y="13691"/>
                    </a:cubicBezTo>
                    <a:cubicBezTo>
                      <a:pt x="11306" y="17555"/>
                      <a:pt x="14931" y="21228"/>
                      <a:pt x="18700" y="24710"/>
                    </a:cubicBezTo>
                    <a:lnTo>
                      <a:pt x="19892" y="25950"/>
                    </a:lnTo>
                    <a:lnTo>
                      <a:pt x="22468" y="25950"/>
                    </a:lnTo>
                    <a:lnTo>
                      <a:pt x="22802" y="25902"/>
                    </a:lnTo>
                    <a:lnTo>
                      <a:pt x="23136" y="25902"/>
                    </a:lnTo>
                    <a:lnTo>
                      <a:pt x="23804" y="25855"/>
                    </a:lnTo>
                    <a:lnTo>
                      <a:pt x="24471" y="25759"/>
                    </a:lnTo>
                    <a:cubicBezTo>
                      <a:pt x="24901" y="25712"/>
                      <a:pt x="25330" y="25664"/>
                      <a:pt x="25759" y="25568"/>
                    </a:cubicBezTo>
                    <a:cubicBezTo>
                      <a:pt x="26189" y="25521"/>
                      <a:pt x="26618" y="25425"/>
                      <a:pt x="27047" y="25378"/>
                    </a:cubicBezTo>
                    <a:cubicBezTo>
                      <a:pt x="28717" y="25044"/>
                      <a:pt x="30386" y="24662"/>
                      <a:pt x="32008" y="24233"/>
                    </a:cubicBezTo>
                    <a:lnTo>
                      <a:pt x="33201" y="23899"/>
                    </a:lnTo>
                    <a:lnTo>
                      <a:pt x="34393" y="23565"/>
                    </a:lnTo>
                    <a:lnTo>
                      <a:pt x="34966" y="23374"/>
                    </a:lnTo>
                    <a:lnTo>
                      <a:pt x="35586" y="23183"/>
                    </a:lnTo>
                    <a:lnTo>
                      <a:pt x="36778" y="22802"/>
                    </a:lnTo>
                    <a:lnTo>
                      <a:pt x="37064" y="22706"/>
                    </a:lnTo>
                    <a:lnTo>
                      <a:pt x="37351" y="22611"/>
                    </a:lnTo>
                    <a:lnTo>
                      <a:pt x="37923" y="22420"/>
                    </a:lnTo>
                    <a:lnTo>
                      <a:pt x="39116" y="21991"/>
                    </a:lnTo>
                    <a:lnTo>
                      <a:pt x="41453" y="21132"/>
                    </a:lnTo>
                    <a:lnTo>
                      <a:pt x="38543" y="13500"/>
                    </a:lnTo>
                    <a:lnTo>
                      <a:pt x="36397" y="14311"/>
                    </a:lnTo>
                    <a:lnTo>
                      <a:pt x="35347" y="14693"/>
                    </a:lnTo>
                    <a:lnTo>
                      <a:pt x="34775" y="14883"/>
                    </a:lnTo>
                    <a:lnTo>
                      <a:pt x="34536" y="14931"/>
                    </a:lnTo>
                    <a:lnTo>
                      <a:pt x="34250" y="15027"/>
                    </a:lnTo>
                    <a:lnTo>
                      <a:pt x="33201" y="15408"/>
                    </a:lnTo>
                    <a:lnTo>
                      <a:pt x="32628" y="15551"/>
                    </a:lnTo>
                    <a:lnTo>
                      <a:pt x="32104" y="15694"/>
                    </a:lnTo>
                    <a:lnTo>
                      <a:pt x="31006" y="16028"/>
                    </a:lnTo>
                    <a:lnTo>
                      <a:pt x="29957" y="16314"/>
                    </a:lnTo>
                    <a:cubicBezTo>
                      <a:pt x="28526" y="16696"/>
                      <a:pt x="27047" y="17030"/>
                      <a:pt x="25616" y="17316"/>
                    </a:cubicBezTo>
                    <a:cubicBezTo>
                      <a:pt x="25282" y="17364"/>
                      <a:pt x="24901" y="17459"/>
                      <a:pt x="24567" y="17507"/>
                    </a:cubicBezTo>
                    <a:cubicBezTo>
                      <a:pt x="24185" y="17555"/>
                      <a:pt x="23851" y="17602"/>
                      <a:pt x="23517" y="17650"/>
                    </a:cubicBezTo>
                    <a:lnTo>
                      <a:pt x="23374" y="17650"/>
                    </a:lnTo>
                    <a:cubicBezTo>
                      <a:pt x="20655" y="14406"/>
                      <a:pt x="18080" y="11067"/>
                      <a:pt x="15599" y="7633"/>
                    </a:cubicBezTo>
                    <a:cubicBezTo>
                      <a:pt x="14216" y="5629"/>
                      <a:pt x="12880" y="3626"/>
                      <a:pt x="11592" y="1623"/>
                    </a:cubicBezTo>
                    <a:cubicBezTo>
                      <a:pt x="11258" y="1098"/>
                      <a:pt x="10924" y="525"/>
                      <a:pt x="10590" y="1"/>
                    </a:cubicBezTo>
                    <a:close/>
                  </a:path>
                </a:pathLst>
              </a:custGeom>
              <a:solidFill>
                <a:srgbClr val="BE8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3"/>
              <p:cNvSpPr/>
              <p:nvPr/>
            </p:nvSpPr>
            <p:spPr>
              <a:xfrm>
                <a:off x="2203328" y="2370275"/>
                <a:ext cx="354863" cy="415682"/>
              </a:xfrm>
              <a:custGeom>
                <a:avLst/>
                <a:gdLst/>
                <a:ahLst/>
                <a:cxnLst/>
                <a:rect l="l" t="t" r="r" b="b"/>
                <a:pathLst>
                  <a:path w="23088" h="27045" extrusionOk="0">
                    <a:moveTo>
                      <a:pt x="5402" y="0"/>
                    </a:moveTo>
                    <a:cubicBezTo>
                      <a:pt x="4489" y="0"/>
                      <a:pt x="3600" y="287"/>
                      <a:pt x="2814" y="1000"/>
                    </a:cubicBezTo>
                    <a:cubicBezTo>
                      <a:pt x="286" y="3338"/>
                      <a:pt x="0" y="8108"/>
                      <a:pt x="1097" y="11065"/>
                    </a:cubicBezTo>
                    <a:cubicBezTo>
                      <a:pt x="1479" y="12067"/>
                      <a:pt x="1956" y="13021"/>
                      <a:pt x="2528" y="13927"/>
                    </a:cubicBezTo>
                    <a:cubicBezTo>
                      <a:pt x="5343" y="18745"/>
                      <a:pt x="8825" y="23133"/>
                      <a:pt x="12879" y="27045"/>
                    </a:cubicBezTo>
                    <a:cubicBezTo>
                      <a:pt x="16409" y="24469"/>
                      <a:pt x="19844" y="21702"/>
                      <a:pt x="23087" y="18793"/>
                    </a:cubicBezTo>
                    <a:cubicBezTo>
                      <a:pt x="20130" y="12735"/>
                      <a:pt x="16075" y="7344"/>
                      <a:pt x="11114" y="2813"/>
                    </a:cubicBezTo>
                    <a:cubicBezTo>
                      <a:pt x="9689" y="1487"/>
                      <a:pt x="7481" y="0"/>
                      <a:pt x="54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3"/>
              <p:cNvSpPr/>
              <p:nvPr/>
            </p:nvSpPr>
            <p:spPr>
              <a:xfrm>
                <a:off x="2669608" y="2446080"/>
                <a:ext cx="512497" cy="605486"/>
              </a:xfrm>
              <a:custGeom>
                <a:avLst/>
                <a:gdLst/>
                <a:ahLst/>
                <a:cxnLst/>
                <a:rect l="l" t="t" r="r" b="b"/>
                <a:pathLst>
                  <a:path w="33344" h="39394" extrusionOk="0">
                    <a:moveTo>
                      <a:pt x="13656" y="1"/>
                    </a:moveTo>
                    <a:cubicBezTo>
                      <a:pt x="8912" y="1"/>
                      <a:pt x="5629" y="123"/>
                      <a:pt x="5629" y="123"/>
                    </a:cubicBezTo>
                    <a:cubicBezTo>
                      <a:pt x="2815" y="12525"/>
                      <a:pt x="907" y="25118"/>
                      <a:pt x="1" y="37806"/>
                    </a:cubicBezTo>
                    <a:cubicBezTo>
                      <a:pt x="4256" y="39028"/>
                      <a:pt x="9503" y="39394"/>
                      <a:pt x="14268" y="39394"/>
                    </a:cubicBezTo>
                    <a:cubicBezTo>
                      <a:pt x="21415" y="39394"/>
                      <a:pt x="27476" y="38570"/>
                      <a:pt x="27476" y="38570"/>
                    </a:cubicBezTo>
                    <a:cubicBezTo>
                      <a:pt x="32962" y="16723"/>
                      <a:pt x="33344" y="886"/>
                      <a:pt x="33344" y="886"/>
                    </a:cubicBezTo>
                    <a:cubicBezTo>
                      <a:pt x="26717" y="167"/>
                      <a:pt x="19191" y="1"/>
                      <a:pt x="13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3"/>
              <p:cNvSpPr/>
              <p:nvPr/>
            </p:nvSpPr>
            <p:spPr>
              <a:xfrm>
                <a:off x="2687944" y="2467921"/>
                <a:ext cx="475840" cy="562496"/>
              </a:xfrm>
              <a:custGeom>
                <a:avLst/>
                <a:gdLst/>
                <a:ahLst/>
                <a:cxnLst/>
                <a:rect l="l" t="t" r="r" b="b"/>
                <a:pathLst>
                  <a:path w="30959" h="36597" extrusionOk="0">
                    <a:moveTo>
                      <a:pt x="13234" y="1"/>
                    </a:moveTo>
                    <a:cubicBezTo>
                      <a:pt x="8544" y="1"/>
                      <a:pt x="5247" y="133"/>
                      <a:pt x="5247" y="133"/>
                    </a:cubicBezTo>
                    <a:cubicBezTo>
                      <a:pt x="2576" y="11629"/>
                      <a:pt x="811" y="23315"/>
                      <a:pt x="0" y="35145"/>
                    </a:cubicBezTo>
                    <a:cubicBezTo>
                      <a:pt x="3910" y="36260"/>
                      <a:pt x="8725" y="36596"/>
                      <a:pt x="13115" y="36596"/>
                    </a:cubicBezTo>
                    <a:cubicBezTo>
                      <a:pt x="19812" y="36596"/>
                      <a:pt x="25520" y="35813"/>
                      <a:pt x="25520" y="35813"/>
                    </a:cubicBezTo>
                    <a:cubicBezTo>
                      <a:pt x="30624" y="15540"/>
                      <a:pt x="30958" y="801"/>
                      <a:pt x="30958" y="801"/>
                    </a:cubicBezTo>
                    <a:cubicBezTo>
                      <a:pt x="25030" y="156"/>
                      <a:pt x="18315" y="1"/>
                      <a:pt x="13234" y="1"/>
                    </a:cubicBezTo>
                    <a:close/>
                  </a:path>
                </a:pathLst>
              </a:custGeom>
              <a:solidFill>
                <a:srgbClr val="F1F1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3"/>
              <p:cNvSpPr/>
              <p:nvPr/>
            </p:nvSpPr>
            <p:spPr>
              <a:xfrm>
                <a:off x="2843366" y="2351893"/>
                <a:ext cx="256633" cy="143740"/>
              </a:xfrm>
              <a:custGeom>
                <a:avLst/>
                <a:gdLst/>
                <a:ahLst/>
                <a:cxnLst/>
                <a:rect l="l" t="t" r="r" b="b"/>
                <a:pathLst>
                  <a:path w="16697" h="9352" extrusionOk="0">
                    <a:moveTo>
                      <a:pt x="9421" y="1"/>
                    </a:moveTo>
                    <a:cubicBezTo>
                      <a:pt x="8891" y="1"/>
                      <a:pt x="5591" y="162"/>
                      <a:pt x="5153" y="4152"/>
                    </a:cubicBezTo>
                    <a:lnTo>
                      <a:pt x="669" y="4486"/>
                    </a:lnTo>
                    <a:lnTo>
                      <a:pt x="1" y="8827"/>
                    </a:lnTo>
                    <a:lnTo>
                      <a:pt x="16124" y="9351"/>
                    </a:lnTo>
                    <a:lnTo>
                      <a:pt x="16696" y="5106"/>
                    </a:lnTo>
                    <a:lnTo>
                      <a:pt x="12546" y="4534"/>
                    </a:lnTo>
                    <a:cubicBezTo>
                      <a:pt x="12546" y="4534"/>
                      <a:pt x="13643" y="50"/>
                      <a:pt x="9493" y="2"/>
                    </a:cubicBezTo>
                    <a:cubicBezTo>
                      <a:pt x="9493" y="2"/>
                      <a:pt x="9468" y="1"/>
                      <a:pt x="9421" y="1"/>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3"/>
              <p:cNvSpPr/>
              <p:nvPr/>
            </p:nvSpPr>
            <p:spPr>
              <a:xfrm>
                <a:off x="2963605" y="2375378"/>
                <a:ext cx="38148" cy="34475"/>
              </a:xfrm>
              <a:custGeom>
                <a:avLst/>
                <a:gdLst/>
                <a:ahLst/>
                <a:cxnLst/>
                <a:rect l="l" t="t" r="r" b="b"/>
                <a:pathLst>
                  <a:path w="2482" h="2243" extrusionOk="0">
                    <a:moveTo>
                      <a:pt x="1432" y="0"/>
                    </a:moveTo>
                    <a:cubicBezTo>
                      <a:pt x="812" y="0"/>
                      <a:pt x="239" y="477"/>
                      <a:pt x="144" y="1098"/>
                    </a:cubicBezTo>
                    <a:cubicBezTo>
                      <a:pt x="1" y="1670"/>
                      <a:pt x="478" y="2242"/>
                      <a:pt x="1050" y="2242"/>
                    </a:cubicBezTo>
                    <a:cubicBezTo>
                      <a:pt x="1718" y="2242"/>
                      <a:pt x="2290" y="1765"/>
                      <a:pt x="2386" y="1145"/>
                    </a:cubicBezTo>
                    <a:cubicBezTo>
                      <a:pt x="2481" y="573"/>
                      <a:pt x="2052" y="0"/>
                      <a:pt x="1432" y="0"/>
                    </a:cubicBez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3"/>
              <p:cNvSpPr/>
              <p:nvPr/>
            </p:nvSpPr>
            <p:spPr>
              <a:xfrm>
                <a:off x="3036198" y="2716008"/>
                <a:ext cx="163506" cy="180244"/>
              </a:xfrm>
              <a:custGeom>
                <a:avLst/>
                <a:gdLst/>
                <a:ahLst/>
                <a:cxnLst/>
                <a:rect l="l" t="t" r="r" b="b"/>
                <a:pathLst>
                  <a:path w="10638" h="11727" extrusionOk="0">
                    <a:moveTo>
                      <a:pt x="6373" y="1"/>
                    </a:moveTo>
                    <a:cubicBezTo>
                      <a:pt x="6271" y="1"/>
                      <a:pt x="6176" y="45"/>
                      <a:pt x="6106" y="115"/>
                    </a:cubicBezTo>
                    <a:cubicBezTo>
                      <a:pt x="6011" y="162"/>
                      <a:pt x="5963" y="306"/>
                      <a:pt x="5963" y="401"/>
                    </a:cubicBezTo>
                    <a:cubicBezTo>
                      <a:pt x="5867" y="973"/>
                      <a:pt x="5915" y="1641"/>
                      <a:pt x="6201" y="2166"/>
                    </a:cubicBezTo>
                    <a:cubicBezTo>
                      <a:pt x="5772" y="1832"/>
                      <a:pt x="5295" y="1641"/>
                      <a:pt x="4770" y="1546"/>
                    </a:cubicBezTo>
                    <a:cubicBezTo>
                      <a:pt x="4737" y="1543"/>
                      <a:pt x="4704" y="1541"/>
                      <a:pt x="4670" y="1541"/>
                    </a:cubicBezTo>
                    <a:cubicBezTo>
                      <a:pt x="4181" y="1541"/>
                      <a:pt x="3715" y="1865"/>
                      <a:pt x="3625" y="2357"/>
                    </a:cubicBezTo>
                    <a:cubicBezTo>
                      <a:pt x="3578" y="2881"/>
                      <a:pt x="4007" y="3311"/>
                      <a:pt x="4150" y="3788"/>
                    </a:cubicBezTo>
                    <a:cubicBezTo>
                      <a:pt x="3693" y="3506"/>
                      <a:pt x="3184" y="3251"/>
                      <a:pt x="2699" y="3251"/>
                    </a:cubicBezTo>
                    <a:cubicBezTo>
                      <a:pt x="2527" y="3251"/>
                      <a:pt x="2357" y="3283"/>
                      <a:pt x="2194" y="3358"/>
                    </a:cubicBezTo>
                    <a:cubicBezTo>
                      <a:pt x="1813" y="3645"/>
                      <a:pt x="1574" y="4122"/>
                      <a:pt x="1622" y="4599"/>
                    </a:cubicBezTo>
                    <a:cubicBezTo>
                      <a:pt x="1670" y="5123"/>
                      <a:pt x="1813" y="5553"/>
                      <a:pt x="2051" y="5982"/>
                    </a:cubicBezTo>
                    <a:cubicBezTo>
                      <a:pt x="1851" y="5737"/>
                      <a:pt x="1567" y="5616"/>
                      <a:pt x="1282" y="5616"/>
                    </a:cubicBezTo>
                    <a:cubicBezTo>
                      <a:pt x="958" y="5616"/>
                      <a:pt x="633" y="5772"/>
                      <a:pt x="430" y="6077"/>
                    </a:cubicBezTo>
                    <a:cubicBezTo>
                      <a:pt x="0" y="6745"/>
                      <a:pt x="573" y="7556"/>
                      <a:pt x="1097" y="8176"/>
                    </a:cubicBezTo>
                    <a:cubicBezTo>
                      <a:pt x="1861" y="9130"/>
                      <a:pt x="2767" y="9989"/>
                      <a:pt x="3721" y="10752"/>
                    </a:cubicBezTo>
                    <a:cubicBezTo>
                      <a:pt x="4486" y="11251"/>
                      <a:pt x="5436" y="11726"/>
                      <a:pt x="6345" y="11726"/>
                    </a:cubicBezTo>
                    <a:cubicBezTo>
                      <a:pt x="6740" y="11726"/>
                      <a:pt x="7128" y="11637"/>
                      <a:pt x="7489" y="11420"/>
                    </a:cubicBezTo>
                    <a:cubicBezTo>
                      <a:pt x="8777" y="10609"/>
                      <a:pt x="9683" y="9369"/>
                      <a:pt x="10017" y="7890"/>
                    </a:cubicBezTo>
                    <a:cubicBezTo>
                      <a:pt x="10637" y="5696"/>
                      <a:pt x="9874" y="3358"/>
                      <a:pt x="8777" y="1355"/>
                    </a:cubicBezTo>
                    <a:cubicBezTo>
                      <a:pt x="8586" y="973"/>
                      <a:pt x="8348" y="687"/>
                      <a:pt x="8062" y="449"/>
                    </a:cubicBezTo>
                    <a:cubicBezTo>
                      <a:pt x="7585" y="162"/>
                      <a:pt x="7060" y="19"/>
                      <a:pt x="6488" y="19"/>
                    </a:cubicBezTo>
                    <a:cubicBezTo>
                      <a:pt x="6449" y="7"/>
                      <a:pt x="6411" y="1"/>
                      <a:pt x="6373" y="1"/>
                    </a:cubicBezTo>
                    <a:close/>
                  </a:path>
                </a:pathLst>
              </a:custGeom>
              <a:solidFill>
                <a:srgbClr val="BE87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3" name="Google Shape;2503;p63"/>
          <p:cNvSpPr txBox="1">
            <a:spLocks noGrp="1"/>
          </p:cNvSpPr>
          <p:nvPr>
            <p:ph type="title"/>
          </p:nvPr>
        </p:nvSpPr>
        <p:spPr>
          <a:xfrm>
            <a:off x="713225" y="387100"/>
            <a:ext cx="578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References</a:t>
            </a:r>
            <a:endParaRPr dirty="0"/>
          </a:p>
        </p:txBody>
      </p:sp>
      <p:grpSp>
        <p:nvGrpSpPr>
          <p:cNvPr id="2504" name="Google Shape;2504;p63"/>
          <p:cNvGrpSpPr/>
          <p:nvPr/>
        </p:nvGrpSpPr>
        <p:grpSpPr>
          <a:xfrm>
            <a:off x="7293869" y="2003320"/>
            <a:ext cx="1025979" cy="2654330"/>
            <a:chOff x="7293869" y="2003320"/>
            <a:chExt cx="1025979" cy="2654330"/>
          </a:xfrm>
        </p:grpSpPr>
        <p:sp>
          <p:nvSpPr>
            <p:cNvPr id="2505" name="Google Shape;2505;p63"/>
            <p:cNvSpPr/>
            <p:nvPr/>
          </p:nvSpPr>
          <p:spPr>
            <a:xfrm>
              <a:off x="7421812" y="4468050"/>
              <a:ext cx="768600" cy="189600"/>
            </a:xfrm>
            <a:prstGeom prst="ellipse">
              <a:avLst/>
            </a:prstGeom>
            <a:solidFill>
              <a:srgbClr val="8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6" name="Google Shape;2506;p63"/>
            <p:cNvGrpSpPr/>
            <p:nvPr/>
          </p:nvGrpSpPr>
          <p:grpSpPr>
            <a:xfrm>
              <a:off x="7293869" y="2003320"/>
              <a:ext cx="1025979" cy="2608041"/>
              <a:chOff x="7146960" y="1628382"/>
              <a:chExt cx="1097538" cy="2790244"/>
            </a:xfrm>
          </p:grpSpPr>
          <p:sp>
            <p:nvSpPr>
              <p:cNvPr id="2507" name="Google Shape;2507;p63"/>
              <p:cNvSpPr/>
              <p:nvPr/>
            </p:nvSpPr>
            <p:spPr>
              <a:xfrm>
                <a:off x="7432399" y="3071258"/>
                <a:ext cx="589290" cy="1347367"/>
              </a:xfrm>
              <a:custGeom>
                <a:avLst/>
                <a:gdLst/>
                <a:ahLst/>
                <a:cxnLst/>
                <a:rect l="l" t="t" r="r" b="b"/>
                <a:pathLst>
                  <a:path w="40611" h="92854" extrusionOk="0">
                    <a:moveTo>
                      <a:pt x="3807" y="1"/>
                    </a:moveTo>
                    <a:lnTo>
                      <a:pt x="0" y="48986"/>
                    </a:lnTo>
                    <a:lnTo>
                      <a:pt x="3469" y="91119"/>
                    </a:lnTo>
                    <a:lnTo>
                      <a:pt x="13029" y="91119"/>
                    </a:lnTo>
                    <a:lnTo>
                      <a:pt x="14552" y="52793"/>
                    </a:lnTo>
                    <a:lnTo>
                      <a:pt x="20094" y="28470"/>
                    </a:lnTo>
                    <a:cubicBezTo>
                      <a:pt x="20115" y="28258"/>
                      <a:pt x="20274" y="28153"/>
                      <a:pt x="20432" y="28153"/>
                    </a:cubicBezTo>
                    <a:cubicBezTo>
                      <a:pt x="20591" y="28153"/>
                      <a:pt x="20749" y="28258"/>
                      <a:pt x="20771" y="28470"/>
                    </a:cubicBezTo>
                    <a:lnTo>
                      <a:pt x="23605" y="53682"/>
                    </a:lnTo>
                    <a:lnTo>
                      <a:pt x="29231" y="91838"/>
                    </a:lnTo>
                    <a:lnTo>
                      <a:pt x="38284" y="92853"/>
                    </a:lnTo>
                    <a:cubicBezTo>
                      <a:pt x="38284" y="92853"/>
                      <a:pt x="39510" y="29654"/>
                      <a:pt x="39553" y="25170"/>
                    </a:cubicBezTo>
                    <a:cubicBezTo>
                      <a:pt x="40610" y="6050"/>
                      <a:pt x="38495" y="1"/>
                      <a:pt x="384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3"/>
              <p:cNvSpPr/>
              <p:nvPr/>
            </p:nvSpPr>
            <p:spPr>
              <a:xfrm>
                <a:off x="7860853" y="4347959"/>
                <a:ext cx="127069" cy="69433"/>
              </a:xfrm>
              <a:custGeom>
                <a:avLst/>
                <a:gdLst/>
                <a:ahLst/>
                <a:cxnLst/>
                <a:rect l="l" t="t" r="r" b="b"/>
                <a:pathLst>
                  <a:path w="8757" h="4785" extrusionOk="0">
                    <a:moveTo>
                      <a:pt x="5141" y="0"/>
                    </a:moveTo>
                    <a:cubicBezTo>
                      <a:pt x="4797" y="0"/>
                      <a:pt x="4448" y="4"/>
                      <a:pt x="4103" y="4"/>
                    </a:cubicBezTo>
                    <a:cubicBezTo>
                      <a:pt x="1861" y="4"/>
                      <a:pt x="0" y="174"/>
                      <a:pt x="0" y="1697"/>
                    </a:cubicBezTo>
                    <a:lnTo>
                      <a:pt x="0" y="4785"/>
                    </a:lnTo>
                    <a:lnTo>
                      <a:pt x="8757" y="4785"/>
                    </a:lnTo>
                    <a:lnTo>
                      <a:pt x="8757" y="1697"/>
                    </a:lnTo>
                    <a:cubicBezTo>
                      <a:pt x="8757" y="122"/>
                      <a:pt x="7030" y="0"/>
                      <a:pt x="51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3"/>
              <p:cNvSpPr/>
              <p:nvPr/>
            </p:nvSpPr>
            <p:spPr>
              <a:xfrm>
                <a:off x="7358743" y="4348017"/>
                <a:ext cx="264572" cy="58942"/>
              </a:xfrm>
              <a:custGeom>
                <a:avLst/>
                <a:gdLst/>
                <a:ahLst/>
                <a:cxnLst/>
                <a:rect l="l" t="t" r="r" b="b"/>
                <a:pathLst>
                  <a:path w="18233" h="4062" extrusionOk="0">
                    <a:moveTo>
                      <a:pt x="9856" y="0"/>
                    </a:moveTo>
                    <a:cubicBezTo>
                      <a:pt x="6388" y="0"/>
                      <a:pt x="127" y="593"/>
                      <a:pt x="0" y="4061"/>
                    </a:cubicBezTo>
                    <a:lnTo>
                      <a:pt x="17513" y="4061"/>
                    </a:lnTo>
                    <a:cubicBezTo>
                      <a:pt x="17936" y="4061"/>
                      <a:pt x="18232" y="3723"/>
                      <a:pt x="18232" y="3300"/>
                    </a:cubicBezTo>
                    <a:lnTo>
                      <a:pt x="180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3"/>
              <p:cNvSpPr/>
              <p:nvPr/>
            </p:nvSpPr>
            <p:spPr>
              <a:xfrm>
                <a:off x="7498843" y="3211213"/>
                <a:ext cx="487237" cy="237466"/>
              </a:xfrm>
              <a:custGeom>
                <a:avLst/>
                <a:gdLst/>
                <a:ahLst/>
                <a:cxnLst/>
                <a:rect l="l" t="t" r="r" b="b"/>
                <a:pathLst>
                  <a:path w="33578" h="16365" extrusionOk="0">
                    <a:moveTo>
                      <a:pt x="30955" y="1"/>
                    </a:moveTo>
                    <a:lnTo>
                      <a:pt x="836" y="1227"/>
                    </a:lnTo>
                    <a:cubicBezTo>
                      <a:pt x="1" y="8355"/>
                      <a:pt x="995" y="9406"/>
                      <a:pt x="1654" y="9406"/>
                    </a:cubicBezTo>
                    <a:cubicBezTo>
                      <a:pt x="1930" y="9406"/>
                      <a:pt x="2147" y="9222"/>
                      <a:pt x="2147" y="9222"/>
                    </a:cubicBezTo>
                    <a:cubicBezTo>
                      <a:pt x="2147" y="9222"/>
                      <a:pt x="20582" y="16364"/>
                      <a:pt x="27915" y="16364"/>
                    </a:cubicBezTo>
                    <a:cubicBezTo>
                      <a:pt x="29769" y="16364"/>
                      <a:pt x="30913" y="15908"/>
                      <a:pt x="30870" y="14764"/>
                    </a:cubicBezTo>
                    <a:cubicBezTo>
                      <a:pt x="30743" y="12099"/>
                      <a:pt x="33578" y="5034"/>
                      <a:pt x="30955" y="1"/>
                    </a:cubicBezTo>
                    <a:close/>
                  </a:path>
                </a:pathLst>
              </a:custGeom>
              <a:solidFill>
                <a:srgbClr val="2944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3"/>
              <p:cNvSpPr/>
              <p:nvPr/>
            </p:nvSpPr>
            <p:spPr>
              <a:xfrm>
                <a:off x="7328038" y="2267298"/>
                <a:ext cx="759325" cy="1378565"/>
              </a:xfrm>
              <a:custGeom>
                <a:avLst/>
                <a:gdLst/>
                <a:ahLst/>
                <a:cxnLst/>
                <a:rect l="l" t="t" r="r" b="b"/>
                <a:pathLst>
                  <a:path w="52329" h="95004" extrusionOk="0">
                    <a:moveTo>
                      <a:pt x="30739" y="1"/>
                    </a:moveTo>
                    <a:cubicBezTo>
                      <a:pt x="29327" y="1"/>
                      <a:pt x="27920" y="96"/>
                      <a:pt x="26524" y="286"/>
                    </a:cubicBezTo>
                    <a:cubicBezTo>
                      <a:pt x="24028" y="1006"/>
                      <a:pt x="23732" y="286"/>
                      <a:pt x="17810" y="3459"/>
                    </a:cubicBezTo>
                    <a:cubicBezTo>
                      <a:pt x="16033" y="4432"/>
                      <a:pt x="12607" y="6463"/>
                      <a:pt x="10407" y="8874"/>
                    </a:cubicBezTo>
                    <a:cubicBezTo>
                      <a:pt x="5966" y="13865"/>
                      <a:pt x="1" y="32859"/>
                      <a:pt x="2243" y="51472"/>
                    </a:cubicBezTo>
                    <a:cubicBezTo>
                      <a:pt x="2497" y="53671"/>
                      <a:pt x="3385" y="55533"/>
                      <a:pt x="3850" y="57436"/>
                    </a:cubicBezTo>
                    <a:cubicBezTo>
                      <a:pt x="3131" y="71861"/>
                      <a:pt x="3427" y="85821"/>
                      <a:pt x="3427" y="89543"/>
                    </a:cubicBezTo>
                    <a:cubicBezTo>
                      <a:pt x="2853" y="90472"/>
                      <a:pt x="12855" y="95003"/>
                      <a:pt x="26840" y="95003"/>
                    </a:cubicBezTo>
                    <a:cubicBezTo>
                      <a:pt x="34502" y="95003"/>
                      <a:pt x="43360" y="93643"/>
                      <a:pt x="52329" y="89586"/>
                    </a:cubicBezTo>
                    <a:cubicBezTo>
                      <a:pt x="51948" y="79687"/>
                      <a:pt x="50002" y="33747"/>
                      <a:pt x="46872" y="3290"/>
                    </a:cubicBezTo>
                    <a:cubicBezTo>
                      <a:pt x="44587" y="2994"/>
                      <a:pt x="42768" y="2148"/>
                      <a:pt x="34985" y="286"/>
                    </a:cubicBezTo>
                    <a:cubicBezTo>
                      <a:pt x="33568" y="96"/>
                      <a:pt x="32150" y="1"/>
                      <a:pt x="30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3"/>
              <p:cNvSpPr/>
              <p:nvPr/>
            </p:nvSpPr>
            <p:spPr>
              <a:xfrm>
                <a:off x="7837520" y="2274510"/>
                <a:ext cx="384154" cy="703634"/>
              </a:xfrm>
              <a:custGeom>
                <a:avLst/>
                <a:gdLst/>
                <a:ahLst/>
                <a:cxnLst/>
                <a:rect l="l" t="t" r="r" b="b"/>
                <a:pathLst>
                  <a:path w="26474" h="48491" extrusionOk="0">
                    <a:moveTo>
                      <a:pt x="593" y="1"/>
                    </a:moveTo>
                    <a:lnTo>
                      <a:pt x="593" y="1"/>
                    </a:lnTo>
                    <a:cubicBezTo>
                      <a:pt x="1" y="1059"/>
                      <a:pt x="4823" y="30839"/>
                      <a:pt x="4823" y="30839"/>
                    </a:cubicBezTo>
                    <a:cubicBezTo>
                      <a:pt x="4823" y="30839"/>
                      <a:pt x="5288" y="45941"/>
                      <a:pt x="8503" y="47887"/>
                    </a:cubicBezTo>
                    <a:cubicBezTo>
                      <a:pt x="9182" y="48312"/>
                      <a:pt x="9806" y="48490"/>
                      <a:pt x="10385" y="48490"/>
                    </a:cubicBezTo>
                    <a:cubicBezTo>
                      <a:pt x="13428" y="48490"/>
                      <a:pt x="15239" y="43561"/>
                      <a:pt x="17349" y="43561"/>
                    </a:cubicBezTo>
                    <a:cubicBezTo>
                      <a:pt x="17515" y="43561"/>
                      <a:pt x="17682" y="43591"/>
                      <a:pt x="17852" y="43656"/>
                    </a:cubicBezTo>
                    <a:cubicBezTo>
                      <a:pt x="18380" y="43869"/>
                      <a:pt x="18885" y="43971"/>
                      <a:pt x="19364" y="43971"/>
                    </a:cubicBezTo>
                    <a:cubicBezTo>
                      <a:pt x="24224" y="43971"/>
                      <a:pt x="26473" y="33537"/>
                      <a:pt x="23817" y="22717"/>
                    </a:cubicBezTo>
                    <a:cubicBezTo>
                      <a:pt x="22674" y="18191"/>
                      <a:pt x="18571" y="4908"/>
                      <a:pt x="11422" y="2624"/>
                    </a:cubicBezTo>
                    <a:cubicBezTo>
                      <a:pt x="5838" y="889"/>
                      <a:pt x="5881" y="847"/>
                      <a:pt x="5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3"/>
              <p:cNvSpPr/>
              <p:nvPr/>
            </p:nvSpPr>
            <p:spPr>
              <a:xfrm>
                <a:off x="7626986" y="2268706"/>
                <a:ext cx="243691" cy="543538"/>
              </a:xfrm>
              <a:custGeom>
                <a:avLst/>
                <a:gdLst/>
                <a:ahLst/>
                <a:cxnLst/>
                <a:rect l="l" t="t" r="r" b="b"/>
                <a:pathLst>
                  <a:path w="16794" h="37458" extrusionOk="0">
                    <a:moveTo>
                      <a:pt x="10509" y="1"/>
                    </a:moveTo>
                    <a:cubicBezTo>
                      <a:pt x="8133" y="1"/>
                      <a:pt x="5214" y="265"/>
                      <a:pt x="1988" y="1120"/>
                    </a:cubicBezTo>
                    <a:cubicBezTo>
                      <a:pt x="1311" y="1332"/>
                      <a:pt x="635" y="1628"/>
                      <a:pt x="0" y="1966"/>
                    </a:cubicBezTo>
                    <a:lnTo>
                      <a:pt x="2750" y="37457"/>
                    </a:lnTo>
                    <a:lnTo>
                      <a:pt x="16794" y="697"/>
                    </a:lnTo>
                    <a:cubicBezTo>
                      <a:pt x="16794" y="697"/>
                      <a:pt x="14365" y="1"/>
                      <a:pt x="10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3"/>
              <p:cNvSpPr/>
              <p:nvPr/>
            </p:nvSpPr>
            <p:spPr>
              <a:xfrm>
                <a:off x="7655833" y="2170774"/>
                <a:ext cx="190292" cy="134949"/>
              </a:xfrm>
              <a:custGeom>
                <a:avLst/>
                <a:gdLst/>
                <a:ahLst/>
                <a:cxnLst/>
                <a:rect l="l" t="t" r="r" b="b"/>
                <a:pathLst>
                  <a:path w="13114" h="9300" extrusionOk="0">
                    <a:moveTo>
                      <a:pt x="12479" y="1"/>
                    </a:moveTo>
                    <a:lnTo>
                      <a:pt x="169" y="3935"/>
                    </a:lnTo>
                    <a:cubicBezTo>
                      <a:pt x="169" y="3935"/>
                      <a:pt x="550" y="6219"/>
                      <a:pt x="0" y="7869"/>
                    </a:cubicBezTo>
                    <a:cubicBezTo>
                      <a:pt x="918" y="8535"/>
                      <a:pt x="3169" y="9300"/>
                      <a:pt x="5867" y="9300"/>
                    </a:cubicBezTo>
                    <a:cubicBezTo>
                      <a:pt x="8141" y="9300"/>
                      <a:pt x="10734" y="8756"/>
                      <a:pt x="13114" y="7150"/>
                    </a:cubicBezTo>
                    <a:cubicBezTo>
                      <a:pt x="13114" y="7150"/>
                      <a:pt x="11845" y="1355"/>
                      <a:pt x="12479" y="1"/>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3"/>
              <p:cNvSpPr/>
              <p:nvPr/>
            </p:nvSpPr>
            <p:spPr>
              <a:xfrm>
                <a:off x="7487031" y="1698309"/>
                <a:ext cx="543248" cy="543944"/>
              </a:xfrm>
              <a:custGeom>
                <a:avLst/>
                <a:gdLst/>
                <a:ahLst/>
                <a:cxnLst/>
                <a:rect l="l" t="t" r="r" b="b"/>
                <a:pathLst>
                  <a:path w="37438" h="37486" extrusionOk="0">
                    <a:moveTo>
                      <a:pt x="18272" y="0"/>
                    </a:moveTo>
                    <a:cubicBezTo>
                      <a:pt x="14064" y="0"/>
                      <a:pt x="9769" y="1428"/>
                      <a:pt x="6261" y="5446"/>
                    </a:cubicBezTo>
                    <a:cubicBezTo>
                      <a:pt x="6261" y="5446"/>
                      <a:pt x="3554" y="9464"/>
                      <a:pt x="1861" y="16063"/>
                    </a:cubicBezTo>
                    <a:cubicBezTo>
                      <a:pt x="0" y="23339"/>
                      <a:pt x="2877" y="35861"/>
                      <a:pt x="13114" y="37256"/>
                    </a:cubicBezTo>
                    <a:cubicBezTo>
                      <a:pt x="14255" y="37412"/>
                      <a:pt x="15332" y="37485"/>
                      <a:pt x="16350" y="37485"/>
                    </a:cubicBezTo>
                    <a:cubicBezTo>
                      <a:pt x="24461" y="37485"/>
                      <a:pt x="28762" y="32841"/>
                      <a:pt x="31092" y="28331"/>
                    </a:cubicBezTo>
                    <a:cubicBezTo>
                      <a:pt x="31157" y="28333"/>
                      <a:pt x="31222" y="28335"/>
                      <a:pt x="31287" y="28335"/>
                    </a:cubicBezTo>
                    <a:cubicBezTo>
                      <a:pt x="33406" y="28335"/>
                      <a:pt x="35260" y="27002"/>
                      <a:pt x="35999" y="25031"/>
                    </a:cubicBezTo>
                    <a:cubicBezTo>
                      <a:pt x="36845" y="22874"/>
                      <a:pt x="37057" y="20928"/>
                      <a:pt x="35957" y="19744"/>
                    </a:cubicBezTo>
                    <a:cubicBezTo>
                      <a:pt x="35957" y="19744"/>
                      <a:pt x="37437" y="11072"/>
                      <a:pt x="35365" y="7518"/>
                    </a:cubicBezTo>
                    <a:cubicBezTo>
                      <a:pt x="34005" y="5188"/>
                      <a:pt x="26294" y="0"/>
                      <a:pt x="18272" y="0"/>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3"/>
              <p:cNvSpPr/>
              <p:nvPr/>
            </p:nvSpPr>
            <p:spPr>
              <a:xfrm>
                <a:off x="7568046" y="1957125"/>
                <a:ext cx="42377" cy="40598"/>
              </a:xfrm>
              <a:custGeom>
                <a:avLst/>
                <a:gdLst/>
                <a:ahLst/>
                <a:cxnLst/>
                <a:rect l="l" t="t" r="r" b="b"/>
                <a:pathLst>
                  <a:path w="2031" h="2797" extrusionOk="0">
                    <a:moveTo>
                      <a:pt x="1091" y="1"/>
                    </a:moveTo>
                    <a:cubicBezTo>
                      <a:pt x="601" y="1"/>
                      <a:pt x="125" y="579"/>
                      <a:pt x="85" y="1314"/>
                    </a:cubicBezTo>
                    <a:cubicBezTo>
                      <a:pt x="0" y="2076"/>
                      <a:pt x="381" y="2710"/>
                      <a:pt x="888" y="2795"/>
                    </a:cubicBezTo>
                    <a:cubicBezTo>
                      <a:pt x="907" y="2796"/>
                      <a:pt x="925" y="2797"/>
                      <a:pt x="944" y="2797"/>
                    </a:cubicBezTo>
                    <a:cubicBezTo>
                      <a:pt x="1469" y="2797"/>
                      <a:pt x="1905" y="2219"/>
                      <a:pt x="1946" y="1484"/>
                    </a:cubicBezTo>
                    <a:cubicBezTo>
                      <a:pt x="2031" y="722"/>
                      <a:pt x="1650" y="45"/>
                      <a:pt x="1142" y="3"/>
                    </a:cubicBezTo>
                    <a:cubicBezTo>
                      <a:pt x="1125" y="2"/>
                      <a:pt x="1108" y="1"/>
                      <a:pt x="10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3"/>
              <p:cNvSpPr/>
              <p:nvPr/>
            </p:nvSpPr>
            <p:spPr>
              <a:xfrm>
                <a:off x="7742451" y="1978625"/>
                <a:ext cx="41675" cy="39975"/>
              </a:xfrm>
              <a:custGeom>
                <a:avLst/>
                <a:gdLst/>
                <a:ahLst/>
                <a:cxnLst/>
                <a:rect l="l" t="t" r="r" b="b"/>
                <a:pathLst>
                  <a:path w="1989" h="2755" extrusionOk="0">
                    <a:moveTo>
                      <a:pt x="1083" y="0"/>
                    </a:moveTo>
                    <a:cubicBezTo>
                      <a:pt x="559" y="0"/>
                      <a:pt x="126" y="538"/>
                      <a:pt x="85" y="1272"/>
                    </a:cubicBezTo>
                    <a:cubicBezTo>
                      <a:pt x="0" y="2033"/>
                      <a:pt x="381" y="2710"/>
                      <a:pt x="888" y="2752"/>
                    </a:cubicBezTo>
                    <a:cubicBezTo>
                      <a:pt x="906" y="2754"/>
                      <a:pt x="923" y="2754"/>
                      <a:pt x="940" y="2754"/>
                    </a:cubicBezTo>
                    <a:cubicBezTo>
                      <a:pt x="1427" y="2754"/>
                      <a:pt x="1864" y="2177"/>
                      <a:pt x="1946" y="1441"/>
                    </a:cubicBezTo>
                    <a:cubicBezTo>
                      <a:pt x="1988" y="679"/>
                      <a:pt x="1650" y="45"/>
                      <a:pt x="1142" y="3"/>
                    </a:cubicBezTo>
                    <a:cubicBezTo>
                      <a:pt x="1122" y="1"/>
                      <a:pt x="1103" y="0"/>
                      <a:pt x="10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3"/>
              <p:cNvSpPr/>
              <p:nvPr/>
            </p:nvSpPr>
            <p:spPr>
              <a:xfrm>
                <a:off x="7452031" y="1628382"/>
                <a:ext cx="604642" cy="466458"/>
              </a:xfrm>
              <a:custGeom>
                <a:avLst/>
                <a:gdLst/>
                <a:ahLst/>
                <a:cxnLst/>
                <a:rect l="l" t="t" r="r" b="b"/>
                <a:pathLst>
                  <a:path w="41669" h="32146" extrusionOk="0">
                    <a:moveTo>
                      <a:pt x="24308" y="0"/>
                    </a:moveTo>
                    <a:cubicBezTo>
                      <a:pt x="21038" y="0"/>
                      <a:pt x="17784" y="630"/>
                      <a:pt x="14722" y="1889"/>
                    </a:cubicBezTo>
                    <a:cubicBezTo>
                      <a:pt x="13836" y="1793"/>
                      <a:pt x="13002" y="1750"/>
                      <a:pt x="12217" y="1750"/>
                    </a:cubicBezTo>
                    <a:cubicBezTo>
                      <a:pt x="7122" y="1750"/>
                      <a:pt x="4152" y="3575"/>
                      <a:pt x="3089" y="4638"/>
                    </a:cubicBezTo>
                    <a:cubicBezTo>
                      <a:pt x="509" y="7176"/>
                      <a:pt x="1735" y="10095"/>
                      <a:pt x="2624" y="11280"/>
                    </a:cubicBezTo>
                    <a:cubicBezTo>
                      <a:pt x="1566" y="12168"/>
                      <a:pt x="805" y="13395"/>
                      <a:pt x="593" y="14791"/>
                    </a:cubicBezTo>
                    <a:cubicBezTo>
                      <a:pt x="1" y="18386"/>
                      <a:pt x="2031" y="18429"/>
                      <a:pt x="2031" y="18429"/>
                    </a:cubicBezTo>
                    <a:cubicBezTo>
                      <a:pt x="1722" y="22879"/>
                      <a:pt x="3571" y="27435"/>
                      <a:pt x="3824" y="27435"/>
                    </a:cubicBezTo>
                    <a:cubicBezTo>
                      <a:pt x="3848" y="27435"/>
                      <a:pt x="3858" y="27395"/>
                      <a:pt x="3850" y="27312"/>
                    </a:cubicBezTo>
                    <a:cubicBezTo>
                      <a:pt x="3724" y="26466"/>
                      <a:pt x="3427" y="23505"/>
                      <a:pt x="5796" y="17752"/>
                    </a:cubicBezTo>
                    <a:cubicBezTo>
                      <a:pt x="6854" y="17414"/>
                      <a:pt x="7742" y="16779"/>
                      <a:pt x="8377" y="15891"/>
                    </a:cubicBezTo>
                    <a:cubicBezTo>
                      <a:pt x="8377" y="15891"/>
                      <a:pt x="9519" y="16694"/>
                      <a:pt x="12015" y="16906"/>
                    </a:cubicBezTo>
                    <a:cubicBezTo>
                      <a:pt x="12157" y="16910"/>
                      <a:pt x="12300" y="16912"/>
                      <a:pt x="12442" y="16912"/>
                    </a:cubicBezTo>
                    <a:cubicBezTo>
                      <a:pt x="13737" y="16912"/>
                      <a:pt x="15025" y="16737"/>
                      <a:pt x="16245" y="16356"/>
                    </a:cubicBezTo>
                    <a:lnTo>
                      <a:pt x="16287" y="16356"/>
                    </a:lnTo>
                    <a:cubicBezTo>
                      <a:pt x="16372" y="16483"/>
                      <a:pt x="16879" y="17879"/>
                      <a:pt x="20306" y="18090"/>
                    </a:cubicBezTo>
                    <a:cubicBezTo>
                      <a:pt x="20387" y="18093"/>
                      <a:pt x="20469" y="18095"/>
                      <a:pt x="20550" y="18095"/>
                    </a:cubicBezTo>
                    <a:cubicBezTo>
                      <a:pt x="21605" y="18095"/>
                      <a:pt x="22620" y="17840"/>
                      <a:pt x="23563" y="17329"/>
                    </a:cubicBezTo>
                    <a:cubicBezTo>
                      <a:pt x="23563" y="17879"/>
                      <a:pt x="23732" y="18386"/>
                      <a:pt x="23986" y="18852"/>
                    </a:cubicBezTo>
                    <a:cubicBezTo>
                      <a:pt x="25128" y="20967"/>
                      <a:pt x="28089" y="20459"/>
                      <a:pt x="29359" y="21390"/>
                    </a:cubicBezTo>
                    <a:cubicBezTo>
                      <a:pt x="30205" y="22024"/>
                      <a:pt x="30289" y="24182"/>
                      <a:pt x="29782" y="25747"/>
                    </a:cubicBezTo>
                    <a:cubicBezTo>
                      <a:pt x="29232" y="27651"/>
                      <a:pt x="30078" y="31881"/>
                      <a:pt x="31643" y="32135"/>
                    </a:cubicBezTo>
                    <a:cubicBezTo>
                      <a:pt x="31684" y="32142"/>
                      <a:pt x="31724" y="32146"/>
                      <a:pt x="31763" y="32146"/>
                    </a:cubicBezTo>
                    <a:cubicBezTo>
                      <a:pt x="32582" y="32146"/>
                      <a:pt x="32692" y="30465"/>
                      <a:pt x="33420" y="29131"/>
                    </a:cubicBezTo>
                    <a:cubicBezTo>
                      <a:pt x="33959" y="28115"/>
                      <a:pt x="34738" y="26192"/>
                      <a:pt x="36274" y="26192"/>
                    </a:cubicBezTo>
                    <a:cubicBezTo>
                      <a:pt x="36784" y="26192"/>
                      <a:pt x="37377" y="26404"/>
                      <a:pt x="38073" y="26931"/>
                    </a:cubicBezTo>
                    <a:cubicBezTo>
                      <a:pt x="38475" y="27233"/>
                      <a:pt x="38756" y="27363"/>
                      <a:pt x="38961" y="27363"/>
                    </a:cubicBezTo>
                    <a:cubicBezTo>
                      <a:pt x="39531" y="27363"/>
                      <a:pt x="39507" y="26349"/>
                      <a:pt x="39849" y="25197"/>
                    </a:cubicBezTo>
                    <a:cubicBezTo>
                      <a:pt x="40230" y="23759"/>
                      <a:pt x="41668" y="16441"/>
                      <a:pt x="38580" y="9334"/>
                    </a:cubicBezTo>
                    <a:cubicBezTo>
                      <a:pt x="35408" y="2058"/>
                      <a:pt x="29401" y="874"/>
                      <a:pt x="26693" y="112"/>
                    </a:cubicBezTo>
                    <a:cubicBezTo>
                      <a:pt x="25899" y="38"/>
                      <a:pt x="25103" y="0"/>
                      <a:pt x="24308" y="0"/>
                    </a:cubicBezTo>
                    <a:close/>
                  </a:path>
                </a:pathLst>
              </a:custGeom>
              <a:solidFill>
                <a:srgbClr val="D6B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3"/>
              <p:cNvSpPr/>
              <p:nvPr/>
            </p:nvSpPr>
            <p:spPr>
              <a:xfrm>
                <a:off x="7484869" y="1951417"/>
                <a:ext cx="456402" cy="334266"/>
              </a:xfrm>
              <a:custGeom>
                <a:avLst/>
                <a:gdLst/>
                <a:ahLst/>
                <a:cxnLst/>
                <a:rect l="l" t="t" r="r" b="b"/>
                <a:pathLst>
                  <a:path w="31453" h="23036" extrusionOk="0">
                    <a:moveTo>
                      <a:pt x="1007" y="0"/>
                    </a:moveTo>
                    <a:cubicBezTo>
                      <a:pt x="513" y="0"/>
                      <a:pt x="1" y="182"/>
                      <a:pt x="22" y="439"/>
                    </a:cubicBezTo>
                    <a:cubicBezTo>
                      <a:pt x="403" y="4416"/>
                      <a:pt x="1249" y="8350"/>
                      <a:pt x="2518" y="12199"/>
                    </a:cubicBezTo>
                    <a:cubicBezTo>
                      <a:pt x="3279" y="14483"/>
                      <a:pt x="4887" y="18798"/>
                      <a:pt x="7510" y="20660"/>
                    </a:cubicBezTo>
                    <a:cubicBezTo>
                      <a:pt x="9315" y="21881"/>
                      <a:pt x="12638" y="23036"/>
                      <a:pt x="16054" y="23036"/>
                    </a:cubicBezTo>
                    <a:cubicBezTo>
                      <a:pt x="18080" y="23036"/>
                      <a:pt x="20139" y="22630"/>
                      <a:pt x="21935" y="21590"/>
                    </a:cubicBezTo>
                    <a:cubicBezTo>
                      <a:pt x="25784" y="19433"/>
                      <a:pt x="27434" y="17529"/>
                      <a:pt x="28999" y="13130"/>
                    </a:cubicBezTo>
                    <a:cubicBezTo>
                      <a:pt x="29930" y="10465"/>
                      <a:pt x="31453" y="6150"/>
                      <a:pt x="31453" y="6150"/>
                    </a:cubicBezTo>
                    <a:lnTo>
                      <a:pt x="27519" y="3485"/>
                    </a:lnTo>
                    <a:cubicBezTo>
                      <a:pt x="27519" y="3485"/>
                      <a:pt x="26588" y="7631"/>
                      <a:pt x="24684" y="8646"/>
                    </a:cubicBezTo>
                    <a:cubicBezTo>
                      <a:pt x="23728" y="9192"/>
                      <a:pt x="22914" y="9562"/>
                      <a:pt x="21545" y="9562"/>
                    </a:cubicBezTo>
                    <a:cubicBezTo>
                      <a:pt x="20794" y="9562"/>
                      <a:pt x="19877" y="9451"/>
                      <a:pt x="18677" y="9196"/>
                    </a:cubicBezTo>
                    <a:cubicBezTo>
                      <a:pt x="16533" y="8707"/>
                      <a:pt x="13168" y="8323"/>
                      <a:pt x="10317" y="8323"/>
                    </a:cubicBezTo>
                    <a:cubicBezTo>
                      <a:pt x="8726" y="8323"/>
                      <a:pt x="7295" y="8443"/>
                      <a:pt x="6325" y="8730"/>
                    </a:cubicBezTo>
                    <a:cubicBezTo>
                      <a:pt x="6076" y="8812"/>
                      <a:pt x="5793" y="8858"/>
                      <a:pt x="5494" y="8858"/>
                    </a:cubicBezTo>
                    <a:cubicBezTo>
                      <a:pt x="3615" y="8858"/>
                      <a:pt x="1081" y="7032"/>
                      <a:pt x="1884" y="608"/>
                    </a:cubicBezTo>
                    <a:cubicBezTo>
                      <a:pt x="1946" y="171"/>
                      <a:pt x="1485" y="0"/>
                      <a:pt x="1007" y="0"/>
                    </a:cubicBezTo>
                    <a:close/>
                  </a:path>
                </a:pathLst>
              </a:custGeom>
              <a:solidFill>
                <a:srgbClr val="D6B1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3"/>
              <p:cNvSpPr/>
              <p:nvPr/>
            </p:nvSpPr>
            <p:spPr>
              <a:xfrm>
                <a:off x="7625143" y="2088528"/>
                <a:ext cx="83421" cy="39367"/>
              </a:xfrm>
              <a:custGeom>
                <a:avLst/>
                <a:gdLst/>
                <a:ahLst/>
                <a:cxnLst/>
                <a:rect l="l" t="t" r="r" b="b"/>
                <a:pathLst>
                  <a:path w="5749" h="2713" extrusionOk="0">
                    <a:moveTo>
                      <a:pt x="381" y="1"/>
                    </a:moveTo>
                    <a:cubicBezTo>
                      <a:pt x="169" y="43"/>
                      <a:pt x="0" y="212"/>
                      <a:pt x="42" y="424"/>
                    </a:cubicBezTo>
                    <a:cubicBezTo>
                      <a:pt x="286" y="1763"/>
                      <a:pt x="1425" y="2713"/>
                      <a:pt x="2750" y="2713"/>
                    </a:cubicBezTo>
                    <a:cubicBezTo>
                      <a:pt x="2806" y="2713"/>
                      <a:pt x="2862" y="2711"/>
                      <a:pt x="2919" y="2708"/>
                    </a:cubicBezTo>
                    <a:cubicBezTo>
                      <a:pt x="2952" y="2709"/>
                      <a:pt x="2985" y="2710"/>
                      <a:pt x="3018" y="2710"/>
                    </a:cubicBezTo>
                    <a:cubicBezTo>
                      <a:pt x="4167" y="2710"/>
                      <a:pt x="5257" y="1999"/>
                      <a:pt x="5669" y="889"/>
                    </a:cubicBezTo>
                    <a:cubicBezTo>
                      <a:pt x="5748" y="690"/>
                      <a:pt x="5678" y="378"/>
                      <a:pt x="5492" y="378"/>
                    </a:cubicBezTo>
                    <a:cubicBezTo>
                      <a:pt x="5481" y="378"/>
                      <a:pt x="5469" y="379"/>
                      <a:pt x="5457" y="381"/>
                    </a:cubicBezTo>
                    <a:cubicBezTo>
                      <a:pt x="5375" y="389"/>
                      <a:pt x="5179" y="394"/>
                      <a:pt x="4907" y="394"/>
                    </a:cubicBezTo>
                    <a:cubicBezTo>
                      <a:pt x="3776" y="394"/>
                      <a:pt x="1336" y="307"/>
                      <a:pt x="3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3"/>
              <p:cNvSpPr/>
              <p:nvPr/>
            </p:nvSpPr>
            <p:spPr>
              <a:xfrm>
                <a:off x="7642323" y="1965913"/>
                <a:ext cx="41674" cy="107901"/>
              </a:xfrm>
              <a:custGeom>
                <a:avLst/>
                <a:gdLst/>
                <a:ahLst/>
                <a:cxnLst/>
                <a:rect l="l" t="t" r="r" b="b"/>
                <a:pathLst>
                  <a:path w="2872" h="7436" extrusionOk="0">
                    <a:moveTo>
                      <a:pt x="1629" y="1"/>
                    </a:moveTo>
                    <a:cubicBezTo>
                      <a:pt x="1428" y="1"/>
                      <a:pt x="1227" y="138"/>
                      <a:pt x="1227" y="413"/>
                    </a:cubicBezTo>
                    <a:cubicBezTo>
                      <a:pt x="1270" y="2021"/>
                      <a:pt x="127" y="6039"/>
                      <a:pt x="43" y="6251"/>
                    </a:cubicBezTo>
                    <a:cubicBezTo>
                      <a:pt x="1" y="6420"/>
                      <a:pt x="1" y="6632"/>
                      <a:pt x="127" y="6801"/>
                    </a:cubicBezTo>
                    <a:cubicBezTo>
                      <a:pt x="381" y="7139"/>
                      <a:pt x="804" y="7393"/>
                      <a:pt x="1227" y="7435"/>
                    </a:cubicBezTo>
                    <a:lnTo>
                      <a:pt x="1566" y="7435"/>
                    </a:lnTo>
                    <a:cubicBezTo>
                      <a:pt x="2073" y="7435"/>
                      <a:pt x="2623" y="7266"/>
                      <a:pt x="2750" y="6970"/>
                    </a:cubicBezTo>
                    <a:cubicBezTo>
                      <a:pt x="2871" y="6668"/>
                      <a:pt x="2625" y="6409"/>
                      <a:pt x="2367" y="6409"/>
                    </a:cubicBezTo>
                    <a:cubicBezTo>
                      <a:pt x="2263" y="6409"/>
                      <a:pt x="2158" y="6450"/>
                      <a:pt x="2073" y="6547"/>
                    </a:cubicBezTo>
                    <a:cubicBezTo>
                      <a:pt x="1888" y="6609"/>
                      <a:pt x="1724" y="6648"/>
                      <a:pt x="1551" y="6648"/>
                    </a:cubicBezTo>
                    <a:cubicBezTo>
                      <a:pt x="1487" y="6648"/>
                      <a:pt x="1422" y="6643"/>
                      <a:pt x="1354" y="6632"/>
                    </a:cubicBezTo>
                    <a:cubicBezTo>
                      <a:pt x="1185" y="6589"/>
                      <a:pt x="1016" y="6547"/>
                      <a:pt x="889" y="6462"/>
                    </a:cubicBezTo>
                    <a:cubicBezTo>
                      <a:pt x="1100" y="5659"/>
                      <a:pt x="2073" y="2021"/>
                      <a:pt x="2031" y="413"/>
                    </a:cubicBezTo>
                    <a:cubicBezTo>
                      <a:pt x="2031" y="138"/>
                      <a:pt x="1830" y="1"/>
                      <a:pt x="1629" y="1"/>
                    </a:cubicBezTo>
                    <a:close/>
                  </a:path>
                </a:pathLst>
              </a:custGeom>
              <a:solidFill>
                <a:srgbClr val="D6BC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3"/>
              <p:cNvSpPr/>
              <p:nvPr/>
            </p:nvSpPr>
            <p:spPr>
              <a:xfrm>
                <a:off x="7541039" y="2290472"/>
                <a:ext cx="403308" cy="1352882"/>
              </a:xfrm>
              <a:custGeom>
                <a:avLst/>
                <a:gdLst/>
                <a:ahLst/>
                <a:cxnLst/>
                <a:rect l="l" t="t" r="r" b="b"/>
                <a:pathLst>
                  <a:path w="27794" h="93234" extrusionOk="0">
                    <a:moveTo>
                      <a:pt x="27116" y="1"/>
                    </a:moveTo>
                    <a:cubicBezTo>
                      <a:pt x="26524" y="4781"/>
                      <a:pt x="24874" y="14341"/>
                      <a:pt x="23098" y="16118"/>
                    </a:cubicBezTo>
                    <a:cubicBezTo>
                      <a:pt x="21495" y="17720"/>
                      <a:pt x="20209" y="17914"/>
                      <a:pt x="19660" y="17914"/>
                    </a:cubicBezTo>
                    <a:cubicBezTo>
                      <a:pt x="19485" y="17914"/>
                      <a:pt x="19385" y="17894"/>
                      <a:pt x="19375" y="17894"/>
                    </a:cubicBezTo>
                    <a:cubicBezTo>
                      <a:pt x="19335" y="17884"/>
                      <a:pt x="19298" y="17879"/>
                      <a:pt x="19263" y="17879"/>
                    </a:cubicBezTo>
                    <a:cubicBezTo>
                      <a:pt x="18885" y="17879"/>
                      <a:pt x="18780" y="18452"/>
                      <a:pt x="19206" y="18529"/>
                    </a:cubicBezTo>
                    <a:cubicBezTo>
                      <a:pt x="19629" y="18656"/>
                      <a:pt x="19967" y="18994"/>
                      <a:pt x="20136" y="19417"/>
                    </a:cubicBezTo>
                    <a:cubicBezTo>
                      <a:pt x="20348" y="20094"/>
                      <a:pt x="20052" y="21025"/>
                      <a:pt x="19206" y="22167"/>
                    </a:cubicBezTo>
                    <a:cubicBezTo>
                      <a:pt x="16752" y="25551"/>
                      <a:pt x="10703" y="37057"/>
                      <a:pt x="8419" y="41372"/>
                    </a:cubicBezTo>
                    <a:lnTo>
                      <a:pt x="9011" y="36000"/>
                    </a:lnTo>
                    <a:cubicBezTo>
                      <a:pt x="9053" y="35830"/>
                      <a:pt x="8884" y="35661"/>
                      <a:pt x="8715" y="35619"/>
                    </a:cubicBezTo>
                    <a:cubicBezTo>
                      <a:pt x="8503" y="35619"/>
                      <a:pt x="8334" y="35746"/>
                      <a:pt x="8334" y="35957"/>
                    </a:cubicBezTo>
                    <a:lnTo>
                      <a:pt x="7700" y="41795"/>
                    </a:lnTo>
                    <a:cubicBezTo>
                      <a:pt x="6092" y="38115"/>
                      <a:pt x="1439" y="26862"/>
                      <a:pt x="1439" y="24155"/>
                    </a:cubicBezTo>
                    <a:cubicBezTo>
                      <a:pt x="1439" y="21955"/>
                      <a:pt x="3681" y="19629"/>
                      <a:pt x="3681" y="19629"/>
                    </a:cubicBezTo>
                    <a:cubicBezTo>
                      <a:pt x="3766" y="19544"/>
                      <a:pt x="3808" y="19417"/>
                      <a:pt x="3766" y="19333"/>
                    </a:cubicBezTo>
                    <a:cubicBezTo>
                      <a:pt x="3766" y="19206"/>
                      <a:pt x="3723" y="19121"/>
                      <a:pt x="3639" y="19079"/>
                    </a:cubicBezTo>
                    <a:cubicBezTo>
                      <a:pt x="3639" y="19079"/>
                      <a:pt x="1608" y="17768"/>
                      <a:pt x="1143" y="16033"/>
                    </a:cubicBezTo>
                    <a:cubicBezTo>
                      <a:pt x="762" y="14595"/>
                      <a:pt x="1354" y="6685"/>
                      <a:pt x="1693" y="2708"/>
                    </a:cubicBezTo>
                    <a:lnTo>
                      <a:pt x="1693" y="2708"/>
                    </a:lnTo>
                    <a:cubicBezTo>
                      <a:pt x="1524" y="2835"/>
                      <a:pt x="931" y="3047"/>
                      <a:pt x="804" y="3216"/>
                    </a:cubicBezTo>
                    <a:cubicBezTo>
                      <a:pt x="762" y="3681"/>
                      <a:pt x="1" y="14341"/>
                      <a:pt x="508" y="16245"/>
                    </a:cubicBezTo>
                    <a:cubicBezTo>
                      <a:pt x="889" y="17768"/>
                      <a:pt x="2285" y="18952"/>
                      <a:pt x="2920" y="19417"/>
                    </a:cubicBezTo>
                    <a:cubicBezTo>
                      <a:pt x="2285" y="20179"/>
                      <a:pt x="762" y="22167"/>
                      <a:pt x="762" y="24197"/>
                    </a:cubicBezTo>
                    <a:cubicBezTo>
                      <a:pt x="762" y="27455"/>
                      <a:pt x="6981" y="41880"/>
                      <a:pt x="7530" y="43233"/>
                    </a:cubicBezTo>
                    <a:lnTo>
                      <a:pt x="6896" y="93149"/>
                    </a:lnTo>
                    <a:cubicBezTo>
                      <a:pt x="6896" y="93149"/>
                      <a:pt x="7742" y="93234"/>
                      <a:pt x="7996" y="93234"/>
                    </a:cubicBezTo>
                    <a:lnTo>
                      <a:pt x="8250" y="43233"/>
                    </a:lnTo>
                    <a:cubicBezTo>
                      <a:pt x="8757" y="42176"/>
                      <a:pt x="16922" y="26524"/>
                      <a:pt x="19756" y="22590"/>
                    </a:cubicBezTo>
                    <a:cubicBezTo>
                      <a:pt x="20771" y="21236"/>
                      <a:pt x="21109" y="20094"/>
                      <a:pt x="20771" y="19164"/>
                    </a:cubicBezTo>
                    <a:cubicBezTo>
                      <a:pt x="20686" y="18910"/>
                      <a:pt x="20559" y="18698"/>
                      <a:pt x="20390" y="18529"/>
                    </a:cubicBezTo>
                    <a:cubicBezTo>
                      <a:pt x="21617" y="18191"/>
                      <a:pt x="22717" y="17514"/>
                      <a:pt x="23605" y="16583"/>
                    </a:cubicBezTo>
                    <a:cubicBezTo>
                      <a:pt x="25974" y="14257"/>
                      <a:pt x="27709" y="805"/>
                      <a:pt x="27793" y="212"/>
                    </a:cubicBezTo>
                    <a:lnTo>
                      <a:pt x="2711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3"/>
              <p:cNvSpPr/>
              <p:nvPr/>
            </p:nvSpPr>
            <p:spPr>
              <a:xfrm>
                <a:off x="7791478" y="2540910"/>
                <a:ext cx="283000" cy="559834"/>
              </a:xfrm>
              <a:custGeom>
                <a:avLst/>
                <a:gdLst/>
                <a:ahLst/>
                <a:cxnLst/>
                <a:rect l="l" t="t" r="r" b="b"/>
                <a:pathLst>
                  <a:path w="19503" h="38581" extrusionOk="0">
                    <a:moveTo>
                      <a:pt x="15230" y="1"/>
                    </a:moveTo>
                    <a:cubicBezTo>
                      <a:pt x="15230" y="3"/>
                      <a:pt x="17133" y="13876"/>
                      <a:pt x="14341" y="18741"/>
                    </a:cubicBezTo>
                    <a:cubicBezTo>
                      <a:pt x="11549" y="23605"/>
                      <a:pt x="1" y="28724"/>
                      <a:pt x="1" y="28724"/>
                    </a:cubicBezTo>
                    <a:lnTo>
                      <a:pt x="2285" y="38580"/>
                    </a:lnTo>
                    <a:lnTo>
                      <a:pt x="18487" y="30924"/>
                    </a:lnTo>
                    <a:lnTo>
                      <a:pt x="18360" y="28639"/>
                    </a:lnTo>
                    <a:lnTo>
                      <a:pt x="10534" y="30247"/>
                    </a:lnTo>
                    <a:lnTo>
                      <a:pt x="5162" y="31473"/>
                    </a:lnTo>
                    <a:cubicBezTo>
                      <a:pt x="5162" y="31473"/>
                      <a:pt x="19502" y="23267"/>
                      <a:pt x="19502" y="18741"/>
                    </a:cubicBezTo>
                    <a:cubicBezTo>
                      <a:pt x="19502" y="14215"/>
                      <a:pt x="15230" y="3"/>
                      <a:pt x="1523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3"/>
              <p:cNvSpPr/>
              <p:nvPr/>
            </p:nvSpPr>
            <p:spPr>
              <a:xfrm>
                <a:off x="7385747" y="2548282"/>
                <a:ext cx="55866" cy="526677"/>
              </a:xfrm>
              <a:custGeom>
                <a:avLst/>
                <a:gdLst/>
                <a:ahLst/>
                <a:cxnLst/>
                <a:rect l="l" t="t" r="r" b="b"/>
                <a:pathLst>
                  <a:path w="3850" h="36296" extrusionOk="0">
                    <a:moveTo>
                      <a:pt x="3850" y="1"/>
                    </a:moveTo>
                    <a:lnTo>
                      <a:pt x="0" y="36296"/>
                    </a:lnTo>
                    <a:lnTo>
                      <a:pt x="0" y="36296"/>
                    </a:lnTo>
                    <a:lnTo>
                      <a:pt x="2877" y="36042"/>
                    </a:lnTo>
                    <a:lnTo>
                      <a:pt x="38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3"/>
              <p:cNvSpPr/>
              <p:nvPr/>
            </p:nvSpPr>
            <p:spPr>
              <a:xfrm>
                <a:off x="7583396" y="2993917"/>
                <a:ext cx="54037" cy="68156"/>
              </a:xfrm>
              <a:custGeom>
                <a:avLst/>
                <a:gdLst/>
                <a:ahLst/>
                <a:cxnLst/>
                <a:rect l="l" t="t" r="r" b="b"/>
                <a:pathLst>
                  <a:path w="3724" h="4697" extrusionOk="0">
                    <a:moveTo>
                      <a:pt x="1862" y="1"/>
                    </a:moveTo>
                    <a:cubicBezTo>
                      <a:pt x="804" y="1"/>
                      <a:pt x="1" y="1058"/>
                      <a:pt x="1" y="2370"/>
                    </a:cubicBezTo>
                    <a:cubicBezTo>
                      <a:pt x="1" y="3681"/>
                      <a:pt x="804" y="4696"/>
                      <a:pt x="1862" y="4696"/>
                    </a:cubicBezTo>
                    <a:cubicBezTo>
                      <a:pt x="2877" y="4696"/>
                      <a:pt x="3723" y="3681"/>
                      <a:pt x="3723" y="2370"/>
                    </a:cubicBezTo>
                    <a:cubicBezTo>
                      <a:pt x="3723" y="1058"/>
                      <a:pt x="2877" y="1"/>
                      <a:pt x="1862" y="1"/>
                    </a:cubicBezTo>
                    <a:close/>
                  </a:path>
                </a:pathLst>
              </a:custGeom>
              <a:solidFill>
                <a:srgbClr val="07040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3"/>
              <p:cNvSpPr/>
              <p:nvPr/>
            </p:nvSpPr>
            <p:spPr>
              <a:xfrm>
                <a:off x="7568668" y="3248651"/>
                <a:ext cx="54023" cy="68156"/>
              </a:xfrm>
              <a:custGeom>
                <a:avLst/>
                <a:gdLst/>
                <a:ahLst/>
                <a:cxnLst/>
                <a:rect l="l" t="t" r="r" b="b"/>
                <a:pathLst>
                  <a:path w="3723" h="4697" extrusionOk="0">
                    <a:moveTo>
                      <a:pt x="1862" y="1"/>
                    </a:moveTo>
                    <a:cubicBezTo>
                      <a:pt x="846" y="1"/>
                      <a:pt x="0" y="1058"/>
                      <a:pt x="0" y="2328"/>
                    </a:cubicBezTo>
                    <a:cubicBezTo>
                      <a:pt x="0" y="3639"/>
                      <a:pt x="846" y="4696"/>
                      <a:pt x="1862" y="4696"/>
                    </a:cubicBezTo>
                    <a:cubicBezTo>
                      <a:pt x="2919" y="4696"/>
                      <a:pt x="3723" y="3639"/>
                      <a:pt x="3723" y="2328"/>
                    </a:cubicBezTo>
                    <a:cubicBezTo>
                      <a:pt x="3723" y="1058"/>
                      <a:pt x="2919" y="1"/>
                      <a:pt x="18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3"/>
              <p:cNvSpPr/>
              <p:nvPr/>
            </p:nvSpPr>
            <p:spPr>
              <a:xfrm>
                <a:off x="7146960" y="2601071"/>
                <a:ext cx="632880" cy="614451"/>
              </a:xfrm>
              <a:custGeom>
                <a:avLst/>
                <a:gdLst/>
                <a:ahLst/>
                <a:cxnLst/>
                <a:rect l="l" t="t" r="r" b="b"/>
                <a:pathLst>
                  <a:path w="43615" h="42345" extrusionOk="0">
                    <a:moveTo>
                      <a:pt x="16329" y="1"/>
                    </a:moveTo>
                    <a:lnTo>
                      <a:pt x="1" y="19502"/>
                    </a:lnTo>
                    <a:lnTo>
                      <a:pt x="27243" y="42345"/>
                    </a:lnTo>
                    <a:lnTo>
                      <a:pt x="43614" y="22801"/>
                    </a:lnTo>
                    <a:lnTo>
                      <a:pt x="163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3"/>
              <p:cNvSpPr/>
              <p:nvPr/>
            </p:nvSpPr>
            <p:spPr>
              <a:xfrm>
                <a:off x="7642323" y="2969481"/>
                <a:ext cx="223449" cy="119103"/>
              </a:xfrm>
              <a:custGeom>
                <a:avLst/>
                <a:gdLst/>
                <a:ahLst/>
                <a:cxnLst/>
                <a:rect l="l" t="t" r="r" b="b"/>
                <a:pathLst>
                  <a:path w="15399" h="8208" extrusionOk="0">
                    <a:moveTo>
                      <a:pt x="7591" y="0"/>
                    </a:moveTo>
                    <a:cubicBezTo>
                      <a:pt x="6844" y="0"/>
                      <a:pt x="6896" y="373"/>
                      <a:pt x="6388" y="373"/>
                    </a:cubicBezTo>
                    <a:cubicBezTo>
                      <a:pt x="6237" y="370"/>
                      <a:pt x="6086" y="368"/>
                      <a:pt x="5934" y="368"/>
                    </a:cubicBezTo>
                    <a:cubicBezTo>
                      <a:pt x="4309" y="368"/>
                      <a:pt x="2684" y="571"/>
                      <a:pt x="1058" y="881"/>
                    </a:cubicBezTo>
                    <a:cubicBezTo>
                      <a:pt x="593" y="1092"/>
                      <a:pt x="1" y="1685"/>
                      <a:pt x="1312" y="2023"/>
                    </a:cubicBezTo>
                    <a:cubicBezTo>
                      <a:pt x="1820" y="2041"/>
                      <a:pt x="2328" y="2051"/>
                      <a:pt x="2836" y="2051"/>
                    </a:cubicBezTo>
                    <a:cubicBezTo>
                      <a:pt x="3555" y="2051"/>
                      <a:pt x="4274" y="2030"/>
                      <a:pt x="4992" y="1981"/>
                    </a:cubicBezTo>
                    <a:lnTo>
                      <a:pt x="4992" y="1981"/>
                    </a:lnTo>
                    <a:cubicBezTo>
                      <a:pt x="4992" y="1981"/>
                      <a:pt x="1439" y="2954"/>
                      <a:pt x="1016" y="3292"/>
                    </a:cubicBezTo>
                    <a:cubicBezTo>
                      <a:pt x="351" y="3762"/>
                      <a:pt x="518" y="4448"/>
                      <a:pt x="1183" y="4448"/>
                    </a:cubicBezTo>
                    <a:cubicBezTo>
                      <a:pt x="1237" y="4448"/>
                      <a:pt x="1294" y="4444"/>
                      <a:pt x="1354" y="4434"/>
                    </a:cubicBezTo>
                    <a:cubicBezTo>
                      <a:pt x="1989" y="4350"/>
                      <a:pt x="5415" y="3927"/>
                      <a:pt x="5415" y="3927"/>
                    </a:cubicBezTo>
                    <a:lnTo>
                      <a:pt x="5415" y="3927"/>
                    </a:lnTo>
                    <a:cubicBezTo>
                      <a:pt x="5415" y="3927"/>
                      <a:pt x="3089" y="4815"/>
                      <a:pt x="1735" y="5450"/>
                    </a:cubicBezTo>
                    <a:cubicBezTo>
                      <a:pt x="583" y="6006"/>
                      <a:pt x="1110" y="6599"/>
                      <a:pt x="1634" y="6599"/>
                    </a:cubicBezTo>
                    <a:cubicBezTo>
                      <a:pt x="1668" y="6599"/>
                      <a:pt x="1702" y="6597"/>
                      <a:pt x="1735" y="6592"/>
                    </a:cubicBezTo>
                    <a:cubicBezTo>
                      <a:pt x="2200" y="6507"/>
                      <a:pt x="6092" y="5450"/>
                      <a:pt x="6092" y="5450"/>
                    </a:cubicBezTo>
                    <a:lnTo>
                      <a:pt x="6092" y="5450"/>
                    </a:lnTo>
                    <a:cubicBezTo>
                      <a:pt x="6092" y="5450"/>
                      <a:pt x="4569" y="6592"/>
                      <a:pt x="3723" y="7226"/>
                    </a:cubicBezTo>
                    <a:cubicBezTo>
                      <a:pt x="3054" y="7699"/>
                      <a:pt x="3301" y="8208"/>
                      <a:pt x="3747" y="8208"/>
                    </a:cubicBezTo>
                    <a:cubicBezTo>
                      <a:pt x="3781" y="8208"/>
                      <a:pt x="3815" y="8205"/>
                      <a:pt x="3850" y="8199"/>
                    </a:cubicBezTo>
                    <a:cubicBezTo>
                      <a:pt x="4273" y="8157"/>
                      <a:pt x="6515" y="6338"/>
                      <a:pt x="8799" y="6042"/>
                    </a:cubicBezTo>
                    <a:cubicBezTo>
                      <a:pt x="9174" y="5995"/>
                      <a:pt x="9949" y="5728"/>
                      <a:pt x="10990" y="5728"/>
                    </a:cubicBezTo>
                    <a:cubicBezTo>
                      <a:pt x="11831" y="5728"/>
                      <a:pt x="12845" y="5902"/>
                      <a:pt x="13960" y="6507"/>
                    </a:cubicBezTo>
                    <a:lnTo>
                      <a:pt x="15398" y="1896"/>
                    </a:lnTo>
                    <a:cubicBezTo>
                      <a:pt x="13156" y="966"/>
                      <a:pt x="10703" y="1262"/>
                      <a:pt x="9815" y="966"/>
                    </a:cubicBezTo>
                    <a:cubicBezTo>
                      <a:pt x="9561" y="881"/>
                      <a:pt x="8884" y="162"/>
                      <a:pt x="8038" y="35"/>
                    </a:cubicBezTo>
                    <a:cubicBezTo>
                      <a:pt x="7863" y="11"/>
                      <a:pt x="7716" y="0"/>
                      <a:pt x="7591" y="0"/>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3"/>
              <p:cNvSpPr/>
              <p:nvPr/>
            </p:nvSpPr>
            <p:spPr>
              <a:xfrm>
                <a:off x="7318839" y="3009850"/>
                <a:ext cx="119495" cy="118029"/>
              </a:xfrm>
              <a:custGeom>
                <a:avLst/>
                <a:gdLst/>
                <a:ahLst/>
                <a:cxnLst/>
                <a:rect l="l" t="t" r="r" b="b"/>
                <a:pathLst>
                  <a:path w="8235" h="8134" extrusionOk="0">
                    <a:moveTo>
                      <a:pt x="5530" y="0"/>
                    </a:moveTo>
                    <a:cubicBezTo>
                      <a:pt x="5408" y="0"/>
                      <a:pt x="5279" y="18"/>
                      <a:pt x="5161" y="45"/>
                    </a:cubicBezTo>
                    <a:cubicBezTo>
                      <a:pt x="3681" y="637"/>
                      <a:pt x="2369" y="1483"/>
                      <a:pt x="1185" y="2541"/>
                    </a:cubicBezTo>
                    <a:cubicBezTo>
                      <a:pt x="0" y="3767"/>
                      <a:pt x="423" y="6348"/>
                      <a:pt x="2158" y="7532"/>
                    </a:cubicBezTo>
                    <a:cubicBezTo>
                      <a:pt x="2832" y="7982"/>
                      <a:pt x="3670" y="8134"/>
                      <a:pt x="4487" y="8134"/>
                    </a:cubicBezTo>
                    <a:cubicBezTo>
                      <a:pt x="5977" y="8134"/>
                      <a:pt x="7396" y="7627"/>
                      <a:pt x="7615" y="7490"/>
                    </a:cubicBezTo>
                    <a:cubicBezTo>
                      <a:pt x="8051" y="7212"/>
                      <a:pt x="8004" y="6636"/>
                      <a:pt x="7262" y="6636"/>
                    </a:cubicBezTo>
                    <a:cubicBezTo>
                      <a:pt x="7214" y="6636"/>
                      <a:pt x="7162" y="6639"/>
                      <a:pt x="7107" y="6644"/>
                    </a:cubicBezTo>
                    <a:cubicBezTo>
                      <a:pt x="6050" y="6686"/>
                      <a:pt x="4146" y="6771"/>
                      <a:pt x="4146" y="6771"/>
                    </a:cubicBezTo>
                    <a:cubicBezTo>
                      <a:pt x="4146" y="6771"/>
                      <a:pt x="7276" y="5248"/>
                      <a:pt x="7699" y="4994"/>
                    </a:cubicBezTo>
                    <a:cubicBezTo>
                      <a:pt x="8059" y="4779"/>
                      <a:pt x="8235" y="4075"/>
                      <a:pt x="7477" y="4075"/>
                    </a:cubicBezTo>
                    <a:cubicBezTo>
                      <a:pt x="7342" y="4075"/>
                      <a:pt x="7178" y="4097"/>
                      <a:pt x="6980" y="4148"/>
                    </a:cubicBezTo>
                    <a:cubicBezTo>
                      <a:pt x="5542" y="4487"/>
                      <a:pt x="3681" y="5121"/>
                      <a:pt x="3681" y="5121"/>
                    </a:cubicBezTo>
                    <a:lnTo>
                      <a:pt x="7192" y="2964"/>
                    </a:lnTo>
                    <a:cubicBezTo>
                      <a:pt x="7849" y="2553"/>
                      <a:pt x="7628" y="1862"/>
                      <a:pt x="6800" y="1862"/>
                    </a:cubicBezTo>
                    <a:cubicBezTo>
                      <a:pt x="6776" y="1862"/>
                      <a:pt x="6752" y="1863"/>
                      <a:pt x="6726" y="1864"/>
                    </a:cubicBezTo>
                    <a:cubicBezTo>
                      <a:pt x="6219" y="1864"/>
                      <a:pt x="2792" y="3387"/>
                      <a:pt x="2792" y="3387"/>
                    </a:cubicBezTo>
                    <a:cubicBezTo>
                      <a:pt x="3808" y="2668"/>
                      <a:pt x="4781" y="1906"/>
                      <a:pt x="5711" y="1102"/>
                    </a:cubicBezTo>
                    <a:cubicBezTo>
                      <a:pt x="6343" y="237"/>
                      <a:pt x="5981" y="0"/>
                      <a:pt x="5530" y="0"/>
                    </a:cubicBezTo>
                    <a:close/>
                  </a:path>
                </a:pathLst>
              </a:custGeom>
              <a:solidFill>
                <a:srgbClr val="ECD1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3"/>
              <p:cNvSpPr/>
              <p:nvPr/>
            </p:nvSpPr>
            <p:spPr>
              <a:xfrm>
                <a:off x="7799459" y="2323005"/>
                <a:ext cx="445040" cy="755640"/>
              </a:xfrm>
              <a:custGeom>
                <a:avLst/>
                <a:gdLst/>
                <a:ahLst/>
                <a:cxnLst/>
                <a:rect l="l" t="t" r="r" b="b"/>
                <a:pathLst>
                  <a:path w="30670" h="52075" extrusionOk="0">
                    <a:moveTo>
                      <a:pt x="15610" y="1"/>
                    </a:moveTo>
                    <a:lnTo>
                      <a:pt x="15356" y="17387"/>
                    </a:lnTo>
                    <a:cubicBezTo>
                      <a:pt x="15356" y="17387"/>
                      <a:pt x="17260" y="30797"/>
                      <a:pt x="15145" y="34434"/>
                    </a:cubicBezTo>
                    <a:cubicBezTo>
                      <a:pt x="13030" y="38072"/>
                      <a:pt x="1" y="43952"/>
                      <a:pt x="1" y="43952"/>
                    </a:cubicBezTo>
                    <a:lnTo>
                      <a:pt x="1947" y="52074"/>
                    </a:lnTo>
                    <a:cubicBezTo>
                      <a:pt x="1947" y="52074"/>
                      <a:pt x="26144" y="43360"/>
                      <a:pt x="28428" y="36380"/>
                    </a:cubicBezTo>
                    <a:cubicBezTo>
                      <a:pt x="30670" y="29401"/>
                      <a:pt x="24113" y="8503"/>
                      <a:pt x="19883" y="4231"/>
                    </a:cubicBezTo>
                    <a:lnTo>
                      <a:pt x="1561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31" name="Google Shape;2531;p63"/>
          <p:cNvSpPr txBox="1"/>
          <p:nvPr/>
        </p:nvSpPr>
        <p:spPr>
          <a:xfrm>
            <a:off x="713225" y="1031596"/>
            <a:ext cx="3712800" cy="47340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v"/>
            </a:pPr>
            <a:r>
              <a:rPr lang="en-US" sz="1200" dirty="0" err="1">
                <a:solidFill>
                  <a:schemeClr val="dk1"/>
                </a:solidFill>
                <a:latin typeface="Open Sans"/>
                <a:ea typeface="Open Sans"/>
                <a:cs typeface="Open Sans"/>
                <a:sym typeface="Open Sans"/>
              </a:rPr>
              <a:t>Gosheets</a:t>
            </a:r>
            <a:endParaRPr lang="en-US" sz="1200" dirty="0">
              <a:solidFill>
                <a:schemeClr val="dk1"/>
              </a:solidFill>
              <a:latin typeface="Open Sans"/>
              <a:ea typeface="Open Sans"/>
              <a:cs typeface="Open Sans"/>
              <a:sym typeface="Open Sans"/>
            </a:endParaRPr>
          </a:p>
          <a:p>
            <a:pPr marL="171450" lvl="0" indent="-171450" algn="l" rtl="0">
              <a:spcBef>
                <a:spcPts val="0"/>
              </a:spcBef>
              <a:spcAft>
                <a:spcPts val="0"/>
              </a:spcAft>
              <a:buFont typeface="Wingdings" panose="05000000000000000000" pitchFamily="2" charset="2"/>
              <a:buChar char="v"/>
            </a:pPr>
            <a:r>
              <a:rPr lang="en-US" sz="1200" dirty="0">
                <a:solidFill>
                  <a:schemeClr val="dk1"/>
                </a:solidFill>
                <a:latin typeface="Open Sans"/>
                <a:ea typeface="Open Sans"/>
                <a:cs typeface="Open Sans"/>
                <a:sym typeface="Open Sans"/>
              </a:rPr>
              <a:t>Wikipedia.org</a:t>
            </a:r>
          </a:p>
          <a:p>
            <a:pPr marL="171450" lvl="0" indent="-171450" algn="l" rtl="0">
              <a:spcBef>
                <a:spcPts val="0"/>
              </a:spcBef>
              <a:spcAft>
                <a:spcPts val="0"/>
              </a:spcAft>
              <a:buFont typeface="Wingdings" panose="05000000000000000000" pitchFamily="2" charset="2"/>
              <a:buChar char="v"/>
            </a:pPr>
            <a:r>
              <a:rPr lang="en-US" sz="1200" dirty="0">
                <a:solidFill>
                  <a:schemeClr val="dk1"/>
                </a:solidFill>
                <a:latin typeface="Open Sans"/>
                <a:ea typeface="Open Sans"/>
                <a:cs typeface="Open Sans"/>
                <a:sym typeface="Open Sans"/>
              </a:rPr>
              <a:t>Google.com</a:t>
            </a:r>
          </a:p>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name="Nice Nurses Healthcare Center by Slidesgo">
  <a:themeElements>
    <a:clrScheme name="Simple Light">
      <a:dk1>
        <a:srgbClr val="101F1F"/>
      </a:dk1>
      <a:lt1>
        <a:srgbClr val="D1F8F8"/>
      </a:lt1>
      <a:dk2>
        <a:srgbClr val="6FD6D6"/>
      </a:dk2>
      <a:lt2>
        <a:srgbClr val="62BDBD"/>
      </a:lt2>
      <a:accent1>
        <a:srgbClr val="4E9696"/>
      </a:accent1>
      <a:accent2>
        <a:srgbClr val="FFC09C"/>
      </a:accent2>
      <a:accent3>
        <a:srgbClr val="FFB082"/>
      </a:accent3>
      <a:accent4>
        <a:srgbClr val="EC8E57"/>
      </a:accent4>
      <a:accent5>
        <a:srgbClr val="101F1F"/>
      </a:accent5>
      <a:accent6>
        <a:srgbClr val="FFFFFF"/>
      </a:accent6>
      <a:hlink>
        <a:srgbClr val="101F1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551</TotalTime>
  <Words>311</Words>
  <Application>Microsoft Office PowerPoint</Application>
  <PresentationFormat>On-screen Show (16:9)</PresentationFormat>
  <Paragraphs>77</Paragraphs>
  <Slides>11</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Patrick Hand</vt:lpstr>
      <vt:lpstr>Roboto Condensed Light</vt:lpstr>
      <vt:lpstr>Helvetica Neue</vt:lpstr>
      <vt:lpstr>Wingdings</vt:lpstr>
      <vt:lpstr>Josefin Sans</vt:lpstr>
      <vt:lpstr>Courier New</vt:lpstr>
      <vt:lpstr>Arial</vt:lpstr>
      <vt:lpstr>Söhne</vt:lpstr>
      <vt:lpstr>Open Sans</vt:lpstr>
      <vt:lpstr>Nice Nurses Healthcare Center by Slidesgo</vt:lpstr>
      <vt:lpstr>Healthcare System</vt:lpstr>
      <vt:lpstr>Contents</vt:lpstr>
      <vt:lpstr>Introduction</vt:lpstr>
      <vt:lpstr>Library Files</vt:lpstr>
      <vt:lpstr>Process</vt:lpstr>
      <vt:lpstr>PowerPoint Presentation</vt:lpstr>
      <vt:lpstr>PowerPoint Presentation</vt:lpstr>
      <vt:lpstr>Findings</vt:lpstr>
      <vt:lpstr>References</vt:lpstr>
      <vt:lpstr>A Picture Is Worth a Thousand Words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System</dc:title>
  <dc:creator>Sachin Rajbhar</dc:creator>
  <cp:lastModifiedBy>Sachin Rajbhar</cp:lastModifiedBy>
  <cp:revision>9</cp:revision>
  <dcterms:modified xsi:type="dcterms:W3CDTF">2023-06-14T17:09:30Z</dcterms:modified>
</cp:coreProperties>
</file>