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6" r:id="rId6"/>
    <p:sldId id="261" r:id="rId7"/>
    <p:sldId id="262" r:id="rId8"/>
    <p:sldId id="263" r:id="rId9"/>
    <p:sldId id="264" r:id="rId10"/>
    <p:sldId id="272" r:id="rId11"/>
    <p:sldId id="265"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7737"/>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br>
              <a:rPr lang="en-US" sz="5400" dirty="0">
                <a:solidFill>
                  <a:schemeClr val="tx1"/>
                </a:solidFill>
                <a:latin typeface="Arial Black" panose="020B0A04020102020204" pitchFamily="34" charset="0"/>
              </a:rPr>
            </a:br>
            <a:r>
              <a:rPr lang="en-US" sz="5400" dirty="0">
                <a:solidFill>
                  <a:schemeClr val="tx1"/>
                </a:solidFill>
                <a:latin typeface="Arial Black" panose="020B0A04020102020204" pitchFamily="34" charset="0"/>
              </a:rPr>
              <a:t>BIGFIX</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480-C507-429F-AB36-B71B4BC16208}"/>
              </a:ext>
            </a:extLst>
          </p:cNvPr>
          <p:cNvSpPr>
            <a:spLocks noGrp="1"/>
          </p:cNvSpPr>
          <p:nvPr>
            <p:ph type="title"/>
          </p:nvPr>
        </p:nvSpPr>
        <p:spPr/>
        <p:txBody>
          <a:bodyPr/>
          <a:lstStyle/>
          <a:p>
            <a:r>
              <a:rPr lang="en-US" b="1" dirty="0"/>
              <a:t>CHOOSING THE CATOGERY</a:t>
            </a:r>
          </a:p>
        </p:txBody>
      </p:sp>
      <p:pic>
        <p:nvPicPr>
          <p:cNvPr id="5" name="Content Placeholder 4">
            <a:extLst>
              <a:ext uri="{FF2B5EF4-FFF2-40B4-BE49-F238E27FC236}">
                <a16:creationId xmlns:a16="http://schemas.microsoft.com/office/drawing/2014/main" id="{5C0C578C-72D7-4ABE-88FB-521917CE01D8}"/>
              </a:ext>
            </a:extLst>
          </p:cNvPr>
          <p:cNvPicPr>
            <a:picLocks noGrp="1" noChangeAspect="1"/>
          </p:cNvPicPr>
          <p:nvPr>
            <p:ph idx="1"/>
          </p:nvPr>
        </p:nvPicPr>
        <p:blipFill>
          <a:blip r:embed="rId2"/>
          <a:stretch>
            <a:fillRect/>
          </a:stretch>
        </p:blipFill>
        <p:spPr>
          <a:xfrm>
            <a:off x="1235874" y="2094560"/>
            <a:ext cx="6843888" cy="3849687"/>
          </a:xfrm>
        </p:spPr>
      </p:pic>
    </p:spTree>
    <p:extLst>
      <p:ext uri="{BB962C8B-B14F-4D97-AF65-F5344CB8AC3E}">
        <p14:creationId xmlns:p14="http://schemas.microsoft.com/office/powerpoint/2010/main" val="246205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35FC-7B07-467B-A14E-70B1F79E13B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E4763E9-E0BE-4619-BA7F-C72F649BCCEC}"/>
              </a:ext>
            </a:extLst>
          </p:cNvPr>
          <p:cNvPicPr>
            <a:picLocks noGrp="1" noChangeAspect="1"/>
          </p:cNvPicPr>
          <p:nvPr>
            <p:ph idx="1"/>
          </p:nvPr>
        </p:nvPicPr>
        <p:blipFill>
          <a:blip r:embed="rId2"/>
          <a:stretch>
            <a:fillRect/>
          </a:stretch>
        </p:blipFill>
        <p:spPr>
          <a:xfrm>
            <a:off x="809347" y="525483"/>
            <a:ext cx="10145698" cy="5807033"/>
          </a:xfrm>
        </p:spPr>
      </p:pic>
    </p:spTree>
    <p:extLst>
      <p:ext uri="{BB962C8B-B14F-4D97-AF65-F5344CB8AC3E}">
        <p14:creationId xmlns:p14="http://schemas.microsoft.com/office/powerpoint/2010/main" val="162886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0FD8-9C0F-438F-8385-701D040F849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2117F06-4822-46DF-8584-80956A3E3380}"/>
              </a:ext>
            </a:extLst>
          </p:cNvPr>
          <p:cNvPicPr>
            <a:picLocks noGrp="1" noChangeAspect="1"/>
          </p:cNvPicPr>
          <p:nvPr>
            <p:ph idx="1"/>
          </p:nvPr>
        </p:nvPicPr>
        <p:blipFill>
          <a:blip r:embed="rId2"/>
          <a:stretch>
            <a:fillRect/>
          </a:stretch>
        </p:blipFill>
        <p:spPr>
          <a:xfrm>
            <a:off x="764960" y="564123"/>
            <a:ext cx="10422384" cy="5651283"/>
          </a:xfrm>
        </p:spPr>
      </p:pic>
    </p:spTree>
    <p:extLst>
      <p:ext uri="{BB962C8B-B14F-4D97-AF65-F5344CB8AC3E}">
        <p14:creationId xmlns:p14="http://schemas.microsoft.com/office/powerpoint/2010/main" val="230744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285943-9D58-4884-A002-AFC7B8CFEEBE}"/>
              </a:ext>
            </a:extLst>
          </p:cNvPr>
          <p:cNvPicPr>
            <a:picLocks noChangeAspect="1"/>
          </p:cNvPicPr>
          <p:nvPr/>
        </p:nvPicPr>
        <p:blipFill>
          <a:blip r:embed="rId2"/>
          <a:stretch>
            <a:fillRect/>
          </a:stretch>
        </p:blipFill>
        <p:spPr>
          <a:xfrm>
            <a:off x="371360" y="365494"/>
            <a:ext cx="11449280" cy="6127011"/>
          </a:xfrm>
          <a:prstGeom prst="rect">
            <a:avLst/>
          </a:prstGeom>
        </p:spPr>
      </p:pic>
      <p:sp>
        <p:nvSpPr>
          <p:cNvPr id="2" name="Title 1">
            <a:extLst>
              <a:ext uri="{FF2B5EF4-FFF2-40B4-BE49-F238E27FC236}">
                <a16:creationId xmlns:a16="http://schemas.microsoft.com/office/drawing/2014/main" id="{24953D32-677B-49C8-B31F-8B303C174FEC}"/>
              </a:ext>
            </a:extLst>
          </p:cNvPr>
          <p:cNvSpPr>
            <a:spLocks noGrp="1"/>
          </p:cNvSpPr>
          <p:nvPr>
            <p:ph type="title"/>
          </p:nvPr>
        </p:nvSpPr>
        <p:spPr/>
        <p:txBody>
          <a:bodyPr/>
          <a:lstStyle/>
          <a:p>
            <a:r>
              <a:rPr lang="en-US" b="1" dirty="0"/>
              <a:t>TOOLS USED FOR DEVELOPMENT</a:t>
            </a:r>
          </a:p>
        </p:txBody>
      </p:sp>
      <p:sp>
        <p:nvSpPr>
          <p:cNvPr id="3" name="Content Placeholder 2">
            <a:extLst>
              <a:ext uri="{FF2B5EF4-FFF2-40B4-BE49-F238E27FC236}">
                <a16:creationId xmlns:a16="http://schemas.microsoft.com/office/drawing/2014/main" id="{D7E05C84-3352-4BE2-B901-2950786C3222}"/>
              </a:ext>
            </a:extLst>
          </p:cNvPr>
          <p:cNvSpPr>
            <a:spLocks noGrp="1"/>
          </p:cNvSpPr>
          <p:nvPr>
            <p:ph idx="1"/>
          </p:nvPr>
        </p:nvSpPr>
        <p:spPr/>
        <p:txBody>
          <a:bodyPr>
            <a:normAutofit/>
          </a:bodyPr>
          <a:lstStyle/>
          <a:p>
            <a:r>
              <a:rPr lang="en-US" sz="2000" b="1" dirty="0"/>
              <a:t>FRONT END : ADOBE XD ,ADOBE ILLUSTRATOR, ADOBE PHOTO SHOP</a:t>
            </a:r>
          </a:p>
          <a:p>
            <a:r>
              <a:rPr lang="en-US" sz="2000" b="1" dirty="0"/>
              <a:t>BACK END: WIX ,SQUARESPACE USING JAVASCRIPT AND PYTHON LANGUAGES</a:t>
            </a:r>
          </a:p>
        </p:txBody>
      </p:sp>
    </p:spTree>
    <p:extLst>
      <p:ext uri="{BB962C8B-B14F-4D97-AF65-F5344CB8AC3E}">
        <p14:creationId xmlns:p14="http://schemas.microsoft.com/office/powerpoint/2010/main" val="2840135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F0BEB3-236D-4744-9AF9-35F5A8B95595}"/>
              </a:ext>
            </a:extLst>
          </p:cNvPr>
          <p:cNvPicPr>
            <a:picLocks noChangeAspect="1"/>
          </p:cNvPicPr>
          <p:nvPr/>
        </p:nvPicPr>
        <p:blipFill>
          <a:blip r:embed="rId2"/>
          <a:stretch>
            <a:fillRect/>
          </a:stretch>
        </p:blipFill>
        <p:spPr>
          <a:xfrm>
            <a:off x="371360" y="365494"/>
            <a:ext cx="11449280" cy="6127011"/>
          </a:xfrm>
          <a:prstGeom prst="rect">
            <a:avLst/>
          </a:prstGeom>
        </p:spPr>
      </p:pic>
      <p:sp>
        <p:nvSpPr>
          <p:cNvPr id="2" name="Title 1">
            <a:extLst>
              <a:ext uri="{FF2B5EF4-FFF2-40B4-BE49-F238E27FC236}">
                <a16:creationId xmlns:a16="http://schemas.microsoft.com/office/drawing/2014/main" id="{0798C199-EAA2-43D2-8E70-5B90E8D2DFD2}"/>
              </a:ext>
            </a:extLst>
          </p:cNvPr>
          <p:cNvSpPr>
            <a:spLocks noGrp="1"/>
          </p:cNvSpPr>
          <p:nvPr>
            <p:ph type="title"/>
          </p:nvPr>
        </p:nvSpPr>
        <p:spPr/>
        <p:txBody>
          <a:bodyPr/>
          <a:lstStyle/>
          <a:p>
            <a:r>
              <a:rPr lang="en-US" dirty="0"/>
              <a:t>ABOUT US</a:t>
            </a:r>
          </a:p>
        </p:txBody>
      </p:sp>
      <p:sp>
        <p:nvSpPr>
          <p:cNvPr id="3" name="Content Placeholder 2">
            <a:extLst>
              <a:ext uri="{FF2B5EF4-FFF2-40B4-BE49-F238E27FC236}">
                <a16:creationId xmlns:a16="http://schemas.microsoft.com/office/drawing/2014/main" id="{B17F68E9-0316-4D2B-9434-935245367892}"/>
              </a:ext>
            </a:extLst>
          </p:cNvPr>
          <p:cNvSpPr>
            <a:spLocks noGrp="1"/>
          </p:cNvSpPr>
          <p:nvPr>
            <p:ph idx="1"/>
          </p:nvPr>
        </p:nvSpPr>
        <p:spPr/>
        <p:txBody>
          <a:bodyPr/>
          <a:lstStyle/>
          <a:p>
            <a:pPr marL="0" indent="0">
              <a:buNone/>
            </a:pPr>
            <a:r>
              <a:rPr lang="en-US" sz="2000" dirty="0"/>
              <a:t>We are students pursuing Bachelor of Technology degree from VIT – AP in Computer Science presently in second year and we are enthusiastic to learn new things and work on new concepts. We are Team BigFix</a:t>
            </a:r>
          </a:p>
          <a:p>
            <a:pPr marL="0" indent="0">
              <a:buNone/>
            </a:pPr>
            <a:r>
              <a:rPr lang="en-US" sz="2000" dirty="0"/>
              <a:t>UI/UX designer : </a:t>
            </a:r>
            <a:r>
              <a:rPr lang="en-US" sz="2000" dirty="0" err="1"/>
              <a:t>Srineha</a:t>
            </a:r>
            <a:r>
              <a:rPr lang="en-US" sz="2000" dirty="0"/>
              <a:t> </a:t>
            </a:r>
            <a:r>
              <a:rPr lang="en-US" sz="2000" dirty="0" err="1"/>
              <a:t>Gaddam</a:t>
            </a:r>
            <a:endParaRPr lang="en-US" sz="2000" dirty="0"/>
          </a:p>
          <a:p>
            <a:pPr marL="0" indent="0">
              <a:buNone/>
            </a:pPr>
            <a:r>
              <a:rPr lang="en-US" sz="2000" dirty="0"/>
              <a:t>Content Writer : Sai Aishwarya </a:t>
            </a:r>
            <a:r>
              <a:rPr lang="en-US" sz="2000" dirty="0" err="1"/>
              <a:t>Darisipudi</a:t>
            </a:r>
            <a:endParaRPr lang="en-US" sz="2000" dirty="0"/>
          </a:p>
          <a:p>
            <a:pPr marL="0" indent="0">
              <a:buNone/>
            </a:pPr>
            <a:r>
              <a:rPr lang="en-US" sz="2000" dirty="0"/>
              <a:t>Web Developer : Meela Neha</a:t>
            </a:r>
          </a:p>
          <a:p>
            <a:pPr marL="0" indent="0">
              <a:buNone/>
            </a:pPr>
            <a:r>
              <a:rPr lang="en-US" sz="2000" dirty="0"/>
              <a:t>Marketing &amp; Back end developer: </a:t>
            </a:r>
            <a:r>
              <a:rPr lang="en-US" sz="2000" dirty="0" err="1"/>
              <a:t>Ravindranath</a:t>
            </a:r>
            <a:r>
              <a:rPr lang="en-US" sz="2000" dirty="0"/>
              <a:t> </a:t>
            </a:r>
            <a:r>
              <a:rPr lang="en-US" sz="2000" dirty="0" err="1"/>
              <a:t>Gavirneni</a:t>
            </a:r>
            <a:endParaRPr lang="en-US" sz="2000" dirty="0"/>
          </a:p>
          <a:p>
            <a:pPr marL="0" indent="0">
              <a:buNone/>
            </a:pPr>
            <a:endParaRPr lang="en-US" dirty="0"/>
          </a:p>
        </p:txBody>
      </p:sp>
    </p:spTree>
    <p:extLst>
      <p:ext uri="{BB962C8B-B14F-4D97-AF65-F5344CB8AC3E}">
        <p14:creationId xmlns:p14="http://schemas.microsoft.com/office/powerpoint/2010/main" val="1806665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510E53-E3EB-4697-9167-B513342DD727}"/>
              </a:ext>
            </a:extLst>
          </p:cNvPr>
          <p:cNvPicPr>
            <a:picLocks noChangeAspect="1"/>
          </p:cNvPicPr>
          <p:nvPr/>
        </p:nvPicPr>
        <p:blipFill>
          <a:blip r:embed="rId2"/>
          <a:stretch>
            <a:fillRect/>
          </a:stretch>
        </p:blipFill>
        <p:spPr>
          <a:xfrm>
            <a:off x="371360" y="356616"/>
            <a:ext cx="11449280" cy="6127011"/>
          </a:xfrm>
          <a:prstGeom prst="rect">
            <a:avLst/>
          </a:prstGeom>
        </p:spPr>
      </p:pic>
      <p:sp>
        <p:nvSpPr>
          <p:cNvPr id="2" name="Title 1">
            <a:extLst>
              <a:ext uri="{FF2B5EF4-FFF2-40B4-BE49-F238E27FC236}">
                <a16:creationId xmlns:a16="http://schemas.microsoft.com/office/drawing/2014/main" id="{DA649568-9AE8-4A79-8482-A8BBEA99F8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D64A5E-B9C1-456E-A035-97210701856A}"/>
              </a:ext>
            </a:extLst>
          </p:cNvPr>
          <p:cNvSpPr>
            <a:spLocks noGrp="1"/>
          </p:cNvSpPr>
          <p:nvPr>
            <p:ph idx="1"/>
          </p:nvPr>
        </p:nvSpPr>
        <p:spPr/>
        <p:txBody>
          <a:bodyPr>
            <a:normAutofit/>
          </a:bodyPr>
          <a:lstStyle/>
          <a:p>
            <a:r>
              <a:rPr lang="en-US" sz="2000" dirty="0"/>
              <a:t>Our motto through this website is to provide help to the society in staying updated and to reach people easily and also to eradicate unemployment and provide a chance to people whose works are worth and are well qualified. Also in the Indian society there is no much respect for electricians and other workers who are willing to do good work so we want to give them the respect they deserve by making them professionals and integrating them with us .</a:t>
            </a:r>
          </a:p>
        </p:txBody>
      </p:sp>
    </p:spTree>
    <p:extLst>
      <p:ext uri="{BB962C8B-B14F-4D97-AF65-F5344CB8AC3E}">
        <p14:creationId xmlns:p14="http://schemas.microsoft.com/office/powerpoint/2010/main" val="417497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C34F5D9-3CD1-4D49-A595-045EA85B442F}"/>
              </a:ext>
            </a:extLst>
          </p:cNvPr>
          <p:cNvPicPr>
            <a:picLocks noGrp="1" noChangeAspect="1"/>
          </p:cNvPicPr>
          <p:nvPr>
            <p:ph idx="1"/>
          </p:nvPr>
        </p:nvPicPr>
        <p:blipFill>
          <a:blip r:embed="rId2"/>
          <a:stretch>
            <a:fillRect/>
          </a:stretch>
        </p:blipFill>
        <p:spPr>
          <a:xfrm>
            <a:off x="399496" y="550416"/>
            <a:ext cx="11407806" cy="5944160"/>
          </a:xfrm>
        </p:spPr>
      </p:pic>
      <p:sp>
        <p:nvSpPr>
          <p:cNvPr id="2" name="Title 1">
            <a:extLst>
              <a:ext uri="{FF2B5EF4-FFF2-40B4-BE49-F238E27FC236}">
                <a16:creationId xmlns:a16="http://schemas.microsoft.com/office/drawing/2014/main" id="{EE571E2A-12E8-4278-95CF-EE38DFD41021}"/>
              </a:ext>
            </a:extLst>
          </p:cNvPr>
          <p:cNvSpPr>
            <a:spLocks noGrp="1"/>
          </p:cNvSpPr>
          <p:nvPr>
            <p:ph type="title"/>
          </p:nvPr>
        </p:nvSpPr>
        <p:spPr>
          <a:xfrm>
            <a:off x="1447060" y="550416"/>
            <a:ext cx="9678140" cy="985421"/>
          </a:xfrm>
        </p:spPr>
        <p:txBody>
          <a:bodyPr/>
          <a:lstStyle/>
          <a:p>
            <a:r>
              <a:rPr lang="en-US" b="1" dirty="0"/>
              <a:t>   SUSTAINABLE DEVELOPMENT GOAL</a:t>
            </a:r>
          </a:p>
        </p:txBody>
      </p:sp>
    </p:spTree>
    <p:extLst>
      <p:ext uri="{BB962C8B-B14F-4D97-AF65-F5344CB8AC3E}">
        <p14:creationId xmlns:p14="http://schemas.microsoft.com/office/powerpoint/2010/main" val="391863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extLst>
              <a:ext uri="{BEBA8EAE-BF5A-486C-A8C5-ECC9F3942E4B}">
                <a14:imgProps xmlns:a14="http://schemas.microsoft.com/office/drawing/2010/main">
                  <a14:imgLayer r:embed="rId3">
                    <a14:imgEffect>
                      <a14:brightnessContrast bright="-94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47B338-3F41-4648-B9D7-B3E7C97DAA1E}"/>
              </a:ext>
            </a:extLst>
          </p:cNvPr>
          <p:cNvSpPr/>
          <p:nvPr/>
        </p:nvSpPr>
        <p:spPr>
          <a:xfrm>
            <a:off x="361950" y="385762"/>
            <a:ext cx="11468099" cy="6081713"/>
          </a:xfrm>
          <a:prstGeom prst="rect">
            <a:avLst/>
          </a:prstGeom>
          <a:blipFill dpi="0" rotWithShape="1">
            <a:blip r:embed="rId4">
              <a:alphaModFix amt="4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solidFill>
                  <a:schemeClr val="tx1"/>
                </a:solidFill>
              </a:rPr>
              <a:t>INTRODUCTION</a:t>
            </a:r>
          </a:p>
        </p:txBody>
      </p:sp>
      <p:sp>
        <p:nvSpPr>
          <p:cNvPr id="4" name="Content Placeholder 3">
            <a:extLst>
              <a:ext uri="{FF2B5EF4-FFF2-40B4-BE49-F238E27FC236}">
                <a16:creationId xmlns:a16="http://schemas.microsoft.com/office/drawing/2014/main" id="{56E6D54B-3B9E-4ECD-8BDD-BDEF3E9B9F50}"/>
              </a:ext>
            </a:extLst>
          </p:cNvPr>
          <p:cNvSpPr>
            <a:spLocks noGrp="1"/>
          </p:cNvSpPr>
          <p:nvPr>
            <p:ph idx="1"/>
          </p:nvPr>
        </p:nvSpPr>
        <p:spPr>
          <a:xfrm>
            <a:off x="790575" y="1714500"/>
            <a:ext cx="10334626" cy="3794987"/>
          </a:xfrm>
        </p:spPr>
        <p:txBody>
          <a:bodyPr>
            <a:normAutofit/>
          </a:bodyPr>
          <a:lstStyle/>
          <a:p>
            <a:pPr marL="0" indent="0">
              <a:buNone/>
            </a:pPr>
            <a:endParaRPr lang="en-US" dirty="0"/>
          </a:p>
          <a:p>
            <a:r>
              <a:rPr lang="en-US" sz="2000" dirty="0"/>
              <a:t>This is a unique website for issues with electrical appliances so that u can get both online assistance and offline assistance from service centers as well as local electricians at any time by booking slots on demand .Nowadays as it not possible for people to go out more often .These people can seek assistance and can be benefitted through our BigFix .This is a platform between people inclined to work and those who want the work to be done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305AB-B1AD-4597-B9D2-C7D03684B210}"/>
              </a:ext>
            </a:extLst>
          </p:cNvPr>
          <p:cNvPicPr>
            <a:picLocks noChangeAspect="1"/>
          </p:cNvPicPr>
          <p:nvPr/>
        </p:nvPicPr>
        <p:blipFill>
          <a:blip r:embed="rId2"/>
          <a:stretch>
            <a:fillRect/>
          </a:stretch>
        </p:blipFill>
        <p:spPr>
          <a:xfrm>
            <a:off x="369249" y="384468"/>
            <a:ext cx="11453502" cy="6124575"/>
          </a:xfrm>
          <a:prstGeom prst="rect">
            <a:avLst/>
          </a:prstGeom>
        </p:spPr>
      </p:pic>
      <p:sp>
        <p:nvSpPr>
          <p:cNvPr id="2" name="Title 1">
            <a:extLst>
              <a:ext uri="{FF2B5EF4-FFF2-40B4-BE49-F238E27FC236}">
                <a16:creationId xmlns:a16="http://schemas.microsoft.com/office/drawing/2014/main" id="{792DAA15-7C83-425D-A006-B29AA342A77A}"/>
              </a:ext>
            </a:extLst>
          </p:cNvPr>
          <p:cNvSpPr>
            <a:spLocks noGrp="1"/>
          </p:cNvSpPr>
          <p:nvPr>
            <p:ph type="title"/>
          </p:nvPr>
        </p:nvSpPr>
        <p:spPr>
          <a:xfrm>
            <a:off x="1171575" y="678005"/>
            <a:ext cx="10058400" cy="1371600"/>
          </a:xfrm>
        </p:spPr>
        <p:txBody>
          <a:bodyPr/>
          <a:lstStyle/>
          <a:p>
            <a:r>
              <a:rPr lang="en-US" b="1" dirty="0"/>
              <a:t>             </a:t>
            </a:r>
            <a:r>
              <a:rPr lang="en-US" b="1" dirty="0">
                <a:solidFill>
                  <a:schemeClr val="tx1"/>
                </a:solidFill>
              </a:rPr>
              <a:t>WHAT IS OUR AGENDA?</a:t>
            </a:r>
          </a:p>
        </p:txBody>
      </p:sp>
      <p:sp>
        <p:nvSpPr>
          <p:cNvPr id="3" name="Content Placeholder 2">
            <a:extLst>
              <a:ext uri="{FF2B5EF4-FFF2-40B4-BE49-F238E27FC236}">
                <a16:creationId xmlns:a16="http://schemas.microsoft.com/office/drawing/2014/main" id="{DC9155F2-A633-43F6-B298-2F8BCCAE8A33}"/>
              </a:ext>
            </a:extLst>
          </p:cNvPr>
          <p:cNvSpPr>
            <a:spLocks noGrp="1"/>
          </p:cNvSpPr>
          <p:nvPr>
            <p:ph idx="1"/>
          </p:nvPr>
        </p:nvSpPr>
        <p:spPr>
          <a:xfrm>
            <a:off x="1066800" y="2345634"/>
            <a:ext cx="10058400" cy="3849624"/>
          </a:xfrm>
        </p:spPr>
        <p:txBody>
          <a:bodyPr>
            <a:normAutofit/>
          </a:bodyPr>
          <a:lstStyle/>
          <a:p>
            <a:r>
              <a:rPr lang="en-US" sz="2000" dirty="0"/>
              <a:t>To provide assistance to people in need for the repairs of their electrical appliances.</a:t>
            </a:r>
          </a:p>
          <a:p>
            <a:r>
              <a:rPr lang="en-US" sz="2000" dirty="0"/>
              <a:t>Immediate assistance</a:t>
            </a:r>
          </a:p>
          <a:p>
            <a:r>
              <a:rPr lang="en-US" sz="2000" dirty="0"/>
              <a:t>Suitable Time Frames</a:t>
            </a:r>
          </a:p>
          <a:p>
            <a:r>
              <a:rPr lang="en-US" sz="2000" dirty="0"/>
              <a:t>Professional and quality works</a:t>
            </a:r>
          </a:p>
          <a:p>
            <a:r>
              <a:rPr lang="en-US" sz="2000" dirty="0"/>
              <a:t>To provide good feedback to the customer and good credits and benefits to the professionals </a:t>
            </a:r>
          </a:p>
          <a:p>
            <a:r>
              <a:rPr lang="en-US" sz="2000" dirty="0"/>
              <a:t>Spread awareness about good facility works provided</a:t>
            </a:r>
          </a:p>
        </p:txBody>
      </p:sp>
    </p:spTree>
    <p:extLst>
      <p:ext uri="{BB962C8B-B14F-4D97-AF65-F5344CB8AC3E}">
        <p14:creationId xmlns:p14="http://schemas.microsoft.com/office/powerpoint/2010/main" val="5754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16492-2664-4B75-8664-602C22E9032D}"/>
              </a:ext>
            </a:extLst>
          </p:cNvPr>
          <p:cNvPicPr>
            <a:picLocks noChangeAspect="1"/>
          </p:cNvPicPr>
          <p:nvPr/>
        </p:nvPicPr>
        <p:blipFill>
          <a:blip r:embed="rId2"/>
          <a:stretch>
            <a:fillRect/>
          </a:stretch>
        </p:blipFill>
        <p:spPr>
          <a:xfrm>
            <a:off x="408373" y="354102"/>
            <a:ext cx="11402627" cy="6108841"/>
          </a:xfrm>
          <a:prstGeom prst="rect">
            <a:avLst/>
          </a:prstGeom>
        </p:spPr>
      </p:pic>
      <p:sp>
        <p:nvSpPr>
          <p:cNvPr id="2" name="Title 1">
            <a:extLst>
              <a:ext uri="{FF2B5EF4-FFF2-40B4-BE49-F238E27FC236}">
                <a16:creationId xmlns:a16="http://schemas.microsoft.com/office/drawing/2014/main" id="{9ADD961F-03AD-48AC-ABF0-3EA903EB446F}"/>
              </a:ext>
            </a:extLst>
          </p:cNvPr>
          <p:cNvSpPr>
            <a:spLocks noGrp="1"/>
          </p:cNvSpPr>
          <p:nvPr>
            <p:ph type="title"/>
          </p:nvPr>
        </p:nvSpPr>
        <p:spPr/>
        <p:txBody>
          <a:bodyPr/>
          <a:lstStyle/>
          <a:p>
            <a:r>
              <a:rPr lang="en-US" b="1" dirty="0"/>
              <a:t>SERVICES PROVIDED THROUGH BIGFIX</a:t>
            </a:r>
          </a:p>
        </p:txBody>
      </p:sp>
      <p:sp>
        <p:nvSpPr>
          <p:cNvPr id="3" name="Content Placeholder 2">
            <a:extLst>
              <a:ext uri="{FF2B5EF4-FFF2-40B4-BE49-F238E27FC236}">
                <a16:creationId xmlns:a16="http://schemas.microsoft.com/office/drawing/2014/main" id="{EADA565D-073E-4BA8-86B4-C5103C96974C}"/>
              </a:ext>
            </a:extLst>
          </p:cNvPr>
          <p:cNvSpPr>
            <a:spLocks noGrp="1"/>
          </p:cNvSpPr>
          <p:nvPr>
            <p:ph idx="1"/>
          </p:nvPr>
        </p:nvSpPr>
        <p:spPr/>
        <p:txBody>
          <a:bodyPr>
            <a:normAutofit/>
          </a:bodyPr>
          <a:lstStyle/>
          <a:p>
            <a:r>
              <a:rPr lang="en-US" sz="2000" dirty="0"/>
              <a:t>Gadget Repairs</a:t>
            </a:r>
          </a:p>
          <a:p>
            <a:r>
              <a:rPr lang="en-US" sz="2000" dirty="0"/>
              <a:t>Home appliances repairs</a:t>
            </a:r>
          </a:p>
          <a:p>
            <a:r>
              <a:rPr lang="en-US" sz="2000" dirty="0"/>
              <a:t>Professional electricians  for assistance</a:t>
            </a:r>
          </a:p>
        </p:txBody>
      </p:sp>
      <p:pic>
        <p:nvPicPr>
          <p:cNvPr id="5" name="Picture 4">
            <a:extLst>
              <a:ext uri="{FF2B5EF4-FFF2-40B4-BE49-F238E27FC236}">
                <a16:creationId xmlns:a16="http://schemas.microsoft.com/office/drawing/2014/main" id="{DC5BEEDA-6E84-4629-ADC1-176706EF7920}"/>
              </a:ext>
            </a:extLst>
          </p:cNvPr>
          <p:cNvPicPr>
            <a:picLocks noChangeAspect="1"/>
          </p:cNvPicPr>
          <p:nvPr/>
        </p:nvPicPr>
        <p:blipFill>
          <a:blip r:embed="rId3"/>
          <a:stretch>
            <a:fillRect/>
          </a:stretch>
        </p:blipFill>
        <p:spPr>
          <a:xfrm>
            <a:off x="2036084" y="4225790"/>
            <a:ext cx="7267575" cy="933450"/>
          </a:xfrm>
          <a:prstGeom prst="rect">
            <a:avLst/>
          </a:prstGeom>
        </p:spPr>
      </p:pic>
    </p:spTree>
    <p:extLst>
      <p:ext uri="{BB962C8B-B14F-4D97-AF65-F5344CB8AC3E}">
        <p14:creationId xmlns:p14="http://schemas.microsoft.com/office/powerpoint/2010/main" val="144129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BF8F49-69A5-4274-A7CD-9067D17E7A8C}"/>
              </a:ext>
            </a:extLst>
          </p:cNvPr>
          <p:cNvPicPr>
            <a:picLocks noChangeAspect="1"/>
          </p:cNvPicPr>
          <p:nvPr/>
        </p:nvPicPr>
        <p:blipFill>
          <a:blip r:embed="rId2"/>
          <a:stretch>
            <a:fillRect/>
          </a:stretch>
        </p:blipFill>
        <p:spPr>
          <a:xfrm>
            <a:off x="353070" y="380736"/>
            <a:ext cx="11485859" cy="6096528"/>
          </a:xfrm>
          <a:prstGeom prst="rect">
            <a:avLst/>
          </a:prstGeom>
        </p:spPr>
      </p:pic>
      <p:sp>
        <p:nvSpPr>
          <p:cNvPr id="2" name="Title 1">
            <a:extLst>
              <a:ext uri="{FF2B5EF4-FFF2-40B4-BE49-F238E27FC236}">
                <a16:creationId xmlns:a16="http://schemas.microsoft.com/office/drawing/2014/main" id="{B4AC77E0-C2BF-4070-8A8F-AC1DFF7488D5}"/>
              </a:ext>
            </a:extLst>
          </p:cNvPr>
          <p:cNvSpPr>
            <a:spLocks noGrp="1"/>
          </p:cNvSpPr>
          <p:nvPr>
            <p:ph type="title"/>
          </p:nvPr>
        </p:nvSpPr>
        <p:spPr/>
        <p:txBody>
          <a:bodyPr>
            <a:normAutofit/>
          </a:bodyPr>
          <a:lstStyle/>
          <a:p>
            <a:r>
              <a:rPr lang="en-US" dirty="0"/>
              <a:t>BENEFITS TO THE CUSTOMERS &amp; PROFESSIONALS</a:t>
            </a:r>
          </a:p>
        </p:txBody>
      </p:sp>
      <p:sp>
        <p:nvSpPr>
          <p:cNvPr id="3" name="Content Placeholder 2">
            <a:extLst>
              <a:ext uri="{FF2B5EF4-FFF2-40B4-BE49-F238E27FC236}">
                <a16:creationId xmlns:a16="http://schemas.microsoft.com/office/drawing/2014/main" id="{F3D03563-F3A0-48F6-B6E0-613BDE5CD794}"/>
              </a:ext>
            </a:extLst>
          </p:cNvPr>
          <p:cNvSpPr>
            <a:spLocks noGrp="1"/>
          </p:cNvSpPr>
          <p:nvPr>
            <p:ph idx="1"/>
          </p:nvPr>
        </p:nvSpPr>
        <p:spPr/>
        <p:txBody>
          <a:bodyPr>
            <a:normAutofit/>
          </a:bodyPr>
          <a:lstStyle/>
          <a:p>
            <a:pPr marL="0" indent="0">
              <a:buNone/>
            </a:pPr>
            <a:r>
              <a:rPr lang="en-US" sz="2000" dirty="0"/>
              <a:t>After the service provided the customers will be able to rate the professionals. According to their feedback virtual coins will be added to the professional through which other customers will also get an idea about the work quality or the service provided by the professional or service centers.</a:t>
            </a:r>
          </a:p>
        </p:txBody>
      </p:sp>
      <p:pic>
        <p:nvPicPr>
          <p:cNvPr id="5" name="Picture 4">
            <a:extLst>
              <a:ext uri="{FF2B5EF4-FFF2-40B4-BE49-F238E27FC236}">
                <a16:creationId xmlns:a16="http://schemas.microsoft.com/office/drawing/2014/main" id="{67998D55-B7DE-45A9-AAF2-69834F5209B4}"/>
              </a:ext>
            </a:extLst>
          </p:cNvPr>
          <p:cNvPicPr>
            <a:picLocks noChangeAspect="1"/>
          </p:cNvPicPr>
          <p:nvPr/>
        </p:nvPicPr>
        <p:blipFill>
          <a:blip r:embed="rId3"/>
          <a:stretch>
            <a:fillRect/>
          </a:stretch>
        </p:blipFill>
        <p:spPr>
          <a:xfrm>
            <a:off x="8881369" y="3982050"/>
            <a:ext cx="2059620" cy="2059620"/>
          </a:xfrm>
          <a:prstGeom prst="rect">
            <a:avLst/>
          </a:prstGeom>
        </p:spPr>
      </p:pic>
    </p:spTree>
    <p:extLst>
      <p:ext uri="{BB962C8B-B14F-4D97-AF65-F5344CB8AC3E}">
        <p14:creationId xmlns:p14="http://schemas.microsoft.com/office/powerpoint/2010/main" val="259897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1AD91-C06F-45EF-A8DD-B93A371F8475}"/>
              </a:ext>
            </a:extLst>
          </p:cNvPr>
          <p:cNvPicPr>
            <a:picLocks noChangeAspect="1"/>
          </p:cNvPicPr>
          <p:nvPr/>
        </p:nvPicPr>
        <p:blipFill>
          <a:blip r:embed="rId2"/>
          <a:stretch>
            <a:fillRect/>
          </a:stretch>
        </p:blipFill>
        <p:spPr>
          <a:xfrm>
            <a:off x="371360" y="392128"/>
            <a:ext cx="11449280" cy="6127011"/>
          </a:xfrm>
          <a:prstGeom prst="rect">
            <a:avLst/>
          </a:prstGeom>
        </p:spPr>
      </p:pic>
      <p:sp>
        <p:nvSpPr>
          <p:cNvPr id="2" name="Title 1">
            <a:extLst>
              <a:ext uri="{FF2B5EF4-FFF2-40B4-BE49-F238E27FC236}">
                <a16:creationId xmlns:a16="http://schemas.microsoft.com/office/drawing/2014/main" id="{14956F7D-3F74-48BD-A736-93006F4DB88C}"/>
              </a:ext>
            </a:extLst>
          </p:cNvPr>
          <p:cNvSpPr>
            <a:spLocks noGrp="1"/>
          </p:cNvSpPr>
          <p:nvPr>
            <p:ph type="title"/>
          </p:nvPr>
        </p:nvSpPr>
        <p:spPr/>
        <p:txBody>
          <a:bodyPr/>
          <a:lstStyle/>
          <a:p>
            <a:r>
              <a:rPr lang="en-US" b="1" dirty="0"/>
              <a:t>SAFETY MEASURES DURING THE PANDEMIC</a:t>
            </a:r>
          </a:p>
        </p:txBody>
      </p:sp>
      <p:sp>
        <p:nvSpPr>
          <p:cNvPr id="3" name="Content Placeholder 2">
            <a:extLst>
              <a:ext uri="{FF2B5EF4-FFF2-40B4-BE49-F238E27FC236}">
                <a16:creationId xmlns:a16="http://schemas.microsoft.com/office/drawing/2014/main" id="{2885138E-E05A-40B6-8764-2CD9BED8F30C}"/>
              </a:ext>
            </a:extLst>
          </p:cNvPr>
          <p:cNvSpPr>
            <a:spLocks noGrp="1"/>
          </p:cNvSpPr>
          <p:nvPr>
            <p:ph idx="1"/>
          </p:nvPr>
        </p:nvSpPr>
        <p:spPr/>
        <p:txBody>
          <a:bodyPr>
            <a:normAutofit/>
          </a:bodyPr>
          <a:lstStyle/>
          <a:p>
            <a:pPr marL="0" indent="0">
              <a:buNone/>
            </a:pPr>
            <a:r>
              <a:rPr lang="en-US" sz="2400" dirty="0"/>
              <a:t>Hygienic and proper sanitized professionals with their body temperature visible in the website also online assistance through chats and calls will be provided. Masks and gloves will be mandatory for professionals to provide offline assistance also the customer will have to provide their accurate body temperature for the safety of the local professional or service center professional .</a:t>
            </a:r>
          </a:p>
        </p:txBody>
      </p:sp>
    </p:spTree>
    <p:extLst>
      <p:ext uri="{BB962C8B-B14F-4D97-AF65-F5344CB8AC3E}">
        <p14:creationId xmlns:p14="http://schemas.microsoft.com/office/powerpoint/2010/main" val="364814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3829-BFDE-47F5-86BD-8CBDD7006FD9}"/>
              </a:ext>
            </a:extLst>
          </p:cNvPr>
          <p:cNvSpPr>
            <a:spLocks noGrp="1"/>
          </p:cNvSpPr>
          <p:nvPr>
            <p:ph type="title"/>
          </p:nvPr>
        </p:nvSpPr>
        <p:spPr/>
        <p:txBody>
          <a:bodyPr>
            <a:normAutofit/>
          </a:bodyPr>
          <a:lstStyle/>
          <a:p>
            <a:r>
              <a:rPr lang="en-US" b="1" dirty="0"/>
              <a:t>PROTOTYPE:</a:t>
            </a:r>
            <a:br>
              <a:rPr lang="en-US" dirty="0"/>
            </a:br>
            <a:r>
              <a:rPr lang="en-US" sz="2200" dirty="0"/>
              <a:t>UI/UX DESIGNS CREATED BY OUR TEAM BIG FIX</a:t>
            </a:r>
          </a:p>
        </p:txBody>
      </p:sp>
      <p:pic>
        <p:nvPicPr>
          <p:cNvPr id="5" name="Content Placeholder 4">
            <a:extLst>
              <a:ext uri="{FF2B5EF4-FFF2-40B4-BE49-F238E27FC236}">
                <a16:creationId xmlns:a16="http://schemas.microsoft.com/office/drawing/2014/main" id="{915B2555-5E2F-4D53-9247-5F6B6D9C8710}"/>
              </a:ext>
            </a:extLst>
          </p:cNvPr>
          <p:cNvPicPr>
            <a:picLocks noGrp="1" noChangeAspect="1"/>
          </p:cNvPicPr>
          <p:nvPr>
            <p:ph idx="1"/>
          </p:nvPr>
        </p:nvPicPr>
        <p:blipFill>
          <a:blip r:embed="rId2"/>
          <a:stretch>
            <a:fillRect/>
          </a:stretch>
        </p:blipFill>
        <p:spPr>
          <a:xfrm>
            <a:off x="1066800" y="1844375"/>
            <a:ext cx="7695460" cy="4295181"/>
          </a:xfrm>
        </p:spPr>
      </p:pic>
    </p:spTree>
    <p:extLst>
      <p:ext uri="{BB962C8B-B14F-4D97-AF65-F5344CB8AC3E}">
        <p14:creationId xmlns:p14="http://schemas.microsoft.com/office/powerpoint/2010/main" val="306953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6DF9-FD89-46D9-8FFB-2D429B0F7599}"/>
              </a:ext>
            </a:extLst>
          </p:cNvPr>
          <p:cNvSpPr>
            <a:spLocks noGrp="1"/>
          </p:cNvSpPr>
          <p:nvPr>
            <p:ph type="title"/>
          </p:nvPr>
        </p:nvSpPr>
        <p:spPr/>
        <p:txBody>
          <a:bodyPr/>
          <a:lstStyle/>
          <a:p>
            <a:r>
              <a:rPr lang="en-US" b="1" dirty="0"/>
              <a:t>THE LOGIN PAGE</a:t>
            </a:r>
          </a:p>
        </p:txBody>
      </p:sp>
      <p:pic>
        <p:nvPicPr>
          <p:cNvPr id="5" name="Content Placeholder 4">
            <a:extLst>
              <a:ext uri="{FF2B5EF4-FFF2-40B4-BE49-F238E27FC236}">
                <a16:creationId xmlns:a16="http://schemas.microsoft.com/office/drawing/2014/main" id="{351AEA7A-CCC2-4C27-9309-A360548EF503}"/>
              </a:ext>
            </a:extLst>
          </p:cNvPr>
          <p:cNvPicPr>
            <a:picLocks noGrp="1" noChangeAspect="1"/>
          </p:cNvPicPr>
          <p:nvPr>
            <p:ph idx="1"/>
          </p:nvPr>
        </p:nvPicPr>
        <p:blipFill>
          <a:blip r:embed="rId2"/>
          <a:stretch>
            <a:fillRect/>
          </a:stretch>
        </p:blipFill>
        <p:spPr>
          <a:xfrm>
            <a:off x="987299" y="2014194"/>
            <a:ext cx="6843888" cy="3849687"/>
          </a:xfrm>
        </p:spPr>
      </p:pic>
    </p:spTree>
    <p:extLst>
      <p:ext uri="{BB962C8B-B14F-4D97-AF65-F5344CB8AC3E}">
        <p14:creationId xmlns:p14="http://schemas.microsoft.com/office/powerpoint/2010/main" val="3423158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{13373C04-694D-4008-9A34-5D8C2EE4D8C4}tf78438558_win32</Template>
  <TotalTime>476</TotalTime>
  <Words>469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 Black</vt:lpstr>
      <vt:lpstr>Century Gothic</vt:lpstr>
      <vt:lpstr>Garamond</vt:lpstr>
      <vt:lpstr>SavonVTI</vt:lpstr>
      <vt:lpstr> BIGFIX</vt:lpstr>
      <vt:lpstr>   SUSTAINABLE DEVELOPMENT GOAL</vt:lpstr>
      <vt:lpstr>INTRODUCTION</vt:lpstr>
      <vt:lpstr>             WHAT IS OUR AGENDA?</vt:lpstr>
      <vt:lpstr>SERVICES PROVIDED THROUGH BIGFIX</vt:lpstr>
      <vt:lpstr>BENEFITS TO THE CUSTOMERS &amp; PROFESSIONALS</vt:lpstr>
      <vt:lpstr>SAFETY MEASURES DURING THE PANDEMIC</vt:lpstr>
      <vt:lpstr>PROTOTYPE: UI/UX DESIGNS CREATED BY OUR TEAM BIG FIX</vt:lpstr>
      <vt:lpstr>THE LOGIN PAGE</vt:lpstr>
      <vt:lpstr>CHOOSING THE CATOGERY</vt:lpstr>
      <vt:lpstr>PowerPoint Presentation</vt:lpstr>
      <vt:lpstr>PowerPoint Presentation</vt:lpstr>
      <vt:lpstr>TOOLS USED FOR DEVELOPMENT</vt:lpstr>
      <vt:lpstr>ABOUT US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BIGFIX</dc:title>
  <dc:creator>SAI AISHWARYA DARISIPUDI 19BCE7574</dc:creator>
  <cp:lastModifiedBy>SAI AISHWARYA DARISIPUDI 19BCE7574</cp:lastModifiedBy>
  <cp:revision>28</cp:revision>
  <dcterms:created xsi:type="dcterms:W3CDTF">2020-10-30T17:17:35Z</dcterms:created>
  <dcterms:modified xsi:type="dcterms:W3CDTF">2020-10-31T11:29:03Z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