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72" r:id="rId3"/>
    <p:sldId id="256" r:id="rId4"/>
    <p:sldId id="257" r:id="rId5"/>
    <p:sldId id="271" r:id="rId6"/>
    <p:sldId id="276" r:id="rId7"/>
    <p:sldId id="277" r:id="rId8"/>
    <p:sldId id="280" r:id="rId9"/>
    <p:sldId id="259" r:id="rId10"/>
    <p:sldId id="261" r:id="rId11"/>
    <p:sldId id="263" r:id="rId12"/>
    <p:sldId id="264" r:id="rId13"/>
    <p:sldId id="266" r:id="rId14"/>
    <p:sldId id="278" r:id="rId15"/>
    <p:sldId id="279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92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INGLE" userId="3c46a84221a9ffc4" providerId="LiveId" clId="{618EB6FC-D7CD-46B4-B0AF-6748D8A4AB31}"/>
    <pc:docChg chg="undo custSel addSld delSld modSld">
      <pc:chgData name="SANTOSH INGLE" userId="3c46a84221a9ffc4" providerId="LiveId" clId="{618EB6FC-D7CD-46B4-B0AF-6748D8A4AB31}" dt="2022-05-14T08:52:07.286" v="901" actId="20577"/>
      <pc:docMkLst>
        <pc:docMk/>
      </pc:docMkLst>
      <pc:sldChg chg="addSp delSp modSp">
        <pc:chgData name="SANTOSH INGLE" userId="3c46a84221a9ffc4" providerId="LiveId" clId="{618EB6FC-D7CD-46B4-B0AF-6748D8A4AB31}" dt="2022-05-14T06:22:13.292" v="118" actId="164"/>
        <pc:sldMkLst>
          <pc:docMk/>
          <pc:sldMk cId="2533489759" sldId="256"/>
        </pc:sldMkLst>
        <pc:spChg chg="mod">
          <ac:chgData name="SANTOSH INGLE" userId="3c46a84221a9ffc4" providerId="LiveId" clId="{618EB6FC-D7CD-46B4-B0AF-6748D8A4AB31}" dt="2022-05-14T06:21:26.406" v="110" actId="478"/>
          <ac:spMkLst>
            <pc:docMk/>
            <pc:sldMk cId="2533489759" sldId="256"/>
            <ac:spMk id="6" creationId="{7BE44591-C391-4889-9E0A-3DA656E9E75F}"/>
          </ac:spMkLst>
        </pc:spChg>
        <pc:grpChg chg="del mod">
          <ac:chgData name="SANTOSH INGLE" userId="3c46a84221a9ffc4" providerId="LiveId" clId="{618EB6FC-D7CD-46B4-B0AF-6748D8A4AB31}" dt="2022-05-14T06:21:11.682" v="105" actId="478"/>
          <ac:grpSpMkLst>
            <pc:docMk/>
            <pc:sldMk cId="2533489759" sldId="256"/>
            <ac:grpSpMk id="3" creationId="{5C368C4A-D7BA-4E00-B8E0-07694BB95D39}"/>
          </ac:grpSpMkLst>
        </pc:grpChg>
        <pc:grpChg chg="add del mod">
          <ac:chgData name="SANTOSH INGLE" userId="3c46a84221a9ffc4" providerId="LiveId" clId="{618EB6FC-D7CD-46B4-B0AF-6748D8A4AB31}" dt="2022-05-14T06:21:26.406" v="110" actId="478"/>
          <ac:grpSpMkLst>
            <pc:docMk/>
            <pc:sldMk cId="2533489759" sldId="256"/>
            <ac:grpSpMk id="7" creationId="{C9883F19-A108-4CCE-A95C-6968BB94A259}"/>
          </ac:grpSpMkLst>
        </pc:grpChg>
        <pc:grpChg chg="add mod">
          <ac:chgData name="SANTOSH INGLE" userId="3c46a84221a9ffc4" providerId="LiveId" clId="{618EB6FC-D7CD-46B4-B0AF-6748D8A4AB31}" dt="2022-05-14T06:21:26.406" v="110" actId="478"/>
          <ac:grpSpMkLst>
            <pc:docMk/>
            <pc:sldMk cId="2533489759" sldId="256"/>
            <ac:grpSpMk id="8" creationId="{FB7D33B7-4F28-7495-8F63-987CFA66148A}"/>
          </ac:grpSpMkLst>
        </pc:grpChg>
        <pc:grpChg chg="add mod">
          <ac:chgData name="SANTOSH INGLE" userId="3c46a84221a9ffc4" providerId="LiveId" clId="{618EB6FC-D7CD-46B4-B0AF-6748D8A4AB31}" dt="2022-05-14T06:22:13.292" v="118" actId="164"/>
          <ac:grpSpMkLst>
            <pc:docMk/>
            <pc:sldMk cId="2533489759" sldId="256"/>
            <ac:grpSpMk id="9" creationId="{B8F65B5C-E428-35D5-C1B2-70D81D1AC6C7}"/>
          </ac:grpSpMkLst>
        </pc:grpChg>
        <pc:grpChg chg="add mod">
          <ac:chgData name="SANTOSH INGLE" userId="3c46a84221a9ffc4" providerId="LiveId" clId="{618EB6FC-D7CD-46B4-B0AF-6748D8A4AB31}" dt="2022-05-14T06:22:13.292" v="118" actId="164"/>
          <ac:grpSpMkLst>
            <pc:docMk/>
            <pc:sldMk cId="2533489759" sldId="256"/>
            <ac:grpSpMk id="13" creationId="{25B4B811-465A-6F4A-D054-BE1D1F0B1C5E}"/>
          </ac:grpSpMkLst>
        </pc:grpChg>
        <pc:picChg chg="add mod">
          <ac:chgData name="SANTOSH INGLE" userId="3c46a84221a9ffc4" providerId="LiveId" clId="{618EB6FC-D7CD-46B4-B0AF-6748D8A4AB31}" dt="2022-05-14T06:21:26.406" v="110" actId="478"/>
          <ac:picMkLst>
            <pc:docMk/>
            <pc:sldMk cId="2533489759" sldId="256"/>
            <ac:picMk id="2" creationId="{76CA1DD8-6DC7-A8BF-AB84-621A9D16514D}"/>
          </ac:picMkLst>
        </pc:picChg>
        <pc:picChg chg="add mod">
          <ac:chgData name="SANTOSH INGLE" userId="3c46a84221a9ffc4" providerId="LiveId" clId="{618EB6FC-D7CD-46B4-B0AF-6748D8A4AB31}" dt="2022-05-14T06:21:26.406" v="110" actId="478"/>
          <ac:picMkLst>
            <pc:docMk/>
            <pc:sldMk cId="2533489759" sldId="256"/>
            <ac:picMk id="4" creationId="{30481D54-0CED-8BCC-4F70-B44B68D71482}"/>
          </ac:picMkLst>
        </pc:picChg>
        <pc:picChg chg="add mod">
          <ac:chgData name="SANTOSH INGLE" userId="3c46a84221a9ffc4" providerId="LiveId" clId="{618EB6FC-D7CD-46B4-B0AF-6748D8A4AB31}" dt="2022-05-14T06:22:13.292" v="118" actId="164"/>
          <ac:picMkLst>
            <pc:docMk/>
            <pc:sldMk cId="2533489759" sldId="256"/>
            <ac:picMk id="10" creationId="{143BD228-BFD2-71B7-4444-D4A67F61A52F}"/>
          </ac:picMkLst>
        </pc:picChg>
        <pc:picChg chg="add mod">
          <ac:chgData name="SANTOSH INGLE" userId="3c46a84221a9ffc4" providerId="LiveId" clId="{618EB6FC-D7CD-46B4-B0AF-6748D8A4AB31}" dt="2022-05-14T06:22:13.292" v="118" actId="164"/>
          <ac:picMkLst>
            <pc:docMk/>
            <pc:sldMk cId="2533489759" sldId="256"/>
            <ac:picMk id="11" creationId="{D8D0B3A9-E63B-A94E-44ED-047ABD2B5FFD}"/>
          </ac:picMkLst>
        </pc:picChg>
        <pc:picChg chg="add mod">
          <ac:chgData name="SANTOSH INGLE" userId="3c46a84221a9ffc4" providerId="LiveId" clId="{618EB6FC-D7CD-46B4-B0AF-6748D8A4AB31}" dt="2022-05-14T06:22:13.292" v="118" actId="164"/>
          <ac:picMkLst>
            <pc:docMk/>
            <pc:sldMk cId="2533489759" sldId="256"/>
            <ac:picMk id="12" creationId="{6A513FE9-478E-3386-AEA9-F1FC5DD65515}"/>
          </ac:picMkLst>
        </pc:picChg>
        <pc:picChg chg="add mod">
          <ac:chgData name="SANTOSH INGLE" userId="3c46a84221a9ffc4" providerId="LiveId" clId="{618EB6FC-D7CD-46B4-B0AF-6748D8A4AB31}" dt="2022-05-14T06:21:26.406" v="110" actId="478"/>
          <ac:picMkLst>
            <pc:docMk/>
            <pc:sldMk cId="2533489759" sldId="256"/>
            <ac:picMk id="1026" creationId="{0C493CF2-8437-4F28-A702-F5968A26A074}"/>
          </ac:picMkLst>
        </pc:picChg>
        <pc:picChg chg="del">
          <ac:chgData name="SANTOSH INGLE" userId="3c46a84221a9ffc4" providerId="LiveId" clId="{618EB6FC-D7CD-46B4-B0AF-6748D8A4AB31}" dt="2022-05-14T06:20:20.475" v="93" actId="478"/>
          <ac:picMkLst>
            <pc:docMk/>
            <pc:sldMk cId="2533489759" sldId="256"/>
            <ac:picMk id="1028" creationId="{2BCAB6D7-CC89-42BD-AEBD-B3A93A753712}"/>
          </ac:picMkLst>
        </pc:picChg>
        <pc:picChg chg="del mod">
          <ac:chgData name="SANTOSH INGLE" userId="3c46a84221a9ffc4" providerId="LiveId" clId="{618EB6FC-D7CD-46B4-B0AF-6748D8A4AB31}" dt="2022-05-14T06:20:41.512" v="96" actId="478"/>
          <ac:picMkLst>
            <pc:docMk/>
            <pc:sldMk cId="2533489759" sldId="256"/>
            <ac:picMk id="1030" creationId="{138E9882-C882-447C-8737-6CE394C7E560}"/>
          </ac:picMkLst>
        </pc:picChg>
        <pc:picChg chg="del mod">
          <ac:chgData name="SANTOSH INGLE" userId="3c46a84221a9ffc4" providerId="LiveId" clId="{618EB6FC-D7CD-46B4-B0AF-6748D8A4AB31}" dt="2022-05-14T06:20:42.390" v="97" actId="478"/>
          <ac:picMkLst>
            <pc:docMk/>
            <pc:sldMk cId="2533489759" sldId="256"/>
            <ac:picMk id="1032" creationId="{C2E81795-064D-4C45-83F0-BB9D74D4B2FB}"/>
          </ac:picMkLst>
        </pc:picChg>
        <pc:picChg chg="del mod">
          <ac:chgData name="SANTOSH INGLE" userId="3c46a84221a9ffc4" providerId="LiveId" clId="{618EB6FC-D7CD-46B4-B0AF-6748D8A4AB31}" dt="2022-05-14T06:21:10.763" v="104" actId="478"/>
          <ac:picMkLst>
            <pc:docMk/>
            <pc:sldMk cId="2533489759" sldId="256"/>
            <ac:picMk id="1034" creationId="{43D4AFC9-F25B-4040-80CA-9209E679F954}"/>
          </ac:picMkLst>
        </pc:picChg>
        <pc:picChg chg="del mod">
          <ac:chgData name="SANTOSH INGLE" userId="3c46a84221a9ffc4" providerId="LiveId" clId="{618EB6FC-D7CD-46B4-B0AF-6748D8A4AB31}" dt="2022-05-14T06:21:11.682" v="105" actId="478"/>
          <ac:picMkLst>
            <pc:docMk/>
            <pc:sldMk cId="2533489759" sldId="256"/>
            <ac:picMk id="1036" creationId="{6EFF70C8-C8C6-437E-B175-4523722624E5}"/>
          </ac:picMkLst>
        </pc:picChg>
        <pc:picChg chg="add del mod">
          <ac:chgData name="SANTOSH INGLE" userId="3c46a84221a9ffc4" providerId="LiveId" clId="{618EB6FC-D7CD-46B4-B0AF-6748D8A4AB31}" dt="2022-05-14T06:21:26.406" v="110" actId="478"/>
          <ac:picMkLst>
            <pc:docMk/>
            <pc:sldMk cId="2533489759" sldId="256"/>
            <ac:picMk id="1038" creationId="{F9270807-1E6A-4104-920C-5A048EE41DBA}"/>
          </ac:picMkLst>
        </pc:picChg>
      </pc:sldChg>
      <pc:sldChg chg="addSp delSp modSp">
        <pc:chgData name="SANTOSH INGLE" userId="3c46a84221a9ffc4" providerId="LiveId" clId="{618EB6FC-D7CD-46B4-B0AF-6748D8A4AB31}" dt="2022-05-14T06:23:35.753" v="137" actId="164"/>
        <pc:sldMkLst>
          <pc:docMk/>
          <pc:sldMk cId="160678568" sldId="257"/>
        </pc:sldMkLst>
        <pc:spChg chg="mod">
          <ac:chgData name="SANTOSH INGLE" userId="3c46a84221a9ffc4" providerId="LiveId" clId="{618EB6FC-D7CD-46B4-B0AF-6748D8A4AB31}" dt="2022-05-14T06:23:04.864" v="131" actId="478"/>
          <ac:spMkLst>
            <pc:docMk/>
            <pc:sldMk cId="160678568" sldId="257"/>
            <ac:spMk id="11" creationId="{D7CBC3CA-90B5-4448-ABCB-07DDC681F1D6}"/>
          </ac:spMkLst>
        </pc:spChg>
        <pc:grpChg chg="del mod">
          <ac:chgData name="SANTOSH INGLE" userId="3c46a84221a9ffc4" providerId="LiveId" clId="{618EB6FC-D7CD-46B4-B0AF-6748D8A4AB31}" dt="2022-05-14T06:23:04.414" v="130" actId="478"/>
          <ac:grpSpMkLst>
            <pc:docMk/>
            <pc:sldMk cId="160678568" sldId="257"/>
            <ac:grpSpMk id="2" creationId="{CB1A13CF-2C9E-44A1-A98A-43EE66D942C8}"/>
          </ac:grpSpMkLst>
        </pc:grpChg>
        <pc:grpChg chg="del mod">
          <ac:chgData name="SANTOSH INGLE" userId="3c46a84221a9ffc4" providerId="LiveId" clId="{618EB6FC-D7CD-46B4-B0AF-6748D8A4AB31}" dt="2022-05-14T06:23:04.864" v="131" actId="478"/>
          <ac:grpSpMkLst>
            <pc:docMk/>
            <pc:sldMk cId="160678568" sldId="257"/>
            <ac:grpSpMk id="3" creationId="{866FD00A-FD50-459D-9145-24F7F1E6502C}"/>
          </ac:grpSpMkLst>
        </pc:grpChg>
        <pc:grpChg chg="add mod">
          <ac:chgData name="SANTOSH INGLE" userId="3c46a84221a9ffc4" providerId="LiveId" clId="{618EB6FC-D7CD-46B4-B0AF-6748D8A4AB31}" dt="2022-05-14T06:23:09.602" v="132" actId="164"/>
          <ac:grpSpMkLst>
            <pc:docMk/>
            <pc:sldMk cId="160678568" sldId="257"/>
            <ac:grpSpMk id="5" creationId="{7B8241BE-F33F-74FB-07D1-0E597F6AD02E}"/>
          </ac:grpSpMkLst>
        </pc:grpChg>
        <pc:grpChg chg="add mod">
          <ac:chgData name="SANTOSH INGLE" userId="3c46a84221a9ffc4" providerId="LiveId" clId="{618EB6FC-D7CD-46B4-B0AF-6748D8A4AB31}" dt="2022-05-14T06:23:35.753" v="137" actId="164"/>
          <ac:grpSpMkLst>
            <pc:docMk/>
            <pc:sldMk cId="160678568" sldId="257"/>
            <ac:grpSpMk id="6" creationId="{E881CFB1-5C33-2ACA-D517-1BC8522D200A}"/>
          </ac:grpSpMkLst>
        </pc:grpChg>
        <pc:grpChg chg="add mod">
          <ac:chgData name="SANTOSH INGLE" userId="3c46a84221a9ffc4" providerId="LiveId" clId="{618EB6FC-D7CD-46B4-B0AF-6748D8A4AB31}" dt="2022-05-14T06:23:35.753" v="137" actId="164"/>
          <ac:grpSpMkLst>
            <pc:docMk/>
            <pc:sldMk cId="160678568" sldId="257"/>
            <ac:grpSpMk id="13" creationId="{F8B892E7-8A3F-26F9-D13F-C9D1C66D3CF7}"/>
          </ac:grpSpMkLst>
        </pc:grpChg>
        <pc:picChg chg="add mod">
          <ac:chgData name="SANTOSH INGLE" userId="3c46a84221a9ffc4" providerId="LiveId" clId="{618EB6FC-D7CD-46B4-B0AF-6748D8A4AB31}" dt="2022-05-14T06:23:09.602" v="132" actId="164"/>
          <ac:picMkLst>
            <pc:docMk/>
            <pc:sldMk cId="160678568" sldId="257"/>
            <ac:picMk id="4" creationId="{5B01EB8F-B082-3FB2-2273-7DC7647C2321}"/>
          </ac:picMkLst>
        </pc:picChg>
        <pc:picChg chg="add mod">
          <ac:chgData name="SANTOSH INGLE" userId="3c46a84221a9ffc4" providerId="LiveId" clId="{618EB6FC-D7CD-46B4-B0AF-6748D8A4AB31}" dt="2022-05-14T06:23:35.753" v="137" actId="164"/>
          <ac:picMkLst>
            <pc:docMk/>
            <pc:sldMk cId="160678568" sldId="257"/>
            <ac:picMk id="7" creationId="{1E0E91C0-1499-88CE-2D73-C8299D46A659}"/>
          </ac:picMkLst>
        </pc:picChg>
        <pc:picChg chg="del mod">
          <ac:chgData name="SANTOSH INGLE" userId="3c46a84221a9ffc4" providerId="LiveId" clId="{618EB6FC-D7CD-46B4-B0AF-6748D8A4AB31}" dt="2022-05-14T06:23:04.414" v="130" actId="478"/>
          <ac:picMkLst>
            <pc:docMk/>
            <pc:sldMk cId="160678568" sldId="257"/>
            <ac:picMk id="8" creationId="{A1DB399F-18BD-4A54-86B8-82426D5928E4}"/>
          </ac:picMkLst>
        </pc:picChg>
        <pc:picChg chg="del mod">
          <ac:chgData name="SANTOSH INGLE" userId="3c46a84221a9ffc4" providerId="LiveId" clId="{618EB6FC-D7CD-46B4-B0AF-6748D8A4AB31}" dt="2022-05-14T06:23:04.864" v="131" actId="478"/>
          <ac:picMkLst>
            <pc:docMk/>
            <pc:sldMk cId="160678568" sldId="257"/>
            <ac:picMk id="9" creationId="{002FA2F5-DA99-4715-923D-637B7425E96F}"/>
          </ac:picMkLst>
        </pc:picChg>
        <pc:picChg chg="add mod">
          <ac:chgData name="SANTOSH INGLE" userId="3c46a84221a9ffc4" providerId="LiveId" clId="{618EB6FC-D7CD-46B4-B0AF-6748D8A4AB31}" dt="2022-05-14T06:23:35.753" v="137" actId="164"/>
          <ac:picMkLst>
            <pc:docMk/>
            <pc:sldMk cId="160678568" sldId="257"/>
            <ac:picMk id="10" creationId="{D98DE8A9-BE02-0166-276B-827CA0998E49}"/>
          </ac:picMkLst>
        </pc:picChg>
        <pc:picChg chg="add mod">
          <ac:chgData name="SANTOSH INGLE" userId="3c46a84221a9ffc4" providerId="LiveId" clId="{618EB6FC-D7CD-46B4-B0AF-6748D8A4AB31}" dt="2022-05-14T06:23:04.864" v="131" actId="478"/>
          <ac:picMkLst>
            <pc:docMk/>
            <pc:sldMk cId="160678568" sldId="257"/>
            <ac:picMk id="2050" creationId="{8321E7BC-5DCE-2A37-FC53-DA84C771B96C}"/>
          </ac:picMkLst>
        </pc:picChg>
        <pc:picChg chg="add mod">
          <ac:chgData name="SANTOSH INGLE" userId="3c46a84221a9ffc4" providerId="LiveId" clId="{618EB6FC-D7CD-46B4-B0AF-6748D8A4AB31}" dt="2022-05-14T06:23:09.602" v="132" actId="164"/>
          <ac:picMkLst>
            <pc:docMk/>
            <pc:sldMk cId="160678568" sldId="257"/>
            <ac:picMk id="2052" creationId="{E08C8CBC-9F4D-77BF-3C01-EEBD376CA002}"/>
          </ac:picMkLst>
        </pc:picChg>
        <pc:picChg chg="del mod">
          <ac:chgData name="SANTOSH INGLE" userId="3c46a84221a9ffc4" providerId="LiveId" clId="{618EB6FC-D7CD-46B4-B0AF-6748D8A4AB31}" dt="2022-05-14T06:22:19.056" v="121" actId="478"/>
          <ac:picMkLst>
            <pc:docMk/>
            <pc:sldMk cId="160678568" sldId="257"/>
            <ac:picMk id="2054" creationId="{3595F258-DC62-47D2-9D5B-78388AEABDCE}"/>
          </ac:picMkLst>
        </pc:picChg>
        <pc:picChg chg="del">
          <ac:chgData name="SANTOSH INGLE" userId="3c46a84221a9ffc4" providerId="LiveId" clId="{618EB6FC-D7CD-46B4-B0AF-6748D8A4AB31}" dt="2022-05-14T06:22:17.642" v="119" actId="478"/>
          <ac:picMkLst>
            <pc:docMk/>
            <pc:sldMk cId="160678568" sldId="257"/>
            <ac:picMk id="2056" creationId="{91469B63-D411-4EFE-815D-DD121CBB52C1}"/>
          </ac:picMkLst>
        </pc:picChg>
        <pc:picChg chg="del mod">
          <ac:chgData name="SANTOSH INGLE" userId="3c46a84221a9ffc4" providerId="LiveId" clId="{618EB6FC-D7CD-46B4-B0AF-6748D8A4AB31}" dt="2022-05-14T06:22:18.487" v="120" actId="478"/>
          <ac:picMkLst>
            <pc:docMk/>
            <pc:sldMk cId="160678568" sldId="257"/>
            <ac:picMk id="2058" creationId="{00A9C903-1BDA-4B5B-9993-4C4C55D1267C}"/>
          </ac:picMkLst>
        </pc:picChg>
        <pc:picChg chg="del mod">
          <ac:chgData name="SANTOSH INGLE" userId="3c46a84221a9ffc4" providerId="LiveId" clId="{618EB6FC-D7CD-46B4-B0AF-6748D8A4AB31}" dt="2022-05-14T06:23:03.841" v="129" actId="478"/>
          <ac:picMkLst>
            <pc:docMk/>
            <pc:sldMk cId="160678568" sldId="257"/>
            <ac:picMk id="2060" creationId="{8F9C8C4F-7645-4BD6-B63D-F5B78529AF5F}"/>
          </ac:picMkLst>
        </pc:picChg>
      </pc:sldChg>
      <pc:sldChg chg="del">
        <pc:chgData name="SANTOSH INGLE" userId="3c46a84221a9ffc4" providerId="LiveId" clId="{618EB6FC-D7CD-46B4-B0AF-6748D8A4AB31}" dt="2022-05-14T06:23:49.466" v="138" actId="2696"/>
        <pc:sldMkLst>
          <pc:docMk/>
          <pc:sldMk cId="3480242041" sldId="258"/>
        </pc:sldMkLst>
      </pc:sldChg>
      <pc:sldChg chg="addSp delSp modSp mod">
        <pc:chgData name="SANTOSH INGLE" userId="3c46a84221a9ffc4" providerId="LiveId" clId="{618EB6FC-D7CD-46B4-B0AF-6748D8A4AB31}" dt="2022-05-14T08:50:14.636" v="851" actId="20577"/>
        <pc:sldMkLst>
          <pc:docMk/>
          <pc:sldMk cId="1677491823" sldId="259"/>
        </pc:sldMkLst>
        <pc:spChg chg="del mod">
          <ac:chgData name="SANTOSH INGLE" userId="3c46a84221a9ffc4" providerId="LiveId" clId="{618EB6FC-D7CD-46B4-B0AF-6748D8A4AB31}" dt="2022-05-14T07:03:03.845" v="320" actId="478"/>
          <ac:spMkLst>
            <pc:docMk/>
            <pc:sldMk cId="1677491823" sldId="259"/>
            <ac:spMk id="11" creationId="{60A72371-3AF7-4859-99D9-616E7B3A1817}"/>
          </ac:spMkLst>
        </pc:spChg>
        <pc:spChg chg="mod">
          <ac:chgData name="SANTOSH INGLE" userId="3c46a84221a9ffc4" providerId="LiveId" clId="{618EB6FC-D7CD-46B4-B0AF-6748D8A4AB31}" dt="2022-05-14T08:50:14.636" v="851" actId="20577"/>
          <ac:spMkLst>
            <pc:docMk/>
            <pc:sldMk cId="1677491823" sldId="259"/>
            <ac:spMk id="15" creationId="{15816E2B-7658-4590-B632-1E53826380B9}"/>
          </ac:spMkLst>
        </pc:spChg>
        <pc:spChg chg="add mod">
          <ac:chgData name="SANTOSH INGLE" userId="3c46a84221a9ffc4" providerId="LiveId" clId="{618EB6FC-D7CD-46B4-B0AF-6748D8A4AB31}" dt="2022-05-14T08:49:25.450" v="844" actId="20577"/>
          <ac:spMkLst>
            <pc:docMk/>
            <pc:sldMk cId="1677491823" sldId="259"/>
            <ac:spMk id="16" creationId="{DCC9B918-9E40-6199-0F2F-1860A5EA0AF4}"/>
          </ac:spMkLst>
        </pc:spChg>
        <pc:grpChg chg="del mod">
          <ac:chgData name="SANTOSH INGLE" userId="3c46a84221a9ffc4" providerId="LiveId" clId="{618EB6FC-D7CD-46B4-B0AF-6748D8A4AB31}" dt="2022-05-14T07:02:07.988" v="290" actId="478"/>
          <ac:grpSpMkLst>
            <pc:docMk/>
            <pc:sldMk cId="1677491823" sldId="259"/>
            <ac:grpSpMk id="2" creationId="{215C928E-7808-4262-A614-FFE6F2A275F3}"/>
          </ac:grpSpMkLst>
        </pc:grpChg>
        <pc:grpChg chg="del">
          <ac:chgData name="SANTOSH INGLE" userId="3c46a84221a9ffc4" providerId="LiveId" clId="{618EB6FC-D7CD-46B4-B0AF-6748D8A4AB31}" dt="2022-05-14T07:03:05.999" v="321" actId="478"/>
          <ac:grpSpMkLst>
            <pc:docMk/>
            <pc:sldMk cId="1677491823" sldId="259"/>
            <ac:grpSpMk id="3" creationId="{B2AC587F-9E93-4099-82B2-6EED19BEBC7F}"/>
          </ac:grpSpMkLst>
        </pc:grpChg>
        <pc:grpChg chg="del">
          <ac:chgData name="SANTOSH INGLE" userId="3c46a84221a9ffc4" providerId="LiveId" clId="{618EB6FC-D7CD-46B4-B0AF-6748D8A4AB31}" dt="2022-05-14T07:03:06.550" v="322" actId="478"/>
          <ac:grpSpMkLst>
            <pc:docMk/>
            <pc:sldMk cId="1677491823" sldId="259"/>
            <ac:grpSpMk id="4" creationId="{C6E10B12-87DF-4989-A1A9-90D0AE94F270}"/>
          </ac:grpSpMkLst>
        </pc:grpChg>
        <pc:grpChg chg="add mod">
          <ac:chgData name="SANTOSH INGLE" userId="3c46a84221a9ffc4" providerId="LiveId" clId="{618EB6FC-D7CD-46B4-B0AF-6748D8A4AB31}" dt="2022-05-14T08:49:48.361" v="848" actId="164"/>
          <ac:grpSpMkLst>
            <pc:docMk/>
            <pc:sldMk cId="1677491823" sldId="259"/>
            <ac:grpSpMk id="5" creationId="{2B88B313-69B5-4427-D407-4FC823E7C813}"/>
          </ac:grpSpMkLst>
        </pc:grpChg>
        <pc:grpChg chg="del">
          <ac:chgData name="SANTOSH INGLE" userId="3c46a84221a9ffc4" providerId="LiveId" clId="{618EB6FC-D7CD-46B4-B0AF-6748D8A4AB31}" dt="2022-05-14T07:02:37.629" v="296" actId="478"/>
          <ac:grpSpMkLst>
            <pc:docMk/>
            <pc:sldMk cId="1677491823" sldId="259"/>
            <ac:grpSpMk id="6" creationId="{E65130A4-7D2F-488D-AAC9-DE5C0AFAA2D5}"/>
          </ac:grpSpMkLst>
        </pc:grpChg>
        <pc:grpChg chg="add mod">
          <ac:chgData name="SANTOSH INGLE" userId="3c46a84221a9ffc4" providerId="LiveId" clId="{618EB6FC-D7CD-46B4-B0AF-6748D8A4AB31}" dt="2022-05-14T08:49:48.361" v="848" actId="164"/>
          <ac:grpSpMkLst>
            <pc:docMk/>
            <pc:sldMk cId="1677491823" sldId="259"/>
            <ac:grpSpMk id="7" creationId="{3C43370F-6394-CD54-9B24-A4BF377DB617}"/>
          </ac:grpSpMkLst>
        </pc:grpChg>
        <pc:picChg chg="add mod">
          <ac:chgData name="SANTOSH INGLE" userId="3c46a84221a9ffc4" providerId="LiveId" clId="{618EB6FC-D7CD-46B4-B0AF-6748D8A4AB31}" dt="2022-05-14T07:08:01.388" v="355" actId="478"/>
          <ac:picMkLst>
            <pc:docMk/>
            <pc:sldMk cId="1677491823" sldId="259"/>
            <ac:picMk id="1026" creationId="{B17E19D4-DAA5-8DC5-F367-EFDF76B05340}"/>
          </ac:picMkLst>
        </pc:picChg>
        <pc:picChg chg="add del mod">
          <ac:chgData name="SANTOSH INGLE" userId="3c46a84221a9ffc4" providerId="LiveId" clId="{618EB6FC-D7CD-46B4-B0AF-6748D8A4AB31}" dt="2022-05-14T07:04:12.708" v="327" actId="478"/>
          <ac:picMkLst>
            <pc:docMk/>
            <pc:sldMk cId="1677491823" sldId="259"/>
            <ac:picMk id="1028" creationId="{1560B54B-0BA0-E893-AC04-DB75A2961F22}"/>
          </ac:picMkLst>
        </pc:picChg>
        <pc:picChg chg="add mod">
          <ac:chgData name="SANTOSH INGLE" userId="3c46a84221a9ffc4" providerId="LiveId" clId="{618EB6FC-D7CD-46B4-B0AF-6748D8A4AB31}" dt="2022-05-14T07:08:01.388" v="355" actId="478"/>
          <ac:picMkLst>
            <pc:docMk/>
            <pc:sldMk cId="1677491823" sldId="259"/>
            <ac:picMk id="1030" creationId="{9B780B4A-B818-BB5B-032D-3FCABE8DEDF4}"/>
          </ac:picMkLst>
        </pc:picChg>
        <pc:picChg chg="add del mod">
          <ac:chgData name="SANTOSH INGLE" userId="3c46a84221a9ffc4" providerId="LiveId" clId="{618EB6FC-D7CD-46B4-B0AF-6748D8A4AB31}" dt="2022-05-14T07:07:54.743" v="351" actId="478"/>
          <ac:picMkLst>
            <pc:docMk/>
            <pc:sldMk cId="1677491823" sldId="259"/>
            <ac:picMk id="1032" creationId="{ED68C666-2C35-C1C0-D176-5D449BDD28BF}"/>
          </ac:picMkLst>
        </pc:picChg>
        <pc:picChg chg="add del mod">
          <ac:chgData name="SANTOSH INGLE" userId="3c46a84221a9ffc4" providerId="LiveId" clId="{618EB6FC-D7CD-46B4-B0AF-6748D8A4AB31}" dt="2022-05-14T07:08:01.388" v="355" actId="478"/>
          <ac:picMkLst>
            <pc:docMk/>
            <pc:sldMk cId="1677491823" sldId="259"/>
            <ac:picMk id="1034" creationId="{C16B792A-87A2-1D5F-B287-3D1DE2A911EA}"/>
          </ac:picMkLst>
        </pc:picChg>
        <pc:picChg chg="add mod">
          <ac:chgData name="SANTOSH INGLE" userId="3c46a84221a9ffc4" providerId="LiveId" clId="{618EB6FC-D7CD-46B4-B0AF-6748D8A4AB31}" dt="2022-05-14T08:49:48.361" v="848" actId="164"/>
          <ac:picMkLst>
            <pc:docMk/>
            <pc:sldMk cId="1677491823" sldId="259"/>
            <ac:picMk id="1036" creationId="{4A860189-4EE8-A5AA-1468-779386637215}"/>
          </ac:picMkLst>
        </pc:picChg>
        <pc:picChg chg="add mod">
          <ac:chgData name="SANTOSH INGLE" userId="3c46a84221a9ffc4" providerId="LiveId" clId="{618EB6FC-D7CD-46B4-B0AF-6748D8A4AB31}" dt="2022-05-14T08:49:48.361" v="848" actId="164"/>
          <ac:picMkLst>
            <pc:docMk/>
            <pc:sldMk cId="1677491823" sldId="259"/>
            <ac:picMk id="1038" creationId="{1D00DE70-5469-17B3-8A30-9CD4B82CFD95}"/>
          </ac:picMkLst>
        </pc:picChg>
        <pc:picChg chg="del">
          <ac:chgData name="SANTOSH INGLE" userId="3c46a84221a9ffc4" providerId="LiveId" clId="{618EB6FC-D7CD-46B4-B0AF-6748D8A4AB31}" dt="2022-05-14T07:02:07.988" v="290" actId="478"/>
          <ac:picMkLst>
            <pc:docMk/>
            <pc:sldMk cId="1677491823" sldId="259"/>
            <ac:picMk id="4104" creationId="{FD123F75-CD09-4FF6-B3AD-8952E2711B35}"/>
          </ac:picMkLst>
        </pc:picChg>
      </pc:sldChg>
      <pc:sldChg chg="addSp delSp modSp mod">
        <pc:chgData name="SANTOSH INGLE" userId="3c46a84221a9ffc4" providerId="LiveId" clId="{618EB6FC-D7CD-46B4-B0AF-6748D8A4AB31}" dt="2022-05-14T08:50:19.494" v="853" actId="20577"/>
        <pc:sldMkLst>
          <pc:docMk/>
          <pc:sldMk cId="2778608285" sldId="261"/>
        </pc:sldMkLst>
        <pc:spChg chg="mod">
          <ac:chgData name="SANTOSH INGLE" userId="3c46a84221a9ffc4" providerId="LiveId" clId="{618EB6FC-D7CD-46B4-B0AF-6748D8A4AB31}" dt="2022-05-14T08:50:19.494" v="853" actId="20577"/>
          <ac:spMkLst>
            <pc:docMk/>
            <pc:sldMk cId="2778608285" sldId="261"/>
            <ac:spMk id="14" creationId="{6F5BE7DC-754C-4037-A206-84BDF3F8364E}"/>
          </ac:spMkLst>
        </pc:spChg>
        <pc:spChg chg="add mod">
          <ac:chgData name="SANTOSH INGLE" userId="3c46a84221a9ffc4" providerId="LiveId" clId="{618EB6FC-D7CD-46B4-B0AF-6748D8A4AB31}" dt="2022-05-14T08:49:36.481" v="846" actId="20577"/>
          <ac:spMkLst>
            <pc:docMk/>
            <pc:sldMk cId="2778608285" sldId="261"/>
            <ac:spMk id="16" creationId="{2E239230-A49D-F668-5DFF-5C73D621D5A3}"/>
          </ac:spMkLst>
        </pc:spChg>
        <pc:grpChg chg="add mod">
          <ac:chgData name="SANTOSH INGLE" userId="3c46a84221a9ffc4" providerId="LiveId" clId="{618EB6FC-D7CD-46B4-B0AF-6748D8A4AB31}" dt="2022-05-14T08:49:42.590" v="847" actId="164"/>
          <ac:grpSpMkLst>
            <pc:docMk/>
            <pc:sldMk cId="2778608285" sldId="261"/>
            <ac:grpSpMk id="2" creationId="{5A2766AB-522F-41B9-4324-2F54486721AE}"/>
          </ac:grpSpMkLst>
        </pc:grpChg>
        <pc:grpChg chg="add del">
          <ac:chgData name="SANTOSH INGLE" userId="3c46a84221a9ffc4" providerId="LiveId" clId="{618EB6FC-D7CD-46B4-B0AF-6748D8A4AB31}" dt="2022-05-14T07:07:01.586" v="343" actId="478"/>
          <ac:grpSpMkLst>
            <pc:docMk/>
            <pc:sldMk cId="2778608285" sldId="261"/>
            <ac:grpSpMk id="3" creationId="{AEF7B7BE-32A6-4126-9ED2-6F5817F59444}"/>
          </ac:grpSpMkLst>
        </pc:grpChg>
        <pc:grpChg chg="add del">
          <ac:chgData name="SANTOSH INGLE" userId="3c46a84221a9ffc4" providerId="LiveId" clId="{618EB6FC-D7CD-46B4-B0AF-6748D8A4AB31}" dt="2022-05-14T07:07:01.586" v="343" actId="478"/>
          <ac:grpSpMkLst>
            <pc:docMk/>
            <pc:sldMk cId="2778608285" sldId="261"/>
            <ac:grpSpMk id="4" creationId="{30B5C8E6-E010-47E9-900F-2D3A5A7D4F48}"/>
          </ac:grpSpMkLst>
        </pc:grpChg>
        <pc:grpChg chg="add del">
          <ac:chgData name="SANTOSH INGLE" userId="3c46a84221a9ffc4" providerId="LiveId" clId="{618EB6FC-D7CD-46B4-B0AF-6748D8A4AB31}" dt="2022-05-14T07:07:01.586" v="343" actId="478"/>
          <ac:grpSpMkLst>
            <pc:docMk/>
            <pc:sldMk cId="2778608285" sldId="261"/>
            <ac:grpSpMk id="5" creationId="{FFA036F7-2D62-49B6-8F53-A3AF7EA5CB96}"/>
          </ac:grpSpMkLst>
        </pc:grpChg>
        <pc:picChg chg="add del mod">
          <ac:chgData name="SANTOSH INGLE" userId="3c46a84221a9ffc4" providerId="LiveId" clId="{618EB6FC-D7CD-46B4-B0AF-6748D8A4AB31}" dt="2022-05-14T07:07:21.707" v="346" actId="478"/>
          <ac:picMkLst>
            <pc:docMk/>
            <pc:sldMk cId="2778608285" sldId="261"/>
            <ac:picMk id="2050" creationId="{53D988C7-7C6A-46E5-13F9-30892DD43930}"/>
          </ac:picMkLst>
        </pc:picChg>
        <pc:picChg chg="add mod">
          <ac:chgData name="SANTOSH INGLE" userId="3c46a84221a9ffc4" providerId="LiveId" clId="{618EB6FC-D7CD-46B4-B0AF-6748D8A4AB31}" dt="2022-05-14T08:49:42.590" v="847" actId="164"/>
          <ac:picMkLst>
            <pc:docMk/>
            <pc:sldMk cId="2778608285" sldId="261"/>
            <ac:picMk id="2052" creationId="{B37C8774-7CC6-CABC-EF26-FBF782A29AE6}"/>
          </ac:picMkLst>
        </pc:picChg>
        <pc:picChg chg="add mod">
          <ac:chgData name="SANTOSH INGLE" userId="3c46a84221a9ffc4" providerId="LiveId" clId="{618EB6FC-D7CD-46B4-B0AF-6748D8A4AB31}" dt="2022-05-14T08:49:42.590" v="847" actId="164"/>
          <ac:picMkLst>
            <pc:docMk/>
            <pc:sldMk cId="2778608285" sldId="261"/>
            <ac:picMk id="2054" creationId="{FD24352C-0EF1-98B2-F3D6-D0AEB41B248B}"/>
          </ac:picMkLst>
        </pc:picChg>
        <pc:picChg chg="add mod">
          <ac:chgData name="SANTOSH INGLE" userId="3c46a84221a9ffc4" providerId="LiveId" clId="{618EB6FC-D7CD-46B4-B0AF-6748D8A4AB31}" dt="2022-05-14T08:49:42.590" v="847" actId="164"/>
          <ac:picMkLst>
            <pc:docMk/>
            <pc:sldMk cId="2778608285" sldId="261"/>
            <ac:picMk id="2056" creationId="{FE45DF6D-2C68-CCC6-7B07-4BE034CDCBF5}"/>
          </ac:picMkLst>
        </pc:picChg>
      </pc:sldChg>
      <pc:sldChg chg="del">
        <pc:chgData name="SANTOSH INGLE" userId="3c46a84221a9ffc4" providerId="LiveId" clId="{618EB6FC-D7CD-46B4-B0AF-6748D8A4AB31}" dt="2022-05-14T06:31:50.077" v="282" actId="2696"/>
        <pc:sldMkLst>
          <pc:docMk/>
          <pc:sldMk cId="685135509" sldId="262"/>
        </pc:sldMkLst>
      </pc:sldChg>
      <pc:sldChg chg="addSp delSp modSp mod">
        <pc:chgData name="SANTOSH INGLE" userId="3c46a84221a9ffc4" providerId="LiveId" clId="{618EB6FC-D7CD-46B4-B0AF-6748D8A4AB31}" dt="2022-05-14T08:50:23.464" v="855" actId="20577"/>
        <pc:sldMkLst>
          <pc:docMk/>
          <pc:sldMk cId="197243947" sldId="263"/>
        </pc:sldMkLst>
        <pc:spChg chg="mod">
          <ac:chgData name="SANTOSH INGLE" userId="3c46a84221a9ffc4" providerId="LiveId" clId="{618EB6FC-D7CD-46B4-B0AF-6748D8A4AB31}" dt="2022-05-14T08:50:23.464" v="855" actId="20577"/>
          <ac:spMkLst>
            <pc:docMk/>
            <pc:sldMk cId="197243947" sldId="263"/>
            <ac:spMk id="4" creationId="{74651122-1A00-42C8-A7A7-0DD5FCD1140A}"/>
          </ac:spMkLst>
        </pc:spChg>
        <pc:spChg chg="mod">
          <ac:chgData name="SANTOSH INGLE" userId="3c46a84221a9ffc4" providerId="LiveId" clId="{618EB6FC-D7CD-46B4-B0AF-6748D8A4AB31}" dt="2022-05-14T08:49:54.081" v="849" actId="20577"/>
          <ac:spMkLst>
            <pc:docMk/>
            <pc:sldMk cId="197243947" sldId="263"/>
            <ac:spMk id="5" creationId="{3A30F830-6BC7-4340-842A-48DEA7E325A5}"/>
          </ac:spMkLst>
        </pc:spChg>
        <pc:grpChg chg="del mod">
          <ac:chgData name="SANTOSH INGLE" userId="3c46a84221a9ffc4" providerId="LiveId" clId="{618EB6FC-D7CD-46B4-B0AF-6748D8A4AB31}" dt="2022-05-14T07:10:22.615" v="369" actId="478"/>
          <ac:grpSpMkLst>
            <pc:docMk/>
            <pc:sldMk cId="197243947" sldId="263"/>
            <ac:grpSpMk id="2" creationId="{4739A60F-87A7-4084-8E67-942819DFC7D5}"/>
          </ac:grpSpMkLst>
        </pc:grpChg>
        <pc:picChg chg="add">
          <ac:chgData name="SANTOSH INGLE" userId="3c46a84221a9ffc4" providerId="LiveId" clId="{618EB6FC-D7CD-46B4-B0AF-6748D8A4AB31}" dt="2022-05-14T07:10:38.900" v="370"/>
          <ac:picMkLst>
            <pc:docMk/>
            <pc:sldMk cId="197243947" sldId="263"/>
            <ac:picMk id="3074" creationId="{D1071228-1DF9-E266-2E68-5782AC3D5621}"/>
          </ac:picMkLst>
        </pc:picChg>
        <pc:picChg chg="del">
          <ac:chgData name="SANTOSH INGLE" userId="3c46a84221a9ffc4" providerId="LiveId" clId="{618EB6FC-D7CD-46B4-B0AF-6748D8A4AB31}" dt="2022-05-14T07:10:22.615" v="369" actId="478"/>
          <ac:picMkLst>
            <pc:docMk/>
            <pc:sldMk cId="197243947" sldId="263"/>
            <ac:picMk id="8196" creationId="{12C8C73E-2665-40A6-905A-798BAB02BB39}"/>
          </ac:picMkLst>
        </pc:picChg>
      </pc:sldChg>
      <pc:sldChg chg="addSp delSp modSp mod">
        <pc:chgData name="SANTOSH INGLE" userId="3c46a84221a9ffc4" providerId="LiveId" clId="{618EB6FC-D7CD-46B4-B0AF-6748D8A4AB31}" dt="2022-05-14T08:51:12.764" v="873" actId="20577"/>
        <pc:sldMkLst>
          <pc:docMk/>
          <pc:sldMk cId="2057093135" sldId="264"/>
        </pc:sldMkLst>
        <pc:spChg chg="mod">
          <ac:chgData name="SANTOSH INGLE" userId="3c46a84221a9ffc4" providerId="LiveId" clId="{618EB6FC-D7CD-46B4-B0AF-6748D8A4AB31}" dt="2022-05-14T08:50:30.496" v="857" actId="20577"/>
          <ac:spMkLst>
            <pc:docMk/>
            <pc:sldMk cId="2057093135" sldId="264"/>
            <ac:spMk id="10" creationId="{BDAD6E20-58C2-4D24-BFEC-BBB3C8B162A9}"/>
          </ac:spMkLst>
        </pc:spChg>
        <pc:spChg chg="add mod">
          <ac:chgData name="SANTOSH INGLE" userId="3c46a84221a9ffc4" providerId="LiveId" clId="{618EB6FC-D7CD-46B4-B0AF-6748D8A4AB31}" dt="2022-05-14T08:51:00.744" v="864" actId="20577"/>
          <ac:spMkLst>
            <pc:docMk/>
            <pc:sldMk cId="2057093135" sldId="264"/>
            <ac:spMk id="16" creationId="{7396133E-611B-9FE2-ECC7-B0E4153AD979}"/>
          </ac:spMkLst>
        </pc:spChg>
        <pc:spChg chg="add mod">
          <ac:chgData name="SANTOSH INGLE" userId="3c46a84221a9ffc4" providerId="LiveId" clId="{618EB6FC-D7CD-46B4-B0AF-6748D8A4AB31}" dt="2022-05-14T08:51:03.734" v="867" actId="20577"/>
          <ac:spMkLst>
            <pc:docMk/>
            <pc:sldMk cId="2057093135" sldId="264"/>
            <ac:spMk id="18" creationId="{E537963A-FBE2-A428-1EC3-FBD665BBDA3F}"/>
          </ac:spMkLst>
        </pc:spChg>
        <pc:spChg chg="add mod">
          <ac:chgData name="SANTOSH INGLE" userId="3c46a84221a9ffc4" providerId="LiveId" clId="{618EB6FC-D7CD-46B4-B0AF-6748D8A4AB31}" dt="2022-05-14T08:51:07.114" v="870" actId="20577"/>
          <ac:spMkLst>
            <pc:docMk/>
            <pc:sldMk cId="2057093135" sldId="264"/>
            <ac:spMk id="20" creationId="{609B0866-91DB-0B71-5DF9-8291AC07532D}"/>
          </ac:spMkLst>
        </pc:spChg>
        <pc:spChg chg="add mod">
          <ac:chgData name="SANTOSH INGLE" userId="3c46a84221a9ffc4" providerId="LiveId" clId="{618EB6FC-D7CD-46B4-B0AF-6748D8A4AB31}" dt="2022-05-14T08:51:12.764" v="873" actId="20577"/>
          <ac:spMkLst>
            <pc:docMk/>
            <pc:sldMk cId="2057093135" sldId="264"/>
            <ac:spMk id="22" creationId="{5FB223AE-57B6-B328-1500-8354C0311EC8}"/>
          </ac:spMkLst>
        </pc:spChg>
        <pc:grpChg chg="del">
          <ac:chgData name="SANTOSH INGLE" userId="3c46a84221a9ffc4" providerId="LiveId" clId="{618EB6FC-D7CD-46B4-B0AF-6748D8A4AB31}" dt="2022-05-14T07:45:54.132" v="416" actId="478"/>
          <ac:grpSpMkLst>
            <pc:docMk/>
            <pc:sldMk cId="2057093135" sldId="264"/>
            <ac:grpSpMk id="2" creationId="{D08DDF71-3447-4E41-8DBD-FB8E70916958}"/>
          </ac:grpSpMkLst>
        </pc:grpChg>
        <pc:grpChg chg="del">
          <ac:chgData name="SANTOSH INGLE" userId="3c46a84221a9ffc4" providerId="LiveId" clId="{618EB6FC-D7CD-46B4-B0AF-6748D8A4AB31}" dt="2022-05-14T07:45:54.132" v="416" actId="478"/>
          <ac:grpSpMkLst>
            <pc:docMk/>
            <pc:sldMk cId="2057093135" sldId="264"/>
            <ac:grpSpMk id="3" creationId="{B1B48ED8-8389-4403-BFE6-BD9B17F90B1A}"/>
          </ac:grpSpMkLst>
        </pc:grpChg>
        <pc:grpChg chg="del">
          <ac:chgData name="SANTOSH INGLE" userId="3c46a84221a9ffc4" providerId="LiveId" clId="{618EB6FC-D7CD-46B4-B0AF-6748D8A4AB31}" dt="2022-05-14T07:45:00.118" v="371" actId="478"/>
          <ac:grpSpMkLst>
            <pc:docMk/>
            <pc:sldMk cId="2057093135" sldId="264"/>
            <ac:grpSpMk id="4" creationId="{019C13D4-37BF-42C6-990A-CF1146FEECCB}"/>
          </ac:grpSpMkLst>
        </pc:grpChg>
        <pc:grpChg chg="del">
          <ac:chgData name="SANTOSH INGLE" userId="3c46a84221a9ffc4" providerId="LiveId" clId="{618EB6FC-D7CD-46B4-B0AF-6748D8A4AB31}" dt="2022-05-14T07:45:54.132" v="416" actId="478"/>
          <ac:grpSpMkLst>
            <pc:docMk/>
            <pc:sldMk cId="2057093135" sldId="264"/>
            <ac:grpSpMk id="5" creationId="{CB523AC2-AD63-40F6-B9E6-9CE7AFA18731}"/>
          </ac:grpSpMkLst>
        </pc:grpChg>
        <pc:picChg chg="add mod">
          <ac:chgData name="SANTOSH INGLE" userId="3c46a84221a9ffc4" providerId="LiveId" clId="{618EB6FC-D7CD-46B4-B0AF-6748D8A4AB31}" dt="2022-05-14T07:45:04.815" v="373" actId="1076"/>
          <ac:picMkLst>
            <pc:docMk/>
            <pc:sldMk cId="2057093135" sldId="264"/>
            <ac:picMk id="4098" creationId="{C8783B5A-D892-2025-0051-7E407E8AD2B4}"/>
          </ac:picMkLst>
        </pc:picChg>
        <pc:picChg chg="add mod">
          <ac:chgData name="SANTOSH INGLE" userId="3c46a84221a9ffc4" providerId="LiveId" clId="{618EB6FC-D7CD-46B4-B0AF-6748D8A4AB31}" dt="2022-05-14T07:46:08.127" v="419" actId="14100"/>
          <ac:picMkLst>
            <pc:docMk/>
            <pc:sldMk cId="2057093135" sldId="264"/>
            <ac:picMk id="4100" creationId="{E17EBDE7-A2D5-9826-9B4A-6C00C3FF6B87}"/>
          </ac:picMkLst>
        </pc:picChg>
        <pc:picChg chg="add mod">
          <ac:chgData name="SANTOSH INGLE" userId="3c46a84221a9ffc4" providerId="LiveId" clId="{618EB6FC-D7CD-46B4-B0AF-6748D8A4AB31}" dt="2022-05-14T07:46:41.552" v="441" actId="1076"/>
          <ac:picMkLst>
            <pc:docMk/>
            <pc:sldMk cId="2057093135" sldId="264"/>
            <ac:picMk id="4102" creationId="{6558433C-8EA8-0E7E-C4EB-B8C4DC1C0382}"/>
          </ac:picMkLst>
        </pc:picChg>
        <pc:picChg chg="add mod">
          <ac:chgData name="SANTOSH INGLE" userId="3c46a84221a9ffc4" providerId="LiveId" clId="{618EB6FC-D7CD-46B4-B0AF-6748D8A4AB31}" dt="2022-05-14T07:47:52.504" v="475" actId="14100"/>
          <ac:picMkLst>
            <pc:docMk/>
            <pc:sldMk cId="2057093135" sldId="264"/>
            <ac:picMk id="4104" creationId="{09704293-EDBE-7658-E90F-4185CBCAD532}"/>
          </ac:picMkLst>
        </pc:picChg>
      </pc:sldChg>
      <pc:sldChg chg="del">
        <pc:chgData name="SANTOSH INGLE" userId="3c46a84221a9ffc4" providerId="LiveId" clId="{618EB6FC-D7CD-46B4-B0AF-6748D8A4AB31}" dt="2022-05-14T08:05:28.995" v="787" actId="2696"/>
        <pc:sldMkLst>
          <pc:docMk/>
          <pc:sldMk cId="3975559971" sldId="265"/>
        </pc:sldMkLst>
      </pc:sldChg>
      <pc:sldChg chg="addSp delSp modSp mod">
        <pc:chgData name="SANTOSH INGLE" userId="3c46a84221a9ffc4" providerId="LiveId" clId="{618EB6FC-D7CD-46B4-B0AF-6748D8A4AB31}" dt="2022-05-14T08:51:28.214" v="882" actId="20577"/>
        <pc:sldMkLst>
          <pc:docMk/>
          <pc:sldMk cId="3486482211" sldId="266"/>
        </pc:sldMkLst>
        <pc:spChg chg="mod">
          <ac:chgData name="SANTOSH INGLE" userId="3c46a84221a9ffc4" providerId="LiveId" clId="{618EB6FC-D7CD-46B4-B0AF-6748D8A4AB31}" dt="2022-05-14T08:50:35.036" v="859" actId="20577"/>
          <ac:spMkLst>
            <pc:docMk/>
            <pc:sldMk cId="3486482211" sldId="266"/>
            <ac:spMk id="14" creationId="{3D4AD0E1-A300-46DE-83CE-62C32F06B908}"/>
          </ac:spMkLst>
        </pc:spChg>
        <pc:spChg chg="add mod">
          <ac:chgData name="SANTOSH INGLE" userId="3c46a84221a9ffc4" providerId="LiveId" clId="{618EB6FC-D7CD-46B4-B0AF-6748D8A4AB31}" dt="2022-05-14T08:51:21.379" v="878" actId="20577"/>
          <ac:spMkLst>
            <pc:docMk/>
            <pc:sldMk cId="3486482211" sldId="266"/>
            <ac:spMk id="16" creationId="{D2EEC62A-4477-FC31-B094-EFE99161ACBC}"/>
          </ac:spMkLst>
        </pc:spChg>
        <pc:spChg chg="add mod">
          <ac:chgData name="SANTOSH INGLE" userId="3c46a84221a9ffc4" providerId="LiveId" clId="{618EB6FC-D7CD-46B4-B0AF-6748D8A4AB31}" dt="2022-05-14T08:51:18.455" v="876" actId="20577"/>
          <ac:spMkLst>
            <pc:docMk/>
            <pc:sldMk cId="3486482211" sldId="266"/>
            <ac:spMk id="18" creationId="{4EE380C3-A34E-294D-93DB-AC1B06DF8C37}"/>
          </ac:spMkLst>
        </pc:spChg>
        <pc:spChg chg="add mod">
          <ac:chgData name="SANTOSH INGLE" userId="3c46a84221a9ffc4" providerId="LiveId" clId="{618EB6FC-D7CD-46B4-B0AF-6748D8A4AB31}" dt="2022-05-14T08:51:24.574" v="880" actId="20577"/>
          <ac:spMkLst>
            <pc:docMk/>
            <pc:sldMk cId="3486482211" sldId="266"/>
            <ac:spMk id="20" creationId="{358F52C5-A145-A515-B969-36BD57BE681F}"/>
          </ac:spMkLst>
        </pc:spChg>
        <pc:spChg chg="add mod">
          <ac:chgData name="SANTOSH INGLE" userId="3c46a84221a9ffc4" providerId="LiveId" clId="{618EB6FC-D7CD-46B4-B0AF-6748D8A4AB31}" dt="2022-05-14T08:51:28.214" v="882" actId="20577"/>
          <ac:spMkLst>
            <pc:docMk/>
            <pc:sldMk cId="3486482211" sldId="266"/>
            <ac:spMk id="22" creationId="{D3809AE4-B182-77A3-0D91-EB58CF0A5733}"/>
          </ac:spMkLst>
        </pc:spChg>
        <pc:grpChg chg="del">
          <ac:chgData name="SANTOSH INGLE" userId="3c46a84221a9ffc4" providerId="LiveId" clId="{618EB6FC-D7CD-46B4-B0AF-6748D8A4AB31}" dt="2022-05-14T07:48:21.577" v="500" actId="478"/>
          <ac:grpSpMkLst>
            <pc:docMk/>
            <pc:sldMk cId="3486482211" sldId="266"/>
            <ac:grpSpMk id="2" creationId="{B7CFD472-24C7-4082-B709-5E615BD933B1}"/>
          </ac:grpSpMkLst>
        </pc:grpChg>
        <pc:grpChg chg="del">
          <ac:chgData name="SANTOSH INGLE" userId="3c46a84221a9ffc4" providerId="LiveId" clId="{618EB6FC-D7CD-46B4-B0AF-6748D8A4AB31}" dt="2022-05-14T07:48:43.139" v="505" actId="478"/>
          <ac:grpSpMkLst>
            <pc:docMk/>
            <pc:sldMk cId="3486482211" sldId="266"/>
            <ac:grpSpMk id="3" creationId="{0D10908B-B515-4066-A728-9389623F6977}"/>
          </ac:grpSpMkLst>
        </pc:grpChg>
        <pc:grpChg chg="del">
          <ac:chgData name="SANTOSH INGLE" userId="3c46a84221a9ffc4" providerId="LiveId" clId="{618EB6FC-D7CD-46B4-B0AF-6748D8A4AB31}" dt="2022-05-14T07:48:43.139" v="505" actId="478"/>
          <ac:grpSpMkLst>
            <pc:docMk/>
            <pc:sldMk cId="3486482211" sldId="266"/>
            <ac:grpSpMk id="4" creationId="{662DF411-D2B5-4756-B2BF-6D816894756D}"/>
          </ac:grpSpMkLst>
        </pc:grpChg>
        <pc:grpChg chg="del">
          <ac:chgData name="SANTOSH INGLE" userId="3c46a84221a9ffc4" providerId="LiveId" clId="{618EB6FC-D7CD-46B4-B0AF-6748D8A4AB31}" dt="2022-05-14T07:48:43.139" v="505" actId="478"/>
          <ac:grpSpMkLst>
            <pc:docMk/>
            <pc:sldMk cId="3486482211" sldId="266"/>
            <ac:grpSpMk id="5" creationId="{35650128-83AA-4885-8ABE-B5357FE949D7}"/>
          </ac:grpSpMkLst>
        </pc:grpChg>
        <pc:picChg chg="add mod">
          <ac:chgData name="SANTOSH INGLE" userId="3c46a84221a9ffc4" providerId="LiveId" clId="{618EB6FC-D7CD-46B4-B0AF-6748D8A4AB31}" dt="2022-05-14T07:48:39.063" v="504" actId="1076"/>
          <ac:picMkLst>
            <pc:docMk/>
            <pc:sldMk cId="3486482211" sldId="266"/>
            <ac:picMk id="5122" creationId="{D5F030B5-73DD-3EFC-FC66-E487A9C96340}"/>
          </ac:picMkLst>
        </pc:picChg>
        <pc:picChg chg="add mod">
          <ac:chgData name="SANTOSH INGLE" userId="3c46a84221a9ffc4" providerId="LiveId" clId="{618EB6FC-D7CD-46B4-B0AF-6748D8A4AB31}" dt="2022-05-14T07:49:57.167" v="560" actId="14100"/>
          <ac:picMkLst>
            <pc:docMk/>
            <pc:sldMk cId="3486482211" sldId="266"/>
            <ac:picMk id="5124" creationId="{AC87004E-FA9C-E734-3926-3C1A3D047ECE}"/>
          </ac:picMkLst>
        </pc:picChg>
        <pc:picChg chg="add mod">
          <ac:chgData name="SANTOSH INGLE" userId="3c46a84221a9ffc4" providerId="LiveId" clId="{618EB6FC-D7CD-46B4-B0AF-6748D8A4AB31}" dt="2022-05-14T07:50:19.671" v="564" actId="14100"/>
          <ac:picMkLst>
            <pc:docMk/>
            <pc:sldMk cId="3486482211" sldId="266"/>
            <ac:picMk id="5126" creationId="{2941443D-3660-8443-B9A2-7728757B7104}"/>
          </ac:picMkLst>
        </pc:picChg>
        <pc:picChg chg="add mod">
          <ac:chgData name="SANTOSH INGLE" userId="3c46a84221a9ffc4" providerId="LiveId" clId="{618EB6FC-D7CD-46B4-B0AF-6748D8A4AB31}" dt="2022-05-14T07:51:12.135" v="606" actId="1076"/>
          <ac:picMkLst>
            <pc:docMk/>
            <pc:sldMk cId="3486482211" sldId="266"/>
            <ac:picMk id="5128" creationId="{1E5003F2-4099-EB57-40BD-A49565B6CC57}"/>
          </ac:picMkLst>
        </pc:picChg>
      </pc:sldChg>
      <pc:sldChg chg="del">
        <pc:chgData name="SANTOSH INGLE" userId="3c46a84221a9ffc4" providerId="LiveId" clId="{618EB6FC-D7CD-46B4-B0AF-6748D8A4AB31}" dt="2022-05-14T08:05:34.354" v="789" actId="2696"/>
        <pc:sldMkLst>
          <pc:docMk/>
          <pc:sldMk cId="642991872" sldId="267"/>
        </pc:sldMkLst>
      </pc:sldChg>
      <pc:sldChg chg="del">
        <pc:chgData name="SANTOSH INGLE" userId="3c46a84221a9ffc4" providerId="LiveId" clId="{618EB6FC-D7CD-46B4-B0AF-6748D8A4AB31}" dt="2022-05-14T08:05:24.197" v="786" actId="2696"/>
        <pc:sldMkLst>
          <pc:docMk/>
          <pc:sldMk cId="541707261" sldId="268"/>
        </pc:sldMkLst>
      </pc:sldChg>
      <pc:sldChg chg="del">
        <pc:chgData name="SANTOSH INGLE" userId="3c46a84221a9ffc4" providerId="LiveId" clId="{618EB6FC-D7CD-46B4-B0AF-6748D8A4AB31}" dt="2022-05-14T08:05:31.816" v="788" actId="2696"/>
        <pc:sldMkLst>
          <pc:docMk/>
          <pc:sldMk cId="2389976134" sldId="269"/>
        </pc:sldMkLst>
      </pc:sldChg>
      <pc:sldChg chg="del">
        <pc:chgData name="SANTOSH INGLE" userId="3c46a84221a9ffc4" providerId="LiveId" clId="{618EB6FC-D7CD-46B4-B0AF-6748D8A4AB31}" dt="2022-05-14T07:54:30.618" v="725" actId="2696"/>
        <pc:sldMkLst>
          <pc:docMk/>
          <pc:sldMk cId="1574362119" sldId="270"/>
        </pc:sldMkLst>
      </pc:sldChg>
      <pc:sldChg chg="addSp delSp modSp mod">
        <pc:chgData name="SANTOSH INGLE" userId="3c46a84221a9ffc4" providerId="LiveId" clId="{618EB6FC-D7CD-46B4-B0AF-6748D8A4AB31}" dt="2022-05-14T06:27:52.482" v="237" actId="20577"/>
        <pc:sldMkLst>
          <pc:docMk/>
          <pc:sldMk cId="1093076016" sldId="271"/>
        </pc:sldMkLst>
        <pc:spChg chg="add mod">
          <ac:chgData name="SANTOSH INGLE" userId="3c46a84221a9ffc4" providerId="LiveId" clId="{618EB6FC-D7CD-46B4-B0AF-6748D8A4AB31}" dt="2022-05-14T06:27:52.482" v="237" actId="20577"/>
          <ac:spMkLst>
            <pc:docMk/>
            <pc:sldMk cId="1093076016" sldId="271"/>
            <ac:spMk id="19" creationId="{5E48A41F-42E6-43A2-84C0-FC07F30FAC8D}"/>
          </ac:spMkLst>
        </pc:spChg>
        <pc:grpChg chg="del">
          <ac:chgData name="SANTOSH INGLE" userId="3c46a84221a9ffc4" providerId="LiveId" clId="{618EB6FC-D7CD-46B4-B0AF-6748D8A4AB31}" dt="2022-05-14T06:24:56.713" v="140" actId="478"/>
          <ac:grpSpMkLst>
            <pc:docMk/>
            <pc:sldMk cId="1093076016" sldId="271"/>
            <ac:grpSpMk id="2" creationId="{28A20969-3145-4EFE-A2CC-3607E5C7D24D}"/>
          </ac:grpSpMkLst>
        </pc:grpChg>
        <pc:grpChg chg="del">
          <ac:chgData name="SANTOSH INGLE" userId="3c46a84221a9ffc4" providerId="LiveId" clId="{618EB6FC-D7CD-46B4-B0AF-6748D8A4AB31}" dt="2022-05-14T06:25:33.437" v="148" actId="478"/>
          <ac:grpSpMkLst>
            <pc:docMk/>
            <pc:sldMk cId="1093076016" sldId="271"/>
            <ac:grpSpMk id="3" creationId="{852ADF94-18DF-451F-9B3B-A40EC78A5AE0}"/>
          </ac:grpSpMkLst>
        </pc:grpChg>
        <pc:grpChg chg="del">
          <ac:chgData name="SANTOSH INGLE" userId="3c46a84221a9ffc4" providerId="LiveId" clId="{618EB6FC-D7CD-46B4-B0AF-6748D8A4AB31}" dt="2022-05-14T06:24:54.722" v="139" actId="478"/>
          <ac:grpSpMkLst>
            <pc:docMk/>
            <pc:sldMk cId="1093076016" sldId="271"/>
            <ac:grpSpMk id="4" creationId="{5B1D127A-634B-4352-9048-784AC24E4797}"/>
          </ac:grpSpMkLst>
        </pc:grpChg>
        <pc:grpChg chg="del">
          <ac:chgData name="SANTOSH INGLE" userId="3c46a84221a9ffc4" providerId="LiveId" clId="{618EB6FC-D7CD-46B4-B0AF-6748D8A4AB31}" dt="2022-05-14T06:24:54.722" v="139" actId="478"/>
          <ac:grpSpMkLst>
            <pc:docMk/>
            <pc:sldMk cId="1093076016" sldId="271"/>
            <ac:grpSpMk id="5" creationId="{FEC9EA03-801E-4C02-9226-C552A033531B}"/>
          </ac:grpSpMkLst>
        </pc:grpChg>
        <pc:picChg chg="add mod">
          <ac:chgData name="SANTOSH INGLE" userId="3c46a84221a9ffc4" providerId="LiveId" clId="{618EB6FC-D7CD-46B4-B0AF-6748D8A4AB31}" dt="2022-05-14T06:27:03.732" v="180" actId="1076"/>
          <ac:picMkLst>
            <pc:docMk/>
            <pc:sldMk cId="1093076016" sldId="271"/>
            <ac:picMk id="3074" creationId="{6442C96C-A153-F841-5C54-D98E52319F0E}"/>
          </ac:picMkLst>
        </pc:picChg>
        <pc:picChg chg="add mod">
          <ac:chgData name="SANTOSH INGLE" userId="3c46a84221a9ffc4" providerId="LiveId" clId="{618EB6FC-D7CD-46B4-B0AF-6748D8A4AB31}" dt="2022-05-14T06:27:08.032" v="183" actId="1076"/>
          <ac:picMkLst>
            <pc:docMk/>
            <pc:sldMk cId="1093076016" sldId="271"/>
            <ac:picMk id="3076" creationId="{933835C3-BE2D-8BA4-A582-12ED2AB627DD}"/>
          </ac:picMkLst>
        </pc:picChg>
        <pc:picChg chg="add mod">
          <ac:chgData name="SANTOSH INGLE" userId="3c46a84221a9ffc4" providerId="LiveId" clId="{618EB6FC-D7CD-46B4-B0AF-6748D8A4AB31}" dt="2022-05-14T06:27:05.580" v="181" actId="1076"/>
          <ac:picMkLst>
            <pc:docMk/>
            <pc:sldMk cId="1093076016" sldId="271"/>
            <ac:picMk id="3078" creationId="{FF1596CE-4008-4D4D-DD89-FFD94472998A}"/>
          </ac:picMkLst>
        </pc:picChg>
        <pc:picChg chg="add mod">
          <ac:chgData name="SANTOSH INGLE" userId="3c46a84221a9ffc4" providerId="LiveId" clId="{618EB6FC-D7CD-46B4-B0AF-6748D8A4AB31}" dt="2022-05-14T06:27:09.244" v="184" actId="1076"/>
          <ac:picMkLst>
            <pc:docMk/>
            <pc:sldMk cId="1093076016" sldId="271"/>
            <ac:picMk id="3080" creationId="{AF3BD3CD-7505-C3B5-8DE6-60876E0982BF}"/>
          </ac:picMkLst>
        </pc:picChg>
      </pc:sldChg>
      <pc:sldChg chg="addSp delSp modSp mod">
        <pc:chgData name="SANTOSH INGLE" userId="3c46a84221a9ffc4" providerId="LiveId" clId="{618EB6FC-D7CD-46B4-B0AF-6748D8A4AB31}" dt="2022-05-14T08:47:14.227" v="842" actId="1076"/>
        <pc:sldMkLst>
          <pc:docMk/>
          <pc:sldMk cId="2184685830" sldId="272"/>
        </pc:sldMkLst>
        <pc:spChg chg="mod topLvl">
          <ac:chgData name="SANTOSH INGLE" userId="3c46a84221a9ffc4" providerId="LiveId" clId="{618EB6FC-D7CD-46B4-B0AF-6748D8A4AB31}" dt="2022-05-14T08:47:14.227" v="842" actId="1076"/>
          <ac:spMkLst>
            <pc:docMk/>
            <pc:sldMk cId="2184685830" sldId="272"/>
            <ac:spMk id="5" creationId="{21D55C59-1553-4A66-B162-5E757C19DC57}"/>
          </ac:spMkLst>
        </pc:spChg>
        <pc:spChg chg="add del mod">
          <ac:chgData name="SANTOSH INGLE" userId="3c46a84221a9ffc4" providerId="LiveId" clId="{618EB6FC-D7CD-46B4-B0AF-6748D8A4AB31}" dt="2022-05-14T08:47:08.046" v="841" actId="478"/>
          <ac:spMkLst>
            <pc:docMk/>
            <pc:sldMk cId="2184685830" sldId="272"/>
            <ac:spMk id="6" creationId="{9EF128B7-8386-322C-51CE-1EEDFE25CF4F}"/>
          </ac:spMkLst>
        </pc:spChg>
        <pc:grpChg chg="add del mod">
          <ac:chgData name="SANTOSH INGLE" userId="3c46a84221a9ffc4" providerId="LiveId" clId="{618EB6FC-D7CD-46B4-B0AF-6748D8A4AB31}" dt="2022-05-14T06:19:01.686" v="84" actId="478"/>
          <ac:grpSpMkLst>
            <pc:docMk/>
            <pc:sldMk cId="2184685830" sldId="272"/>
            <ac:grpSpMk id="6" creationId="{2CC585B2-C408-4794-92D7-C0E0D85A17FC}"/>
          </ac:grpSpMkLst>
        </pc:grpChg>
        <pc:picChg chg="add del mod topLvl">
          <ac:chgData name="SANTOSH INGLE" userId="3c46a84221a9ffc4" providerId="LiveId" clId="{618EB6FC-D7CD-46B4-B0AF-6748D8A4AB31}" dt="2022-05-14T06:19:01.686" v="84" actId="478"/>
          <ac:picMkLst>
            <pc:docMk/>
            <pc:sldMk cId="2184685830" sldId="272"/>
            <ac:picMk id="3" creationId="{1F73412C-9A51-4BC1-B69B-FA209E2AC498}"/>
          </ac:picMkLst>
        </pc:picChg>
        <pc:picChg chg="add mod">
          <ac:chgData name="SANTOSH INGLE" userId="3c46a84221a9ffc4" providerId="LiveId" clId="{618EB6FC-D7CD-46B4-B0AF-6748D8A4AB31}" dt="2022-05-14T08:46:47.203" v="838" actId="14100"/>
          <ac:picMkLst>
            <pc:docMk/>
            <pc:sldMk cId="2184685830" sldId="272"/>
            <ac:picMk id="7" creationId="{35378C46-E1E1-B748-5D43-1D6BB4466712}"/>
          </ac:picMkLst>
        </pc:picChg>
      </pc:sldChg>
      <pc:sldChg chg="addSp delSp modSp mod">
        <pc:chgData name="SANTOSH INGLE" userId="3c46a84221a9ffc4" providerId="LiveId" clId="{618EB6FC-D7CD-46B4-B0AF-6748D8A4AB31}" dt="2022-05-14T08:52:07.286" v="901" actId="20577"/>
        <pc:sldMkLst>
          <pc:docMk/>
          <pc:sldMk cId="2752323454" sldId="273"/>
        </pc:sldMkLst>
        <pc:spChg chg="mod">
          <ac:chgData name="SANTOSH INGLE" userId="3c46a84221a9ffc4" providerId="LiveId" clId="{618EB6FC-D7CD-46B4-B0AF-6748D8A4AB31}" dt="2022-05-14T08:51:52.154" v="897" actId="20577"/>
          <ac:spMkLst>
            <pc:docMk/>
            <pc:sldMk cId="2752323454" sldId="273"/>
            <ac:spMk id="9" creationId="{BB353982-A218-4F3E-8FDC-39AD6AFB5B90}"/>
          </ac:spMkLst>
        </pc:spChg>
        <pc:spChg chg="mod">
          <ac:chgData name="SANTOSH INGLE" userId="3c46a84221a9ffc4" providerId="LiveId" clId="{618EB6FC-D7CD-46B4-B0AF-6748D8A4AB31}" dt="2022-05-14T08:52:07.286" v="901" actId="20577"/>
          <ac:spMkLst>
            <pc:docMk/>
            <pc:sldMk cId="2752323454" sldId="273"/>
            <ac:spMk id="11" creationId="{67666D77-5D28-4433-B955-D058AAE3CEE9}"/>
          </ac:spMkLst>
        </pc:spChg>
        <pc:grpChg chg="del mod">
          <ac:chgData name="SANTOSH INGLE" userId="3c46a84221a9ffc4" providerId="LiveId" clId="{618EB6FC-D7CD-46B4-B0AF-6748D8A4AB31}" dt="2022-05-14T06:33:37.696" v="283" actId="478"/>
          <ac:grpSpMkLst>
            <pc:docMk/>
            <pc:sldMk cId="2752323454" sldId="273"/>
            <ac:grpSpMk id="8" creationId="{61102C2A-4078-41A4-9A0E-239757B1771C}"/>
          </ac:grpSpMkLst>
        </pc:grpChg>
        <pc:picChg chg="add mod">
          <ac:chgData name="SANTOSH INGLE" userId="3c46a84221a9ffc4" providerId="LiveId" clId="{618EB6FC-D7CD-46B4-B0AF-6748D8A4AB31}" dt="2022-05-14T06:33:47.868" v="289" actId="1076"/>
          <ac:picMkLst>
            <pc:docMk/>
            <pc:sldMk cId="2752323454" sldId="273"/>
            <ac:picMk id="6146" creationId="{94165809-2B7D-3DB3-9B98-7D1D6B76FE3D}"/>
          </ac:picMkLst>
        </pc:picChg>
        <pc:picChg chg="del">
          <ac:chgData name="SANTOSH INGLE" userId="3c46a84221a9ffc4" providerId="LiveId" clId="{618EB6FC-D7CD-46B4-B0AF-6748D8A4AB31}" dt="2022-05-14T06:33:37.696" v="283" actId="478"/>
          <ac:picMkLst>
            <pc:docMk/>
            <pc:sldMk cId="2752323454" sldId="273"/>
            <ac:picMk id="16386" creationId="{B8ED6B18-2D95-45CC-9B15-564548CA4841}"/>
          </ac:picMkLst>
        </pc:picChg>
      </pc:sldChg>
      <pc:sldChg chg="addSp delSp modSp mod">
        <pc:chgData name="SANTOSH INGLE" userId="3c46a84221a9ffc4" providerId="LiveId" clId="{618EB6FC-D7CD-46B4-B0AF-6748D8A4AB31}" dt="2022-05-14T08:52:03.920" v="899" actId="20577"/>
        <pc:sldMkLst>
          <pc:docMk/>
          <pc:sldMk cId="2519344640" sldId="274"/>
        </pc:sldMkLst>
        <pc:spChg chg="add del mod topLvl">
          <ac:chgData name="SANTOSH INGLE" userId="3c46a84221a9ffc4" providerId="LiveId" clId="{618EB6FC-D7CD-46B4-B0AF-6748D8A4AB31}" dt="2022-05-14T08:51:46.747" v="894" actId="20577"/>
          <ac:spMkLst>
            <pc:docMk/>
            <pc:sldMk cId="2519344640" sldId="274"/>
            <ac:spMk id="6" creationId="{8D41B417-8B34-4003-B566-67EA8ADD1970}"/>
          </ac:spMkLst>
        </pc:spChg>
        <pc:spChg chg="mod">
          <ac:chgData name="SANTOSH INGLE" userId="3c46a84221a9ffc4" providerId="LiveId" clId="{618EB6FC-D7CD-46B4-B0AF-6748D8A4AB31}" dt="2022-05-14T08:52:03.920" v="899" actId="20577"/>
          <ac:spMkLst>
            <pc:docMk/>
            <pc:sldMk cId="2519344640" sldId="274"/>
            <ac:spMk id="11" creationId="{E83E2681-6C50-40F8-A854-E8D5B9107ADE}"/>
          </ac:spMkLst>
        </pc:spChg>
        <pc:grpChg chg="del mod">
          <ac:chgData name="SANTOSH INGLE" userId="3c46a84221a9ffc4" providerId="LiveId" clId="{618EB6FC-D7CD-46B4-B0AF-6748D8A4AB31}" dt="2022-05-14T08:43:58.633" v="806" actId="165"/>
          <ac:grpSpMkLst>
            <pc:docMk/>
            <pc:sldMk cId="2519344640" sldId="274"/>
            <ac:grpSpMk id="2" creationId="{F2FE4684-1310-4627-BDCD-38C0E2B7440A}"/>
          </ac:grpSpMkLst>
        </pc:grpChg>
        <pc:picChg chg="add del mod topLvl">
          <ac:chgData name="SANTOSH INGLE" userId="3c46a84221a9ffc4" providerId="LiveId" clId="{618EB6FC-D7CD-46B4-B0AF-6748D8A4AB31}" dt="2022-05-14T08:44:04.923" v="810" actId="478"/>
          <ac:picMkLst>
            <pc:docMk/>
            <pc:sldMk cId="2519344640" sldId="274"/>
            <ac:picMk id="8" creationId="{C60E4BB6-635A-45AD-9C41-35F72AC74F6F}"/>
          </ac:picMkLst>
        </pc:picChg>
        <pc:picChg chg="add del mod">
          <ac:chgData name="SANTOSH INGLE" userId="3c46a84221a9ffc4" providerId="LiveId" clId="{618EB6FC-D7CD-46B4-B0AF-6748D8A4AB31}" dt="2022-05-14T08:43:49.535" v="801" actId="478"/>
          <ac:picMkLst>
            <pc:docMk/>
            <pc:sldMk cId="2519344640" sldId="274"/>
            <ac:picMk id="8194" creationId="{AE63B61C-9714-E189-D09B-D1922E6B15A1}"/>
          </ac:picMkLst>
        </pc:picChg>
        <pc:picChg chg="add del mod">
          <ac:chgData name="SANTOSH INGLE" userId="3c46a84221a9ffc4" providerId="LiveId" clId="{618EB6FC-D7CD-46B4-B0AF-6748D8A4AB31}" dt="2022-05-14T08:44:52.178" v="813" actId="478"/>
          <ac:picMkLst>
            <pc:docMk/>
            <pc:sldMk cId="2519344640" sldId="274"/>
            <ac:picMk id="8196" creationId="{7D0DBF91-E69F-690B-742A-1A3699F02B36}"/>
          </ac:picMkLst>
        </pc:picChg>
        <pc:picChg chg="add mod">
          <ac:chgData name="SANTOSH INGLE" userId="3c46a84221a9ffc4" providerId="LiveId" clId="{618EB6FC-D7CD-46B4-B0AF-6748D8A4AB31}" dt="2022-05-14T08:45:30.274" v="825" actId="14100"/>
          <ac:picMkLst>
            <pc:docMk/>
            <pc:sldMk cId="2519344640" sldId="274"/>
            <ac:picMk id="8198" creationId="{3641F98D-7DBE-F103-CF49-AA4FB98F490E}"/>
          </ac:picMkLst>
        </pc:picChg>
        <pc:picChg chg="add mod">
          <ac:chgData name="SANTOSH INGLE" userId="3c46a84221a9ffc4" providerId="LiveId" clId="{618EB6FC-D7CD-46B4-B0AF-6748D8A4AB31}" dt="2022-05-14T08:45:35.929" v="829" actId="1076"/>
          <ac:picMkLst>
            <pc:docMk/>
            <pc:sldMk cId="2519344640" sldId="274"/>
            <ac:picMk id="8200" creationId="{5EB39339-D408-999C-3C85-CC2A9852AB97}"/>
          </ac:picMkLst>
        </pc:picChg>
        <pc:picChg chg="add mod">
          <ac:chgData name="SANTOSH INGLE" userId="3c46a84221a9ffc4" providerId="LiveId" clId="{618EB6FC-D7CD-46B4-B0AF-6748D8A4AB31}" dt="2022-05-14T08:45:34.633" v="828" actId="1076"/>
          <ac:picMkLst>
            <pc:docMk/>
            <pc:sldMk cId="2519344640" sldId="274"/>
            <ac:picMk id="8202" creationId="{3F44E878-9B80-51F0-3ACD-89C3E4217FEE}"/>
          </ac:picMkLst>
        </pc:picChg>
        <pc:picChg chg="add del mod topLvl">
          <ac:chgData name="SANTOSH INGLE" userId="3c46a84221a9ffc4" providerId="LiveId" clId="{618EB6FC-D7CD-46B4-B0AF-6748D8A4AB31}" dt="2022-05-14T08:44:04.230" v="809" actId="478"/>
          <ac:picMkLst>
            <pc:docMk/>
            <pc:sldMk cId="2519344640" sldId="274"/>
            <ac:picMk id="19462" creationId="{7D71DE16-FA2F-4E9C-90F5-BC5F16F8BC9B}"/>
          </ac:picMkLst>
        </pc:picChg>
        <pc:picChg chg="del mod">
          <ac:chgData name="SANTOSH INGLE" userId="3c46a84221a9ffc4" providerId="LiveId" clId="{618EB6FC-D7CD-46B4-B0AF-6748D8A4AB31}" dt="2022-05-14T08:31:01.722" v="795" actId="478"/>
          <ac:picMkLst>
            <pc:docMk/>
            <pc:sldMk cId="2519344640" sldId="274"/>
            <ac:picMk id="19464" creationId="{98915CF7-212B-4284-97C7-3CECBF13F857}"/>
          </ac:picMkLst>
        </pc:picChg>
      </pc:sldChg>
      <pc:sldChg chg="modSp mod">
        <pc:chgData name="SANTOSH INGLE" userId="3c46a84221a9ffc4" providerId="LiveId" clId="{618EB6FC-D7CD-46B4-B0AF-6748D8A4AB31}" dt="2022-05-14T06:15:37.607" v="76" actId="20577"/>
        <pc:sldMkLst>
          <pc:docMk/>
          <pc:sldMk cId="950445227" sldId="275"/>
        </pc:sldMkLst>
        <pc:spChg chg="mod">
          <ac:chgData name="SANTOSH INGLE" userId="3c46a84221a9ffc4" providerId="LiveId" clId="{618EB6FC-D7CD-46B4-B0AF-6748D8A4AB31}" dt="2022-05-14T06:14:33.767" v="10" actId="20577"/>
          <ac:spMkLst>
            <pc:docMk/>
            <pc:sldMk cId="950445227" sldId="275"/>
            <ac:spMk id="5" creationId="{F5DEB32F-52EB-4348-BD0E-9058D6FED587}"/>
          </ac:spMkLst>
        </pc:spChg>
        <pc:spChg chg="mod">
          <ac:chgData name="SANTOSH INGLE" userId="3c46a84221a9ffc4" providerId="LiveId" clId="{618EB6FC-D7CD-46B4-B0AF-6748D8A4AB31}" dt="2022-05-14T06:15:37.607" v="76" actId="20577"/>
          <ac:spMkLst>
            <pc:docMk/>
            <pc:sldMk cId="950445227" sldId="275"/>
            <ac:spMk id="6" creationId="{21671ED8-4336-4035-AFC6-718F7752F25C}"/>
          </ac:spMkLst>
        </pc:spChg>
        <pc:spChg chg="mod">
          <ac:chgData name="SANTOSH INGLE" userId="3c46a84221a9ffc4" providerId="LiveId" clId="{618EB6FC-D7CD-46B4-B0AF-6748D8A4AB31}" dt="2022-05-14T06:14:52.217" v="24" actId="20577"/>
          <ac:spMkLst>
            <pc:docMk/>
            <pc:sldMk cId="950445227" sldId="275"/>
            <ac:spMk id="7" creationId="{39065F8C-6F93-4E62-AF6D-27ECDF347DC3}"/>
          </ac:spMkLst>
        </pc:spChg>
      </pc:sldChg>
      <pc:sldChg chg="addSp delSp modSp add">
        <pc:chgData name="SANTOSH INGLE" userId="3c46a84221a9ffc4" providerId="LiveId" clId="{618EB6FC-D7CD-46B4-B0AF-6748D8A4AB31}" dt="2022-05-14T06:30:15.220" v="260" actId="14100"/>
        <pc:sldMkLst>
          <pc:docMk/>
          <pc:sldMk cId="3091545757" sldId="276"/>
        </pc:sldMkLst>
        <pc:picChg chg="del">
          <ac:chgData name="SANTOSH INGLE" userId="3c46a84221a9ffc4" providerId="LiveId" clId="{618EB6FC-D7CD-46B4-B0AF-6748D8A4AB31}" dt="2022-05-14T06:29:07.339" v="239" actId="478"/>
          <ac:picMkLst>
            <pc:docMk/>
            <pc:sldMk cId="3091545757" sldId="276"/>
            <ac:picMk id="3074" creationId="{6442C96C-A153-F841-5C54-D98E52319F0E}"/>
          </ac:picMkLst>
        </pc:picChg>
        <pc:picChg chg="del">
          <ac:chgData name="SANTOSH INGLE" userId="3c46a84221a9ffc4" providerId="LiveId" clId="{618EB6FC-D7CD-46B4-B0AF-6748D8A4AB31}" dt="2022-05-14T06:29:18.699" v="245" actId="478"/>
          <ac:picMkLst>
            <pc:docMk/>
            <pc:sldMk cId="3091545757" sldId="276"/>
            <ac:picMk id="3076" creationId="{933835C3-BE2D-8BA4-A582-12ED2AB627DD}"/>
          </ac:picMkLst>
        </pc:picChg>
        <pc:picChg chg="del">
          <ac:chgData name="SANTOSH INGLE" userId="3c46a84221a9ffc4" providerId="LiveId" clId="{618EB6FC-D7CD-46B4-B0AF-6748D8A4AB31}" dt="2022-05-14T06:29:18.699" v="245" actId="478"/>
          <ac:picMkLst>
            <pc:docMk/>
            <pc:sldMk cId="3091545757" sldId="276"/>
            <ac:picMk id="3078" creationId="{FF1596CE-4008-4D4D-DD89-FFD94472998A}"/>
          </ac:picMkLst>
        </pc:picChg>
        <pc:picChg chg="del">
          <ac:chgData name="SANTOSH INGLE" userId="3c46a84221a9ffc4" providerId="LiveId" clId="{618EB6FC-D7CD-46B4-B0AF-6748D8A4AB31}" dt="2022-05-14T06:29:18.699" v="245" actId="478"/>
          <ac:picMkLst>
            <pc:docMk/>
            <pc:sldMk cId="3091545757" sldId="276"/>
            <ac:picMk id="3080" creationId="{AF3BD3CD-7505-C3B5-8DE6-60876E0982BF}"/>
          </ac:picMkLst>
        </pc:picChg>
        <pc:picChg chg="add mod">
          <ac:chgData name="SANTOSH INGLE" userId="3c46a84221a9ffc4" providerId="LiveId" clId="{618EB6FC-D7CD-46B4-B0AF-6748D8A4AB31}" dt="2022-05-14T06:29:15.451" v="244" actId="14100"/>
          <ac:picMkLst>
            <pc:docMk/>
            <pc:sldMk cId="3091545757" sldId="276"/>
            <ac:picMk id="4098" creationId="{13A72C56-017C-C2C1-8995-003EE4CA4895}"/>
          </ac:picMkLst>
        </pc:picChg>
        <pc:picChg chg="add mod">
          <ac:chgData name="SANTOSH INGLE" userId="3c46a84221a9ffc4" providerId="LiveId" clId="{618EB6FC-D7CD-46B4-B0AF-6748D8A4AB31}" dt="2022-05-14T06:29:33.955" v="248" actId="1076"/>
          <ac:picMkLst>
            <pc:docMk/>
            <pc:sldMk cId="3091545757" sldId="276"/>
            <ac:picMk id="4100" creationId="{6325F7E9-D0B1-E764-9EF4-C362E2E69DE9}"/>
          </ac:picMkLst>
        </pc:picChg>
        <pc:picChg chg="add mod">
          <ac:chgData name="SANTOSH INGLE" userId="3c46a84221a9ffc4" providerId="LiveId" clId="{618EB6FC-D7CD-46B4-B0AF-6748D8A4AB31}" dt="2022-05-14T06:30:11.412" v="258" actId="1076"/>
          <ac:picMkLst>
            <pc:docMk/>
            <pc:sldMk cId="3091545757" sldId="276"/>
            <ac:picMk id="4102" creationId="{0CB9EB09-DF1D-1BAD-DDD0-BDFD5B94E3AB}"/>
          </ac:picMkLst>
        </pc:picChg>
        <pc:picChg chg="add mod">
          <ac:chgData name="SANTOSH INGLE" userId="3c46a84221a9ffc4" providerId="LiveId" clId="{618EB6FC-D7CD-46B4-B0AF-6748D8A4AB31}" dt="2022-05-14T06:30:15.220" v="260" actId="14100"/>
          <ac:picMkLst>
            <pc:docMk/>
            <pc:sldMk cId="3091545757" sldId="276"/>
            <ac:picMk id="4104" creationId="{EB4C037E-3448-1550-46D8-C0178B22C975}"/>
          </ac:picMkLst>
        </pc:picChg>
      </pc:sldChg>
      <pc:sldChg chg="addSp delSp modSp add">
        <pc:chgData name="SANTOSH INGLE" userId="3c46a84221a9ffc4" providerId="LiveId" clId="{618EB6FC-D7CD-46B4-B0AF-6748D8A4AB31}" dt="2022-05-14T06:31:28.164" v="281" actId="1076"/>
        <pc:sldMkLst>
          <pc:docMk/>
          <pc:sldMk cId="1747351269" sldId="277"/>
        </pc:sldMkLst>
        <pc:picChg chg="del">
          <ac:chgData name="SANTOSH INGLE" userId="3c46a84221a9ffc4" providerId="LiveId" clId="{618EB6FC-D7CD-46B4-B0AF-6748D8A4AB31}" dt="2022-05-14T06:30:23.423" v="262" actId="478"/>
          <ac:picMkLst>
            <pc:docMk/>
            <pc:sldMk cId="1747351269" sldId="277"/>
            <ac:picMk id="4098" creationId="{13A72C56-017C-C2C1-8995-003EE4CA4895}"/>
          </ac:picMkLst>
        </pc:picChg>
        <pc:picChg chg="del">
          <ac:chgData name="SANTOSH INGLE" userId="3c46a84221a9ffc4" providerId="LiveId" clId="{618EB6FC-D7CD-46B4-B0AF-6748D8A4AB31}" dt="2022-05-14T06:30:24.155" v="263" actId="478"/>
          <ac:picMkLst>
            <pc:docMk/>
            <pc:sldMk cId="1747351269" sldId="277"/>
            <ac:picMk id="4100" creationId="{6325F7E9-D0B1-E764-9EF4-C362E2E69DE9}"/>
          </ac:picMkLst>
        </pc:picChg>
        <pc:picChg chg="del">
          <ac:chgData name="SANTOSH INGLE" userId="3c46a84221a9ffc4" providerId="LiveId" clId="{618EB6FC-D7CD-46B4-B0AF-6748D8A4AB31}" dt="2022-05-14T06:30:42.552" v="268" actId="478"/>
          <ac:picMkLst>
            <pc:docMk/>
            <pc:sldMk cId="1747351269" sldId="277"/>
            <ac:picMk id="4102" creationId="{0CB9EB09-DF1D-1BAD-DDD0-BDFD5B94E3AB}"/>
          </ac:picMkLst>
        </pc:picChg>
        <pc:picChg chg="del">
          <ac:chgData name="SANTOSH INGLE" userId="3c46a84221a9ffc4" providerId="LiveId" clId="{618EB6FC-D7CD-46B4-B0AF-6748D8A4AB31}" dt="2022-05-14T06:30:42.552" v="268" actId="478"/>
          <ac:picMkLst>
            <pc:docMk/>
            <pc:sldMk cId="1747351269" sldId="277"/>
            <ac:picMk id="4104" creationId="{EB4C037E-3448-1550-46D8-C0178B22C975}"/>
          </ac:picMkLst>
        </pc:picChg>
        <pc:picChg chg="add mod">
          <ac:chgData name="SANTOSH INGLE" userId="3c46a84221a9ffc4" providerId="LiveId" clId="{618EB6FC-D7CD-46B4-B0AF-6748D8A4AB31}" dt="2022-05-14T06:30:40.060" v="267" actId="1076"/>
          <ac:picMkLst>
            <pc:docMk/>
            <pc:sldMk cId="1747351269" sldId="277"/>
            <ac:picMk id="5122" creationId="{A22FAB50-501F-FAAF-0CFE-B4E82FE2E336}"/>
          </ac:picMkLst>
        </pc:picChg>
        <pc:picChg chg="add mod">
          <ac:chgData name="SANTOSH INGLE" userId="3c46a84221a9ffc4" providerId="LiveId" clId="{618EB6FC-D7CD-46B4-B0AF-6748D8A4AB31}" dt="2022-05-14T06:30:56.540" v="273" actId="1076"/>
          <ac:picMkLst>
            <pc:docMk/>
            <pc:sldMk cId="1747351269" sldId="277"/>
            <ac:picMk id="5124" creationId="{8DB533FE-D88B-D8EE-011F-0FDE9FCE9B4A}"/>
          </ac:picMkLst>
        </pc:picChg>
        <pc:picChg chg="add mod">
          <ac:chgData name="SANTOSH INGLE" userId="3c46a84221a9ffc4" providerId="LiveId" clId="{618EB6FC-D7CD-46B4-B0AF-6748D8A4AB31}" dt="2022-05-14T06:31:11.461" v="278" actId="1076"/>
          <ac:picMkLst>
            <pc:docMk/>
            <pc:sldMk cId="1747351269" sldId="277"/>
            <ac:picMk id="5126" creationId="{570F51D5-E00E-CE70-3C25-81EE3E1E2EF9}"/>
          </ac:picMkLst>
        </pc:picChg>
        <pc:picChg chg="add mod">
          <ac:chgData name="SANTOSH INGLE" userId="3c46a84221a9ffc4" providerId="LiveId" clId="{618EB6FC-D7CD-46B4-B0AF-6748D8A4AB31}" dt="2022-05-14T06:31:28.164" v="281" actId="1076"/>
          <ac:picMkLst>
            <pc:docMk/>
            <pc:sldMk cId="1747351269" sldId="277"/>
            <ac:picMk id="5128" creationId="{B5A34FD1-7EEA-5C2E-9DF9-540AA4ED97EC}"/>
          </ac:picMkLst>
        </pc:picChg>
      </pc:sldChg>
      <pc:sldChg chg="addSp delSp modSp add mod">
        <pc:chgData name="SANTOSH INGLE" userId="3c46a84221a9ffc4" providerId="LiveId" clId="{618EB6FC-D7CD-46B4-B0AF-6748D8A4AB31}" dt="2022-05-14T08:51:36.804" v="886" actId="20577"/>
        <pc:sldMkLst>
          <pc:docMk/>
          <pc:sldMk cId="1243697218" sldId="278"/>
        </pc:sldMkLst>
        <pc:spChg chg="mod">
          <ac:chgData name="SANTOSH INGLE" userId="3c46a84221a9ffc4" providerId="LiveId" clId="{618EB6FC-D7CD-46B4-B0AF-6748D8A4AB31}" dt="2022-05-14T08:50:41.275" v="861" actId="20577"/>
          <ac:spMkLst>
            <pc:docMk/>
            <pc:sldMk cId="1243697218" sldId="278"/>
            <ac:spMk id="14" creationId="{3D4AD0E1-A300-46DE-83CE-62C32F06B908}"/>
          </ac:spMkLst>
        </pc:spChg>
        <pc:spChg chg="mod">
          <ac:chgData name="SANTOSH INGLE" userId="3c46a84221a9ffc4" providerId="LiveId" clId="{618EB6FC-D7CD-46B4-B0AF-6748D8A4AB31}" dt="2022-05-14T08:51:36.804" v="886" actId="20577"/>
          <ac:spMkLst>
            <pc:docMk/>
            <pc:sldMk cId="1243697218" sldId="278"/>
            <ac:spMk id="16" creationId="{D2EEC62A-4477-FC31-B094-EFE99161ACBC}"/>
          </ac:spMkLst>
        </pc:spChg>
        <pc:spChg chg="mod">
          <ac:chgData name="SANTOSH INGLE" userId="3c46a84221a9ffc4" providerId="LiveId" clId="{618EB6FC-D7CD-46B4-B0AF-6748D8A4AB31}" dt="2022-05-14T08:51:34.294" v="884" actId="20577"/>
          <ac:spMkLst>
            <pc:docMk/>
            <pc:sldMk cId="1243697218" sldId="278"/>
            <ac:spMk id="18" creationId="{4EE380C3-A34E-294D-93DB-AC1B06DF8C37}"/>
          </ac:spMkLst>
        </pc:spChg>
        <pc:spChg chg="del">
          <ac:chgData name="SANTOSH INGLE" userId="3c46a84221a9ffc4" providerId="LiveId" clId="{618EB6FC-D7CD-46B4-B0AF-6748D8A4AB31}" dt="2022-05-14T07:53:20.322" v="724" actId="478"/>
          <ac:spMkLst>
            <pc:docMk/>
            <pc:sldMk cId="1243697218" sldId="278"/>
            <ac:spMk id="20" creationId="{358F52C5-A145-A515-B969-36BD57BE681F}"/>
          </ac:spMkLst>
        </pc:spChg>
        <pc:spChg chg="del">
          <ac:chgData name="SANTOSH INGLE" userId="3c46a84221a9ffc4" providerId="LiveId" clId="{618EB6FC-D7CD-46B4-B0AF-6748D8A4AB31}" dt="2022-05-14T07:53:20.322" v="724" actId="478"/>
          <ac:spMkLst>
            <pc:docMk/>
            <pc:sldMk cId="1243697218" sldId="278"/>
            <ac:spMk id="22" creationId="{D3809AE4-B182-77A3-0D91-EB58CF0A5733}"/>
          </ac:spMkLst>
        </pc:spChg>
        <pc:picChg chg="del">
          <ac:chgData name="SANTOSH INGLE" userId="3c46a84221a9ffc4" providerId="LiveId" clId="{618EB6FC-D7CD-46B4-B0AF-6748D8A4AB31}" dt="2022-05-14T07:51:49.292" v="643" actId="478"/>
          <ac:picMkLst>
            <pc:docMk/>
            <pc:sldMk cId="1243697218" sldId="278"/>
            <ac:picMk id="5122" creationId="{D5F030B5-73DD-3EFC-FC66-E487A9C96340}"/>
          </ac:picMkLst>
        </pc:picChg>
        <pc:picChg chg="del">
          <ac:chgData name="SANTOSH INGLE" userId="3c46a84221a9ffc4" providerId="LiveId" clId="{618EB6FC-D7CD-46B4-B0AF-6748D8A4AB31}" dt="2022-05-14T07:52:27.469" v="674" actId="478"/>
          <ac:picMkLst>
            <pc:docMk/>
            <pc:sldMk cId="1243697218" sldId="278"/>
            <ac:picMk id="5124" creationId="{AC87004E-FA9C-E734-3926-3C1A3D047ECE}"/>
          </ac:picMkLst>
        </pc:picChg>
        <pc:picChg chg="del">
          <ac:chgData name="SANTOSH INGLE" userId="3c46a84221a9ffc4" providerId="LiveId" clId="{618EB6FC-D7CD-46B4-B0AF-6748D8A4AB31}" dt="2022-05-14T07:52:28.146" v="675" actId="478"/>
          <ac:picMkLst>
            <pc:docMk/>
            <pc:sldMk cId="1243697218" sldId="278"/>
            <ac:picMk id="5126" creationId="{2941443D-3660-8443-B9A2-7728757B7104}"/>
          </ac:picMkLst>
        </pc:picChg>
        <pc:picChg chg="del">
          <ac:chgData name="SANTOSH INGLE" userId="3c46a84221a9ffc4" providerId="LiveId" clId="{618EB6FC-D7CD-46B4-B0AF-6748D8A4AB31}" dt="2022-05-14T07:52:28.576" v="676" actId="478"/>
          <ac:picMkLst>
            <pc:docMk/>
            <pc:sldMk cId="1243697218" sldId="278"/>
            <ac:picMk id="5128" creationId="{1E5003F2-4099-EB57-40BD-A49565B6CC57}"/>
          </ac:picMkLst>
        </pc:picChg>
        <pc:picChg chg="add mod">
          <ac:chgData name="SANTOSH INGLE" userId="3c46a84221a9ffc4" providerId="LiveId" clId="{618EB6FC-D7CD-46B4-B0AF-6748D8A4AB31}" dt="2022-05-14T07:51:59.791" v="645" actId="1076"/>
          <ac:picMkLst>
            <pc:docMk/>
            <pc:sldMk cId="1243697218" sldId="278"/>
            <ac:picMk id="6146" creationId="{1DB5AC04-34BB-E41F-F475-F8F1D5C43434}"/>
          </ac:picMkLst>
        </pc:picChg>
        <pc:picChg chg="add mod">
          <ac:chgData name="SANTOSH INGLE" userId="3c46a84221a9ffc4" providerId="LiveId" clId="{618EB6FC-D7CD-46B4-B0AF-6748D8A4AB31}" dt="2022-05-14T07:52:46.591" v="682" actId="1076"/>
          <ac:picMkLst>
            <pc:docMk/>
            <pc:sldMk cId="1243697218" sldId="278"/>
            <ac:picMk id="6148" creationId="{3539C320-6D98-D58B-78A8-AC5E002E7AB6}"/>
          </ac:picMkLst>
        </pc:picChg>
      </pc:sldChg>
      <pc:sldChg chg="addSp delSp modSp add mod">
        <pc:chgData name="SANTOSH INGLE" userId="3c46a84221a9ffc4" providerId="LiveId" clId="{618EB6FC-D7CD-46B4-B0AF-6748D8A4AB31}" dt="2022-05-14T08:51:41.275" v="890" actId="20577"/>
        <pc:sldMkLst>
          <pc:docMk/>
          <pc:sldMk cId="3668591386" sldId="279"/>
        </pc:sldMkLst>
        <pc:spChg chg="add mod">
          <ac:chgData name="SANTOSH INGLE" userId="3c46a84221a9ffc4" providerId="LiveId" clId="{618EB6FC-D7CD-46B4-B0AF-6748D8A4AB31}" dt="2022-05-14T08:51:41.275" v="890" actId="20577"/>
          <ac:spMkLst>
            <pc:docMk/>
            <pc:sldMk cId="3668591386" sldId="279"/>
            <ac:spMk id="8" creationId="{CD4060D7-28A6-A0E6-67D5-766B98B8FB31}"/>
          </ac:spMkLst>
        </pc:spChg>
        <pc:spChg chg="mod">
          <ac:chgData name="SANTOSH INGLE" userId="3c46a84221a9ffc4" providerId="LiveId" clId="{618EB6FC-D7CD-46B4-B0AF-6748D8A4AB31}" dt="2022-05-14T08:50:48.296" v="863" actId="20577"/>
          <ac:spMkLst>
            <pc:docMk/>
            <pc:sldMk cId="3668591386" sldId="279"/>
            <ac:spMk id="14" creationId="{3D4AD0E1-A300-46DE-83CE-62C32F06B908}"/>
          </ac:spMkLst>
        </pc:spChg>
        <pc:spChg chg="del">
          <ac:chgData name="SANTOSH INGLE" userId="3c46a84221a9ffc4" providerId="LiveId" clId="{618EB6FC-D7CD-46B4-B0AF-6748D8A4AB31}" dt="2022-05-14T08:04:06.556" v="729" actId="478"/>
          <ac:spMkLst>
            <pc:docMk/>
            <pc:sldMk cId="3668591386" sldId="279"/>
            <ac:spMk id="16" creationId="{D2EEC62A-4477-FC31-B094-EFE99161ACBC}"/>
          </ac:spMkLst>
        </pc:spChg>
        <pc:spChg chg="del">
          <ac:chgData name="SANTOSH INGLE" userId="3c46a84221a9ffc4" providerId="LiveId" clId="{618EB6FC-D7CD-46B4-B0AF-6748D8A4AB31}" dt="2022-05-14T08:04:05.380" v="728" actId="478"/>
          <ac:spMkLst>
            <pc:docMk/>
            <pc:sldMk cId="3668591386" sldId="279"/>
            <ac:spMk id="18" creationId="{4EE380C3-A34E-294D-93DB-AC1B06DF8C37}"/>
          </ac:spMkLst>
        </pc:spChg>
        <pc:picChg chg="del">
          <ac:chgData name="SANTOSH INGLE" userId="3c46a84221a9ffc4" providerId="LiveId" clId="{618EB6FC-D7CD-46B4-B0AF-6748D8A4AB31}" dt="2022-05-14T08:04:03.721" v="727" actId="478"/>
          <ac:picMkLst>
            <pc:docMk/>
            <pc:sldMk cId="3668591386" sldId="279"/>
            <ac:picMk id="6146" creationId="{1DB5AC04-34BB-E41F-F475-F8F1D5C43434}"/>
          </ac:picMkLst>
        </pc:picChg>
        <pc:picChg chg="del">
          <ac:chgData name="SANTOSH INGLE" userId="3c46a84221a9ffc4" providerId="LiveId" clId="{618EB6FC-D7CD-46B4-B0AF-6748D8A4AB31}" dt="2022-05-14T08:04:03.721" v="727" actId="478"/>
          <ac:picMkLst>
            <pc:docMk/>
            <pc:sldMk cId="3668591386" sldId="279"/>
            <ac:picMk id="6148" creationId="{3539C320-6D98-D58B-78A8-AC5E002E7AB6}"/>
          </ac:picMkLst>
        </pc:picChg>
        <pc:picChg chg="add mod">
          <ac:chgData name="SANTOSH INGLE" userId="3c46a84221a9ffc4" providerId="LiveId" clId="{618EB6FC-D7CD-46B4-B0AF-6748D8A4AB31}" dt="2022-05-14T08:04:27.136" v="733" actId="1076"/>
          <ac:picMkLst>
            <pc:docMk/>
            <pc:sldMk cId="3668591386" sldId="279"/>
            <ac:picMk id="7170" creationId="{411E704C-D0D2-24A9-8268-5F4DC880A67B}"/>
          </ac:picMkLst>
        </pc:picChg>
      </pc:sldChg>
      <pc:sldChg chg="add del">
        <pc:chgData name="SANTOSH INGLE" userId="3c46a84221a9ffc4" providerId="LiveId" clId="{618EB6FC-D7CD-46B4-B0AF-6748D8A4AB31}" dt="2022-05-14T08:45:45.102" v="831" actId="2696"/>
        <pc:sldMkLst>
          <pc:docMk/>
          <pc:sldMk cId="3799988440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2ACB1-7314-4773-947C-3D9F54B383FA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95229-528A-4632-B00B-A4CC9863822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41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95229-528A-4632-B00B-A4CC9863822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95229-528A-4632-B00B-A4CC9863822E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01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C415A-73EE-4CC3-83EF-D79B71730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99B1AF-EE78-49E0-B9D7-C5057524F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9BD5C7-9C02-4B71-BFDF-D3D8DDD5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643B60-2CD6-4CDA-BDB1-A0CB99E8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AEA56F-BC44-4D5B-8CE6-BAE3765F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77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15F83-FA65-4BFE-A5AE-BB4E5DBE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B1BF268-93AD-41D9-9A4E-22449E02D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3DF11D-C643-45C1-98AD-432B8765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234E0-A911-45F3-BF9D-9CECDC9E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A3EFCD-9828-4B72-B9E3-B509ACB1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4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986012D-2202-4DC3-992F-AE4033515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8F51C5-5ACD-4C73-972E-43D66337C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98266C-747D-4A3C-8245-0E827A1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DC0186-7B18-426D-A98C-C986EAB8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1272F7-6DFA-49BB-AE3C-26A911EB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21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65B394-5FB8-4516-A7AE-ED24D076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25A95E-BCDA-44D3-B029-4F3834F2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69B650-FF53-4B5F-8DB2-D13B16BB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9160DA-783A-4467-A1B2-C0533F0D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3994A0-8DE5-43A5-859D-9B234F85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07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48CD0-D7E8-4CE5-9EF2-32F3C2AC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BAB08E-8179-4817-BB4A-6097E102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BF2C04-05F5-49E0-A59F-07F8A1FF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1B1EA1-78CE-4C5F-9BB0-43321BD7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EFD63-09B0-430D-BEE2-DD7E250E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50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FB5E17-8B7C-43DF-B8D8-3713458E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135860-FB04-4D4F-B017-02B7B8F58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0D988D3-0EA8-465F-A3C6-5514A83B0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68413F-2D57-43B1-AE17-EA858E2C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C55A19-F965-432F-803A-01FC3DB0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2B7AB9-383F-40A3-B1FB-6CF96FE4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86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144E0-0CEE-4F03-8DC6-A9EB3CF6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84A078-BAC0-4F9C-AC49-C8A61F4C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CD2D3B-7EA0-431C-8D17-6D5738B2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FBA6BEB-7E53-4FE3-9C96-281FD8A83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A123EA-BDC2-4D83-BB7D-A875A5F9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0F29D4-1D55-4CA1-8F28-CD0986A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0292B-E72C-474C-AD45-259F39D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1FA991-B136-46F0-9562-4EA39685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38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75E59-D26D-4891-89D2-3AD8FF93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166E84B-F8E0-49D7-999B-A92A63C8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51C659-484C-4728-AE07-21616A8A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83AB07-E326-4E27-A5F9-11D5B14B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9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1CE714-3DEB-4086-BE0E-ED4B8ED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47BBA44-3947-4FB6-9D2F-235CA1E6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A6630E-F74F-440F-9281-9657BF8B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84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997EA-7AD9-44D5-AC3B-65CDB049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1B3A71-5A9A-4062-BA92-E803A0CD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6B2BE9-C549-4643-A847-6A2B1285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DAF87B-0126-4EFE-B3CA-8E75CEFD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93937C-662E-4635-B095-F5E5F3D9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CC1881-E713-4DC2-89A5-AEBC784D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16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2D7B4-E60F-4CB9-9404-74363D61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EBC3EF-3660-45C1-93F4-3A334785F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EA8F1F-E986-4336-A800-AC6D08D1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E5DDD8-12A1-4EFD-8CD0-7A196B14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D842E0-B9D1-4F3E-AB62-17CC31DA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834DA5-BFA2-4847-8684-AD0D1AB2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03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1287DD-7149-47EE-82D6-59BA1E0F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7CC79C-F175-4187-A54D-3128D115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75DC48-246D-4D84-B6D3-29C670950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A5EA-9AF7-4CEC-854A-C749BC2A62E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155D21-4DA8-4CC8-A134-5783E9490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7FEA5C-191E-4DC6-A6CB-9E3FEDF9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0B6C-A748-4E48-A1EC-5C38CF7D46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27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DEB32F-52EB-4348-BD0E-9058D6FED587}"/>
              </a:ext>
            </a:extLst>
          </p:cNvPr>
          <p:cNvSpPr txBox="1"/>
          <p:nvPr/>
        </p:nvSpPr>
        <p:spPr>
          <a:xfrm>
            <a:off x="226686" y="963947"/>
            <a:ext cx="821419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care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671ED8-4336-4035-AFC6-718F7752F25C}"/>
              </a:ext>
            </a:extLst>
          </p:cNvPr>
          <p:cNvSpPr txBox="1"/>
          <p:nvPr/>
        </p:nvSpPr>
        <p:spPr>
          <a:xfrm>
            <a:off x="4479533" y="5540110"/>
            <a:ext cx="277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Santosh Ingle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Ravindra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Tabde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15 MAY 2022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065F8C-6F93-4E62-AF6D-27ECDF347DC3}"/>
              </a:ext>
            </a:extLst>
          </p:cNvPr>
          <p:cNvSpPr txBox="1"/>
          <p:nvPr/>
        </p:nvSpPr>
        <p:spPr>
          <a:xfrm>
            <a:off x="226686" y="1871888"/>
            <a:ext cx="59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Annexures of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5044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F5BE7DC-754C-4037-A206-84BDF3F8364E}"/>
              </a:ext>
            </a:extLst>
          </p:cNvPr>
          <p:cNvSpPr txBox="1"/>
          <p:nvPr/>
        </p:nvSpPr>
        <p:spPr>
          <a:xfrm>
            <a:off x="0" y="-31113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- 4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A2766AB-522F-41B9-4324-2F54486721AE}"/>
              </a:ext>
            </a:extLst>
          </p:cNvPr>
          <p:cNvGrpSpPr/>
          <p:nvPr/>
        </p:nvGrpSpPr>
        <p:grpSpPr>
          <a:xfrm>
            <a:off x="1565151" y="469506"/>
            <a:ext cx="8359364" cy="5751507"/>
            <a:chOff x="1565151" y="469506"/>
            <a:chExt cx="8359364" cy="575150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xmlns="" id="{B37C8774-7CC6-CABC-EF26-FBF782A29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151" y="469506"/>
              <a:ext cx="4016711" cy="270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xmlns="" id="{FD24352C-0EF1-98B2-F3D6-D0AEB41B2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544" y="523073"/>
              <a:ext cx="4057971" cy="2729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FE45DF6D-2C68-CCC6-7B07-4BE034CDC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528" y="3696888"/>
              <a:ext cx="3781425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C9B918-9E40-6199-0F2F-1860A5EA0AF4}"/>
              </a:ext>
            </a:extLst>
          </p:cNvPr>
          <p:cNvSpPr txBox="1"/>
          <p:nvPr/>
        </p:nvSpPr>
        <p:spPr>
          <a:xfrm>
            <a:off x="6568153" y="3419889"/>
            <a:ext cx="448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no.23 </a:t>
            </a:r>
            <a:r>
              <a:rPr lang="en-US" sz="1200" dirty="0"/>
              <a:t>distribution plot </a:t>
            </a:r>
            <a:r>
              <a:rPr lang="en-US" sz="1200" dirty="0" smtClean="0"/>
              <a:t>for weight variables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CC9B918-9E40-6199-0F2F-1860A5EA0AF4}"/>
              </a:ext>
            </a:extLst>
          </p:cNvPr>
          <p:cNvSpPr txBox="1"/>
          <p:nvPr/>
        </p:nvSpPr>
        <p:spPr>
          <a:xfrm>
            <a:off x="2528563" y="3400510"/>
            <a:ext cx="448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no.22 </a:t>
            </a:r>
            <a:r>
              <a:rPr lang="en-US" sz="1200" dirty="0"/>
              <a:t>distribution plot </a:t>
            </a:r>
            <a:r>
              <a:rPr lang="en-US" sz="1200" dirty="0" smtClean="0"/>
              <a:t>for </a:t>
            </a:r>
            <a:r>
              <a:rPr lang="en-US" sz="1200" dirty="0" err="1" smtClean="0"/>
              <a:t>bmi</a:t>
            </a:r>
            <a:r>
              <a:rPr lang="en-US" sz="1200" dirty="0" smtClean="0"/>
              <a:t> variables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C9B918-9E40-6199-0F2F-1860A5EA0AF4}"/>
              </a:ext>
            </a:extLst>
          </p:cNvPr>
          <p:cNvSpPr txBox="1"/>
          <p:nvPr/>
        </p:nvSpPr>
        <p:spPr>
          <a:xfrm>
            <a:off x="2184178" y="6240392"/>
            <a:ext cx="448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no.24 </a:t>
            </a:r>
            <a:r>
              <a:rPr lang="en-US" sz="1200" dirty="0"/>
              <a:t>distribution plot </a:t>
            </a:r>
            <a:r>
              <a:rPr lang="en-US" sz="1200" dirty="0" smtClean="0"/>
              <a:t>for fat_ percentage variables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7860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651122-1A00-42C8-A7A7-0DD5FCD1140A}"/>
              </a:ext>
            </a:extLst>
          </p:cNvPr>
          <p:cNvSpPr txBox="1"/>
          <p:nvPr/>
        </p:nvSpPr>
        <p:spPr>
          <a:xfrm>
            <a:off x="0" y="65215"/>
            <a:ext cx="31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- 5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30F830-6BC7-4340-842A-48DEA7E325A5}"/>
              </a:ext>
            </a:extLst>
          </p:cNvPr>
          <p:cNvSpPr txBox="1"/>
          <p:nvPr/>
        </p:nvSpPr>
        <p:spPr>
          <a:xfrm>
            <a:off x="198872" y="6515786"/>
            <a:ext cx="532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no.25 </a:t>
            </a:r>
            <a:r>
              <a:rPr lang="en-US" sz="1200" dirty="0"/>
              <a:t>Correlation health map among the variables  </a:t>
            </a:r>
            <a:endParaRPr lang="en-IN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D1071228-1DF9-E266-2E68-5782AC3D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42913"/>
            <a:ext cx="95250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D6E20-58C2-4D24-BFEC-BBB3C8B162A9}"/>
              </a:ext>
            </a:extLst>
          </p:cNvPr>
          <p:cNvSpPr txBox="1"/>
          <p:nvPr/>
        </p:nvSpPr>
        <p:spPr>
          <a:xfrm>
            <a:off x="-20435" y="-27729"/>
            <a:ext cx="31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- 6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C8783B5A-D892-2025-0051-7E407E8AD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6" y="499675"/>
            <a:ext cx="55340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96133E-611B-9FE2-ECC7-B0E4153AD979}"/>
              </a:ext>
            </a:extLst>
          </p:cNvPr>
          <p:cNvSpPr txBox="1"/>
          <p:nvPr/>
        </p:nvSpPr>
        <p:spPr>
          <a:xfrm>
            <a:off x="1375895" y="3230432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no.26 </a:t>
            </a:r>
            <a:r>
              <a:rPr lang="en-US" sz="1200" dirty="0"/>
              <a:t>factor plot between variables- insurance cost Vs occupation </a:t>
            </a:r>
            <a:endParaRPr lang="en-IN" sz="1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E17EBDE7-A2D5-9826-9B4A-6C00C3FF6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97" y="499675"/>
            <a:ext cx="4965549" cy="250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537963A-FBE2-A428-1EC3-FBD665BBDA3F}"/>
              </a:ext>
            </a:extLst>
          </p:cNvPr>
          <p:cNvSpPr txBox="1"/>
          <p:nvPr/>
        </p:nvSpPr>
        <p:spPr>
          <a:xfrm>
            <a:off x="6562632" y="3230431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no.27 </a:t>
            </a:r>
            <a:r>
              <a:rPr lang="en-US" sz="1200" dirty="0"/>
              <a:t>factor plot between variables- insurance cost Vs Gender</a:t>
            </a:r>
            <a:endParaRPr lang="en-IN" sz="12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6558433C-8EA8-0E7E-C4EB-B8C4DC1C0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6" y="3567501"/>
            <a:ext cx="55340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09B0866-91DB-0B71-5DF9-8291AC07532D}"/>
              </a:ext>
            </a:extLst>
          </p:cNvPr>
          <p:cNvSpPr txBox="1"/>
          <p:nvPr/>
        </p:nvSpPr>
        <p:spPr>
          <a:xfrm>
            <a:off x="1001100" y="6496827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no.28 </a:t>
            </a:r>
            <a:r>
              <a:rPr lang="en-US" sz="1200" dirty="0"/>
              <a:t>factor plot between variables- insurance cost Vs smoking status </a:t>
            </a:r>
            <a:endParaRPr lang="en-IN" sz="12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xmlns="" id="{09704293-EDBE-7658-E90F-4185CBCAD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32" y="3550859"/>
            <a:ext cx="4670314" cy="248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FB223AE-57B6-B328-1500-8354C0311EC8}"/>
              </a:ext>
            </a:extLst>
          </p:cNvPr>
          <p:cNvSpPr txBox="1"/>
          <p:nvPr/>
        </p:nvSpPr>
        <p:spPr>
          <a:xfrm>
            <a:off x="6505571" y="6496826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no.29 </a:t>
            </a:r>
            <a:r>
              <a:rPr lang="en-US" sz="1200" dirty="0"/>
              <a:t>factor plot between variables- insurance cost Vs location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5709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4AD0E1-A300-46DE-83CE-62C32F06B908}"/>
              </a:ext>
            </a:extLst>
          </p:cNvPr>
          <p:cNvSpPr txBox="1"/>
          <p:nvPr/>
        </p:nvSpPr>
        <p:spPr>
          <a:xfrm>
            <a:off x="-20435" y="-27729"/>
            <a:ext cx="31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- 6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D5F030B5-73DD-3EFC-FC66-E487A9C9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35" y="364531"/>
            <a:ext cx="5188165" cy="26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2EEC62A-4477-FC31-B094-EFE99161ACBC}"/>
              </a:ext>
            </a:extLst>
          </p:cNvPr>
          <p:cNvSpPr txBox="1"/>
          <p:nvPr/>
        </p:nvSpPr>
        <p:spPr>
          <a:xfrm>
            <a:off x="6438368" y="3152001"/>
            <a:ext cx="5027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no.31 </a:t>
            </a:r>
            <a:r>
              <a:rPr lang="en-US" sz="1200" dirty="0"/>
              <a:t>factor plot between variables- insurance cost Vs Cholesterol level </a:t>
            </a:r>
            <a:endParaRPr lang="en-IN" sz="12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AC87004E-FA9C-E734-3926-3C1A3D04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97" y="364531"/>
            <a:ext cx="4931434" cy="248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E380C3-A34E-294D-93DB-AC1B06DF8C37}"/>
              </a:ext>
            </a:extLst>
          </p:cNvPr>
          <p:cNvSpPr txBox="1"/>
          <p:nvPr/>
        </p:nvSpPr>
        <p:spPr>
          <a:xfrm>
            <a:off x="1463964" y="3156266"/>
            <a:ext cx="478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no.30 </a:t>
            </a:r>
            <a:r>
              <a:rPr lang="en-US" sz="1200" dirty="0"/>
              <a:t>factor plot between variables- insurance cost Vs exercise </a:t>
            </a:r>
            <a:endParaRPr lang="en-IN" sz="12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2941443D-3660-8443-B9A2-7728757B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44" y="3498754"/>
            <a:ext cx="5188166" cy="26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58F52C5-A145-A515-B969-36BD57BE681F}"/>
              </a:ext>
            </a:extLst>
          </p:cNvPr>
          <p:cNvSpPr txBox="1"/>
          <p:nvPr/>
        </p:nvSpPr>
        <p:spPr>
          <a:xfrm>
            <a:off x="1106209" y="6216470"/>
            <a:ext cx="478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no.32 </a:t>
            </a:r>
            <a:r>
              <a:rPr lang="en-US" sz="1200" dirty="0"/>
              <a:t>factor plot between variables- insurance cost Vs covered by any other company </a:t>
            </a:r>
            <a:endParaRPr lang="en-IN" sz="1200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xmlns="" id="{1E5003F2-4099-EB57-40BD-A49565B6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68" y="3604329"/>
            <a:ext cx="4709931" cy="23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3809AE4-B182-77A3-0D91-EB58CF0A5733}"/>
              </a:ext>
            </a:extLst>
          </p:cNvPr>
          <p:cNvSpPr txBox="1"/>
          <p:nvPr/>
        </p:nvSpPr>
        <p:spPr>
          <a:xfrm>
            <a:off x="6559946" y="6216470"/>
            <a:ext cx="5027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no.33 </a:t>
            </a:r>
            <a:r>
              <a:rPr lang="en-US" sz="1200" dirty="0"/>
              <a:t>factor plot between variables- insurance cost Vs adventure sports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8648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4AD0E1-A300-46DE-83CE-62C32F06B908}"/>
              </a:ext>
            </a:extLst>
          </p:cNvPr>
          <p:cNvSpPr txBox="1"/>
          <p:nvPr/>
        </p:nvSpPr>
        <p:spPr>
          <a:xfrm>
            <a:off x="-20435" y="-27729"/>
            <a:ext cx="31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- 6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2EEC62A-4477-FC31-B094-EFE99161ACBC}"/>
              </a:ext>
            </a:extLst>
          </p:cNvPr>
          <p:cNvSpPr txBox="1"/>
          <p:nvPr/>
        </p:nvSpPr>
        <p:spPr>
          <a:xfrm>
            <a:off x="6438368" y="3152001"/>
            <a:ext cx="502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no.35 </a:t>
            </a:r>
            <a:r>
              <a:rPr lang="en-US" sz="1200" dirty="0"/>
              <a:t>factor plot between variables- insurance cost Vs </a:t>
            </a:r>
            <a:r>
              <a:rPr lang="en-US" sz="1200" dirty="0" err="1"/>
              <a:t>other_major_decs_history</a:t>
            </a:r>
            <a:r>
              <a:rPr lang="en-US" sz="1200" dirty="0"/>
              <a:t> 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E380C3-A34E-294D-93DB-AC1B06DF8C37}"/>
              </a:ext>
            </a:extLst>
          </p:cNvPr>
          <p:cNvSpPr txBox="1"/>
          <p:nvPr/>
        </p:nvSpPr>
        <p:spPr>
          <a:xfrm>
            <a:off x="1106209" y="3112726"/>
            <a:ext cx="5027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no.34 </a:t>
            </a:r>
            <a:r>
              <a:rPr lang="en-US" sz="1200" dirty="0"/>
              <a:t>factor plot between variables- insurance cost Vs </a:t>
            </a:r>
            <a:r>
              <a:rPr lang="en-US" sz="1200" dirty="0" err="1"/>
              <a:t>heart_decs_history</a:t>
            </a:r>
            <a:r>
              <a:rPr lang="en-US" sz="1200" dirty="0"/>
              <a:t> </a:t>
            </a:r>
            <a:endParaRPr lang="en-IN" sz="1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1DB5AC04-34BB-E41F-F475-F8F1D5C4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07092"/>
            <a:ext cx="55340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xmlns="" id="{3539C320-6D98-D58B-78A8-AC5E002E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2940"/>
            <a:ext cx="4882772" cy="246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3" y="3819497"/>
            <a:ext cx="4132665" cy="2084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E380C3-A34E-294D-93DB-AC1B06DF8C37}"/>
              </a:ext>
            </a:extLst>
          </p:cNvPr>
          <p:cNvSpPr txBox="1"/>
          <p:nvPr/>
        </p:nvSpPr>
        <p:spPr>
          <a:xfrm>
            <a:off x="967591" y="5956859"/>
            <a:ext cx="5027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no.37 </a:t>
            </a:r>
            <a:r>
              <a:rPr lang="en-US" sz="1200" dirty="0"/>
              <a:t>factor plot between variables- insurance cost </a:t>
            </a:r>
            <a:r>
              <a:rPr lang="en-US" sz="1200" dirty="0" smtClean="0"/>
              <a:t>Vs Alcohol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43697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4AD0E1-A300-46DE-83CE-62C32F06B908}"/>
              </a:ext>
            </a:extLst>
          </p:cNvPr>
          <p:cNvSpPr txBox="1"/>
          <p:nvPr/>
        </p:nvSpPr>
        <p:spPr>
          <a:xfrm>
            <a:off x="-20435" y="-27729"/>
            <a:ext cx="31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- 7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411E704C-D0D2-24A9-8268-5F4DC880A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11" y="341603"/>
            <a:ext cx="6778625" cy="574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4060D7-28A6-A0E6-67D5-766B98B8FB31}"/>
              </a:ext>
            </a:extLst>
          </p:cNvPr>
          <p:cNvSpPr txBox="1"/>
          <p:nvPr/>
        </p:nvSpPr>
        <p:spPr>
          <a:xfrm>
            <a:off x="3931424" y="6237333"/>
            <a:ext cx="4856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 no. </a:t>
            </a:r>
            <a:r>
              <a:rPr lang="en-US" sz="1100" dirty="0" smtClean="0"/>
              <a:t>36</a:t>
            </a:r>
            <a:r>
              <a:rPr lang="en-US" sz="1100" dirty="0" smtClean="0"/>
              <a:t> </a:t>
            </a:r>
            <a:r>
              <a:rPr lang="en-US" sz="1100" dirty="0"/>
              <a:t>scatter plot </a:t>
            </a:r>
            <a:r>
              <a:rPr lang="en-US" sz="1100" dirty="0" smtClean="0"/>
              <a:t>between Continuous  variables vs insurance cost variables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6859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41B417-8B34-4003-B566-67EA8ADD1970}"/>
              </a:ext>
            </a:extLst>
          </p:cNvPr>
          <p:cNvSpPr txBox="1"/>
          <p:nvPr/>
        </p:nvSpPr>
        <p:spPr>
          <a:xfrm>
            <a:off x="3374158" y="4957494"/>
            <a:ext cx="478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no. </a:t>
            </a:r>
            <a:r>
              <a:rPr lang="en-US" sz="1200" dirty="0" smtClean="0"/>
              <a:t>38 </a:t>
            </a:r>
            <a:r>
              <a:rPr lang="en-US" sz="1200" dirty="0" smtClean="0"/>
              <a:t>Linear </a:t>
            </a:r>
            <a:r>
              <a:rPr lang="en-US" sz="1200" dirty="0"/>
              <a:t>Regression, lasso and ridge model fir and performance 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3E2681-6C50-40F8-A854-E8D5B9107ADE}"/>
              </a:ext>
            </a:extLst>
          </p:cNvPr>
          <p:cNvSpPr txBox="1"/>
          <p:nvPr/>
        </p:nvSpPr>
        <p:spPr>
          <a:xfrm>
            <a:off x="0" y="87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– 8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xmlns="" id="{3641F98D-7DBE-F103-CF49-AA4FB98F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44" y="1351748"/>
            <a:ext cx="3344126" cy="322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xmlns="" id="{5EB39339-D408-999C-3C85-CC2A9852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91" y="1376835"/>
            <a:ext cx="3194633" cy="30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xmlns="" id="{3F44E878-9B80-51F0-3ACD-89C3E4217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328" y="1392654"/>
            <a:ext cx="3108962" cy="300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34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353982-A218-4F3E-8FDC-39AD6AFB5B90}"/>
              </a:ext>
            </a:extLst>
          </p:cNvPr>
          <p:cNvSpPr txBox="1"/>
          <p:nvPr/>
        </p:nvSpPr>
        <p:spPr>
          <a:xfrm>
            <a:off x="3250276" y="6294860"/>
            <a:ext cx="5032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no. </a:t>
            </a:r>
            <a:r>
              <a:rPr lang="en-US" sz="1200" dirty="0" smtClean="0"/>
              <a:t>39</a:t>
            </a:r>
            <a:r>
              <a:rPr lang="en-US" sz="1200" dirty="0" smtClean="0"/>
              <a:t> </a:t>
            </a:r>
            <a:r>
              <a:rPr lang="en-US" sz="1200" dirty="0"/>
              <a:t>important features that account for 97% of variation in model.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666D77-5D28-4433-B955-D058AAE3CEE9}"/>
              </a:ext>
            </a:extLst>
          </p:cNvPr>
          <p:cNvSpPr txBox="1"/>
          <p:nvPr/>
        </p:nvSpPr>
        <p:spPr>
          <a:xfrm>
            <a:off x="0" y="87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– 9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94165809-2B7D-3DB3-9B98-7D1D6B76F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36" y="349819"/>
            <a:ext cx="8002071" cy="59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66ABC4-6E1E-4789-BA53-53A4D2F573D3}"/>
              </a:ext>
            </a:extLst>
          </p:cNvPr>
          <p:cNvSpPr txBox="1"/>
          <p:nvPr/>
        </p:nvSpPr>
        <p:spPr>
          <a:xfrm>
            <a:off x="299696" y="0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-1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D55C59-1553-4A66-B162-5E757C19DC57}"/>
              </a:ext>
            </a:extLst>
          </p:cNvPr>
          <p:cNvSpPr txBox="1"/>
          <p:nvPr/>
        </p:nvSpPr>
        <p:spPr>
          <a:xfrm>
            <a:off x="4663344" y="6275246"/>
            <a:ext cx="341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no- 1 Data description, 5 point summary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50" y="404894"/>
            <a:ext cx="8304126" cy="58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082C57-AFF3-4EF8-88D3-A5483E85E801}"/>
              </a:ext>
            </a:extLst>
          </p:cNvPr>
          <p:cNvSpPr txBox="1"/>
          <p:nvPr/>
        </p:nvSpPr>
        <p:spPr>
          <a:xfrm>
            <a:off x="299696" y="138125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-2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5B4B811-465A-6F4A-D054-BE1D1F0B1C5E}"/>
              </a:ext>
            </a:extLst>
          </p:cNvPr>
          <p:cNvGrpSpPr/>
          <p:nvPr/>
        </p:nvGrpSpPr>
        <p:grpSpPr>
          <a:xfrm>
            <a:off x="299696" y="780131"/>
            <a:ext cx="11430683" cy="6013520"/>
            <a:chOff x="299696" y="780131"/>
            <a:chExt cx="11430683" cy="60135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B8F65B5C-E428-35D5-C1B2-70D81D1AC6C7}"/>
                </a:ext>
              </a:extLst>
            </p:cNvPr>
            <p:cNvGrpSpPr/>
            <p:nvPr/>
          </p:nvGrpSpPr>
          <p:grpSpPr>
            <a:xfrm>
              <a:off x="518771" y="780131"/>
              <a:ext cx="11211608" cy="6013520"/>
              <a:chOff x="518771" y="780131"/>
              <a:chExt cx="11211608" cy="60135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xmlns="" id="{FB7D33B7-4F28-7495-8F63-987CFA66148A}"/>
                  </a:ext>
                </a:extLst>
              </p:cNvPr>
              <p:cNvGrpSpPr/>
              <p:nvPr/>
            </p:nvGrpSpPr>
            <p:grpSpPr>
              <a:xfrm>
                <a:off x="518771" y="858665"/>
                <a:ext cx="3983470" cy="5934986"/>
                <a:chOff x="518771" y="858665"/>
                <a:chExt cx="3983470" cy="593498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7BE44591-C391-4889-9E0A-3DA656E9E75F}"/>
                    </a:ext>
                  </a:extLst>
                </p:cNvPr>
                <p:cNvSpPr txBox="1"/>
                <p:nvPr/>
              </p:nvSpPr>
              <p:spPr>
                <a:xfrm>
                  <a:off x="715332" y="6516652"/>
                  <a:ext cx="37869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Fig no. -1 Box plot for the variables</a:t>
                  </a:r>
                  <a:endParaRPr lang="en-IN" sz="1200" dirty="0"/>
                </a:p>
              </p:txBody>
            </p:sp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xmlns="" id="{0C493CF2-8437-4F28-A702-F5968A26A0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771" y="858665"/>
                  <a:ext cx="3448050" cy="2371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" name="Picture 4">
                <a:extLst>
                  <a:ext uri="{FF2B5EF4-FFF2-40B4-BE49-F238E27FC236}">
                    <a16:creationId xmlns:a16="http://schemas.microsoft.com/office/drawing/2014/main" xmlns="" id="{76CA1DD8-6DC7-A8BF-AB84-621A9D165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1975" y="877151"/>
                <a:ext cx="3448050" cy="2371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6">
                <a:extLst>
                  <a:ext uri="{FF2B5EF4-FFF2-40B4-BE49-F238E27FC236}">
                    <a16:creationId xmlns:a16="http://schemas.microsoft.com/office/drawing/2014/main" xmlns="" id="{30481D54-0CED-8BCC-4F70-B44B68D714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5179" y="780131"/>
                <a:ext cx="3505200" cy="2371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xmlns="" id="{143BD228-BFD2-71B7-4444-D4A67F61A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96" y="3877974"/>
              <a:ext cx="3695700" cy="237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D8D0B3A9-E63B-A94E-44ED-047ABD2B5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836" y="3892116"/>
              <a:ext cx="35052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xmlns="" id="{6A513FE9-478E-3386-AEA9-F1FC5DD65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8504" y="3877973"/>
              <a:ext cx="3571875" cy="237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348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5DD4CD5-63A8-47E1-B2A3-05A85BF5218E}"/>
              </a:ext>
            </a:extLst>
          </p:cNvPr>
          <p:cNvSpPr txBox="1"/>
          <p:nvPr/>
        </p:nvSpPr>
        <p:spPr>
          <a:xfrm>
            <a:off x="299696" y="138125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-2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8B892E7-8A3F-26F9-D13F-C9D1C66D3CF7}"/>
              </a:ext>
            </a:extLst>
          </p:cNvPr>
          <p:cNvGrpSpPr/>
          <p:nvPr/>
        </p:nvGrpSpPr>
        <p:grpSpPr>
          <a:xfrm>
            <a:off x="299696" y="847119"/>
            <a:ext cx="11442608" cy="5721596"/>
            <a:chOff x="299696" y="847119"/>
            <a:chExt cx="11442608" cy="57215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881CFB1-5C33-2ACA-D517-1BC8522D200A}"/>
                </a:ext>
              </a:extLst>
            </p:cNvPr>
            <p:cNvGrpSpPr/>
            <p:nvPr/>
          </p:nvGrpSpPr>
          <p:grpSpPr>
            <a:xfrm>
              <a:off x="299696" y="847119"/>
              <a:ext cx="11442608" cy="5721596"/>
              <a:chOff x="299696" y="847119"/>
              <a:chExt cx="11442608" cy="572159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7B8241BE-F33F-74FB-07D1-0E597F6AD02E}"/>
                  </a:ext>
                </a:extLst>
              </p:cNvPr>
              <p:cNvGrpSpPr/>
              <p:nvPr/>
            </p:nvGrpSpPr>
            <p:grpSpPr>
              <a:xfrm>
                <a:off x="299696" y="879481"/>
                <a:ext cx="4184072" cy="5689234"/>
                <a:chOff x="299696" y="879481"/>
                <a:chExt cx="4184072" cy="568923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D7CBC3CA-90B5-4448-ABCB-07DDC681F1D6}"/>
                    </a:ext>
                  </a:extLst>
                </p:cNvPr>
                <p:cNvSpPr txBox="1"/>
                <p:nvPr/>
              </p:nvSpPr>
              <p:spPr>
                <a:xfrm>
                  <a:off x="696859" y="6291716"/>
                  <a:ext cx="37869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Fig no.1 Box plot for the variables</a:t>
                  </a:r>
                  <a:endParaRPr lang="en-IN" sz="1200" dirty="0"/>
                </a:p>
              </p:txBody>
            </p:sp>
            <p:pic>
              <p:nvPicPr>
                <p:cNvPr id="2050" name="Picture 2">
                  <a:extLst>
                    <a:ext uri="{FF2B5EF4-FFF2-40B4-BE49-F238E27FC236}">
                      <a16:creationId xmlns:a16="http://schemas.microsoft.com/office/drawing/2014/main" xmlns="" id="{8321E7BC-5DCE-2A37-FC53-DA84C771B9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9696" y="879481"/>
                  <a:ext cx="3571875" cy="2362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xmlns="" id="{E08C8CBC-9F4D-77BF-3C01-EEBD376CA0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3586" y="856644"/>
                <a:ext cx="3505200" cy="236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6">
                <a:extLst>
                  <a:ext uri="{FF2B5EF4-FFF2-40B4-BE49-F238E27FC236}">
                    <a16:creationId xmlns:a16="http://schemas.microsoft.com/office/drawing/2014/main" xmlns="" id="{5B01EB8F-B082-3FB2-2273-7DC7647C23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4254" y="847119"/>
                <a:ext cx="3448050" cy="2371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xmlns="" id="{1E0E91C0-1499-88CE-2D73-C8299D46A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71" y="3557492"/>
              <a:ext cx="3505200" cy="237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xmlns="" id="{D98DE8A9-BE02-0166-276B-827CA0998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586" y="3547967"/>
              <a:ext cx="369570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6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9EA981-0891-46D2-9855-4F8BAA453E1C}"/>
              </a:ext>
            </a:extLst>
          </p:cNvPr>
          <p:cNvSpPr txBox="1"/>
          <p:nvPr/>
        </p:nvSpPr>
        <p:spPr>
          <a:xfrm>
            <a:off x="281223" y="105709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- 3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6442C96C-A153-F841-5C54-D98E5231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42" y="376372"/>
            <a:ext cx="3932258" cy="248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933835C3-BE2D-8BA4-A582-12ED2AB6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09" y="290375"/>
            <a:ext cx="4157300" cy="256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FF1596CE-4008-4D4D-DD89-FFD94472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76" y="3204324"/>
            <a:ext cx="4292790" cy="294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AF3BD3CD-7505-C3B5-8DE6-60876E09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764" y="3336693"/>
            <a:ext cx="4593945" cy="281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1969490" y="2857189"/>
            <a:ext cx="30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 </a:t>
            </a:r>
            <a:r>
              <a:rPr lang="en-US" sz="1200" dirty="0"/>
              <a:t>Count plot </a:t>
            </a:r>
            <a:r>
              <a:rPr lang="en-US" sz="1200" dirty="0" smtClean="0"/>
              <a:t>adventures sports variable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7097651" y="2857189"/>
            <a:ext cx="30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no.3 </a:t>
            </a:r>
            <a:r>
              <a:rPr lang="en-US" sz="1200" dirty="0"/>
              <a:t>Count plot </a:t>
            </a:r>
            <a:r>
              <a:rPr lang="en-US" sz="1200" dirty="0" smtClean="0"/>
              <a:t>Occupation variable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1719922" y="6218401"/>
            <a:ext cx="30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no.4 </a:t>
            </a:r>
            <a:r>
              <a:rPr lang="en-US" sz="1200" dirty="0"/>
              <a:t>Count plot </a:t>
            </a:r>
            <a:r>
              <a:rPr lang="en-US" sz="1200" dirty="0" smtClean="0"/>
              <a:t>cholesterol level variable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7044109" y="6336751"/>
            <a:ext cx="3418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no.5 </a:t>
            </a:r>
            <a:r>
              <a:rPr lang="en-US" sz="1200" dirty="0"/>
              <a:t>Count plot </a:t>
            </a:r>
            <a:r>
              <a:rPr lang="en-US" sz="1200" dirty="0" smtClean="0"/>
              <a:t>Heart desc_history variable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9307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9EA981-0891-46D2-9855-4F8BAA453E1C}"/>
              </a:ext>
            </a:extLst>
          </p:cNvPr>
          <p:cNvSpPr txBox="1"/>
          <p:nvPr/>
        </p:nvSpPr>
        <p:spPr>
          <a:xfrm>
            <a:off x="281223" y="105709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- 3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13A72C56-017C-C2C1-8995-003EE4CA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28" y="475041"/>
            <a:ext cx="4478369" cy="226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6325F7E9-D0B1-E764-9EF4-C362E2E6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298" y="475041"/>
            <a:ext cx="4139444" cy="209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xmlns="" id="{0CB9EB09-DF1D-1BAD-DDD0-BDFD5B94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7" y="3246206"/>
            <a:ext cx="5071713" cy="265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xmlns="" id="{EB4C037E-3448-1550-46D8-C0178B22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83" y="3324033"/>
            <a:ext cx="5519106" cy="249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1667645" y="2744567"/>
            <a:ext cx="359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no.6 </a:t>
            </a:r>
            <a:r>
              <a:rPr lang="en-US" sz="1200" dirty="0"/>
              <a:t>Count plot </a:t>
            </a:r>
            <a:r>
              <a:rPr lang="en-US" sz="1200" dirty="0" smtClean="0"/>
              <a:t>other major </a:t>
            </a:r>
            <a:r>
              <a:rPr lang="en-US" sz="1200" dirty="0" err="1" smtClean="0"/>
              <a:t>desc</a:t>
            </a:r>
            <a:r>
              <a:rPr lang="en-US" sz="1200" dirty="0" smtClean="0"/>
              <a:t>  history variable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1667645" y="5983507"/>
            <a:ext cx="30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no.8 </a:t>
            </a:r>
            <a:r>
              <a:rPr lang="en-US" sz="1200" dirty="0"/>
              <a:t>Count plot </a:t>
            </a:r>
            <a:r>
              <a:rPr lang="en-US" sz="1200" dirty="0" smtClean="0"/>
              <a:t>Smoking status variable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7342071" y="2671421"/>
            <a:ext cx="30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no.7 </a:t>
            </a:r>
            <a:r>
              <a:rPr lang="en-US" sz="1200" dirty="0"/>
              <a:t>Count plot </a:t>
            </a:r>
            <a:r>
              <a:rPr lang="en-US" sz="1200" dirty="0" smtClean="0"/>
              <a:t>Gender variable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7890844" y="5897366"/>
            <a:ext cx="30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no.9 Count </a:t>
            </a:r>
            <a:r>
              <a:rPr lang="en-US" sz="1200" dirty="0"/>
              <a:t>plot </a:t>
            </a:r>
            <a:r>
              <a:rPr lang="en-US" sz="1200" dirty="0" smtClean="0"/>
              <a:t>Location variable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9154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9EA981-0891-46D2-9855-4F8BAA453E1C}"/>
              </a:ext>
            </a:extLst>
          </p:cNvPr>
          <p:cNvSpPr txBox="1"/>
          <p:nvPr/>
        </p:nvSpPr>
        <p:spPr>
          <a:xfrm>
            <a:off x="281223" y="105709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- 3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A22FAB50-501F-FAAF-0CFE-B4E82FE2E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15" y="475041"/>
            <a:ext cx="5159320" cy="261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8DB533FE-D88B-D8EE-011F-0FDE9FCE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27" y="232046"/>
            <a:ext cx="5140065" cy="260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xmlns="" id="{570F51D5-E00E-CE70-3C25-81EE3E1E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4" y="3743394"/>
            <a:ext cx="5053164" cy="256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xmlns="" id="{B5A34FD1-7EEA-5C2E-9DF9-540AA4ED9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04" y="3394624"/>
            <a:ext cx="5393933" cy="273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1469049" y="3107821"/>
            <a:ext cx="399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no.10 </a:t>
            </a:r>
            <a:r>
              <a:rPr lang="en-US" sz="1200" dirty="0"/>
              <a:t>Count plot </a:t>
            </a:r>
            <a:r>
              <a:rPr lang="en-US" sz="1200" dirty="0" smtClean="0"/>
              <a:t>Covered by any other company variable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7521400" y="3060452"/>
            <a:ext cx="30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no.11 </a:t>
            </a:r>
            <a:r>
              <a:rPr lang="en-US" sz="1200" dirty="0"/>
              <a:t>Count plot </a:t>
            </a:r>
            <a:r>
              <a:rPr lang="en-US" sz="1200" dirty="0" smtClean="0"/>
              <a:t>alcohol variable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1946614" y="6304213"/>
            <a:ext cx="304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no.12 </a:t>
            </a:r>
            <a:r>
              <a:rPr lang="en-US" sz="1200" dirty="0"/>
              <a:t>Count plot </a:t>
            </a:r>
            <a:r>
              <a:rPr lang="en-US" sz="1200" dirty="0" smtClean="0"/>
              <a:t>Exercise variable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7338951" y="6304212"/>
            <a:ext cx="350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/>
              <a:t>no.13 Count plot </a:t>
            </a:r>
            <a:r>
              <a:rPr lang="en-US" sz="1200" dirty="0" smtClean="0"/>
              <a:t>Admitted status variable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4735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9EA981-0891-46D2-9855-4F8BAA453E1C}"/>
              </a:ext>
            </a:extLst>
          </p:cNvPr>
          <p:cNvSpPr txBox="1"/>
          <p:nvPr/>
        </p:nvSpPr>
        <p:spPr>
          <a:xfrm>
            <a:off x="281223" y="105709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- 3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7" y="593562"/>
            <a:ext cx="5300825" cy="27012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10" y="593562"/>
            <a:ext cx="5376567" cy="2717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1350296" y="3468934"/>
            <a:ext cx="399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no.14 </a:t>
            </a:r>
            <a:r>
              <a:rPr lang="en-US" sz="1200" dirty="0"/>
              <a:t>Count plot </a:t>
            </a:r>
            <a:r>
              <a:rPr lang="en-US" sz="1200" dirty="0" smtClean="0"/>
              <a:t>year of insurance with us variable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7074202" y="3468933"/>
            <a:ext cx="399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no.15 </a:t>
            </a:r>
            <a:r>
              <a:rPr lang="en-US" sz="1200" dirty="0"/>
              <a:t>Count plot </a:t>
            </a:r>
            <a:r>
              <a:rPr lang="en-US" sz="1200" dirty="0" smtClean="0"/>
              <a:t>regular check up last </a:t>
            </a:r>
            <a:r>
              <a:rPr lang="en-US" sz="1200" dirty="0" smtClean="0"/>
              <a:t>year </a:t>
            </a:r>
            <a:r>
              <a:rPr lang="en-US" sz="1200" dirty="0" smtClean="0"/>
              <a:t>variable</a:t>
            </a:r>
            <a:endParaRPr lang="en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3" y="3920063"/>
            <a:ext cx="4350531" cy="2216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1467070" y="6320385"/>
            <a:ext cx="399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no.16 </a:t>
            </a:r>
            <a:r>
              <a:rPr lang="en-US" sz="1200" dirty="0"/>
              <a:t>Count plot </a:t>
            </a:r>
            <a:r>
              <a:rPr lang="en-US" sz="1200" dirty="0" smtClean="0"/>
              <a:t>weight change in last one year  variable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78" y="3814899"/>
            <a:ext cx="4763270" cy="24273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E48A41F-42E6-43A2-84C0-FC07F30FAC8D}"/>
              </a:ext>
            </a:extLst>
          </p:cNvPr>
          <p:cNvSpPr txBox="1"/>
          <p:nvPr/>
        </p:nvSpPr>
        <p:spPr>
          <a:xfrm>
            <a:off x="6321199" y="6330968"/>
            <a:ext cx="399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no.17 </a:t>
            </a:r>
            <a:r>
              <a:rPr lang="en-US" sz="1200" dirty="0"/>
              <a:t>Count plot </a:t>
            </a:r>
            <a:r>
              <a:rPr lang="en-US" sz="1200" dirty="0" smtClean="0"/>
              <a:t>Visited doctor last one year  variable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4846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5816E2B-7658-4590-B632-1E53826380B9}"/>
              </a:ext>
            </a:extLst>
          </p:cNvPr>
          <p:cNvSpPr txBox="1"/>
          <p:nvPr/>
        </p:nvSpPr>
        <p:spPr>
          <a:xfrm>
            <a:off x="0" y="-31113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Annexure - 4 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CC9B918-9E40-6199-0F2F-1860A5EA0AF4}"/>
              </a:ext>
            </a:extLst>
          </p:cNvPr>
          <p:cNvSpPr txBox="1"/>
          <p:nvPr/>
        </p:nvSpPr>
        <p:spPr>
          <a:xfrm>
            <a:off x="1658905" y="3023393"/>
            <a:ext cx="448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no.18 </a:t>
            </a:r>
            <a:r>
              <a:rPr lang="en-US" sz="1200" dirty="0"/>
              <a:t>distribution plot for </a:t>
            </a:r>
            <a:r>
              <a:rPr lang="en-US" sz="1200" dirty="0" smtClean="0"/>
              <a:t>Insurance cost variable</a:t>
            </a:r>
            <a:endParaRPr lang="en-IN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C43370F-6394-CD54-9B24-A4BF377DB617}"/>
              </a:ext>
            </a:extLst>
          </p:cNvPr>
          <p:cNvGrpSpPr/>
          <p:nvPr/>
        </p:nvGrpSpPr>
        <p:grpSpPr>
          <a:xfrm>
            <a:off x="1284361" y="338219"/>
            <a:ext cx="9118423" cy="5857475"/>
            <a:chOff x="1284361" y="210786"/>
            <a:chExt cx="9227092" cy="59959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B88B313-69B5-4427-D407-4FC823E7C813}"/>
                </a:ext>
              </a:extLst>
            </p:cNvPr>
            <p:cNvGrpSpPr/>
            <p:nvPr/>
          </p:nvGrpSpPr>
          <p:grpSpPr>
            <a:xfrm>
              <a:off x="1403115" y="210786"/>
              <a:ext cx="8926311" cy="2790453"/>
              <a:chOff x="1403115" y="210786"/>
              <a:chExt cx="8926311" cy="2790453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xmlns="" id="{B17E19D4-DAA5-8DC5-F367-EFDF76B053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3115" y="210786"/>
                <a:ext cx="3762651" cy="2676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xmlns="" id="{9B780B4A-B818-BB5B-032D-3FCABE8DED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2754" y="508897"/>
                <a:ext cx="3846672" cy="2492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xmlns="" id="{4A860189-4EE8-A5AA-1468-779386637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361" y="3429000"/>
              <a:ext cx="3881405" cy="2533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xmlns="" id="{1D00DE70-5469-17B3-8A30-9CD4B82CF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606" y="3429000"/>
              <a:ext cx="4192847" cy="277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C9B918-9E40-6199-0F2F-1860A5EA0AF4}"/>
              </a:ext>
            </a:extLst>
          </p:cNvPr>
          <p:cNvSpPr txBox="1"/>
          <p:nvPr/>
        </p:nvSpPr>
        <p:spPr>
          <a:xfrm>
            <a:off x="1834569" y="6195694"/>
            <a:ext cx="448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no.20 </a:t>
            </a:r>
            <a:r>
              <a:rPr lang="en-US" sz="1200" dirty="0"/>
              <a:t>distribution plot </a:t>
            </a:r>
            <a:r>
              <a:rPr lang="en-US" sz="1200" dirty="0" smtClean="0"/>
              <a:t>for age  </a:t>
            </a:r>
            <a:r>
              <a:rPr lang="en-US" sz="1200" dirty="0"/>
              <a:t>variables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CC9B918-9E40-6199-0F2F-1860A5EA0AF4}"/>
              </a:ext>
            </a:extLst>
          </p:cNvPr>
          <p:cNvSpPr txBox="1"/>
          <p:nvPr/>
        </p:nvSpPr>
        <p:spPr>
          <a:xfrm>
            <a:off x="7162378" y="3106379"/>
            <a:ext cx="383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no.19 </a:t>
            </a:r>
            <a:r>
              <a:rPr lang="en-US" sz="1200" dirty="0"/>
              <a:t>distribution plot </a:t>
            </a:r>
            <a:r>
              <a:rPr lang="en-US" sz="1200" dirty="0" smtClean="0"/>
              <a:t>for daily </a:t>
            </a:r>
            <a:r>
              <a:rPr lang="en-US" sz="1200" dirty="0" err="1" smtClean="0"/>
              <a:t>avg</a:t>
            </a:r>
            <a:r>
              <a:rPr lang="en-US" sz="1200" dirty="0" smtClean="0"/>
              <a:t> steps  </a:t>
            </a:r>
            <a:r>
              <a:rPr lang="en-US" sz="1200" dirty="0"/>
              <a:t>variables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C9B918-9E40-6199-0F2F-1860A5EA0AF4}"/>
              </a:ext>
            </a:extLst>
          </p:cNvPr>
          <p:cNvSpPr txBox="1"/>
          <p:nvPr/>
        </p:nvSpPr>
        <p:spPr>
          <a:xfrm>
            <a:off x="6837446" y="6168718"/>
            <a:ext cx="448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</a:t>
            </a:r>
            <a:r>
              <a:rPr lang="en-US" sz="1200" dirty="0" smtClean="0"/>
              <a:t>no.21 </a:t>
            </a:r>
            <a:r>
              <a:rPr lang="en-US" sz="1200" dirty="0"/>
              <a:t>distribution plot </a:t>
            </a:r>
            <a:r>
              <a:rPr lang="en-US" sz="1200" dirty="0" smtClean="0"/>
              <a:t>for </a:t>
            </a:r>
            <a:r>
              <a:rPr lang="en-US" sz="1200" dirty="0" err="1" smtClean="0"/>
              <a:t>avg</a:t>
            </a:r>
            <a:r>
              <a:rPr lang="en-US" sz="1200" dirty="0" smtClean="0"/>
              <a:t> glucose level variables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7749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439</Words>
  <Application>Microsoft Office PowerPoint</Application>
  <PresentationFormat>Widescreen</PresentationFormat>
  <Paragraphs>64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Powar</dc:creator>
  <cp:lastModifiedBy>user</cp:lastModifiedBy>
  <cp:revision>42</cp:revision>
  <dcterms:created xsi:type="dcterms:W3CDTF">2020-12-20T05:49:33Z</dcterms:created>
  <dcterms:modified xsi:type="dcterms:W3CDTF">2022-05-15T08:31:30Z</dcterms:modified>
</cp:coreProperties>
</file>