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D2497-2608-4E95-B43F-63EF80D1D3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71E4D6A-33D8-4E81-B6A9-D5F678BC785A}">
      <dgm:prSet/>
      <dgm:spPr/>
      <dgm:t>
        <a:bodyPr/>
        <a:lstStyle/>
        <a:p>
          <a:r>
            <a:rPr lang="pt-BR"/>
            <a:t>Minha maior superação foi praticar minha segurança na criação de um conteúdo original proveniente de meus esforços, os quais demonstraram um bom resultado</a:t>
          </a:r>
          <a:endParaRPr lang="en-US"/>
        </a:p>
      </dgm:t>
    </dgm:pt>
    <dgm:pt modelId="{2E0C12A5-8AF2-4057-84E6-1E24AA569436}" type="parTrans" cxnId="{16F72CAE-15DE-439B-961D-C326645B4E92}">
      <dgm:prSet/>
      <dgm:spPr/>
      <dgm:t>
        <a:bodyPr/>
        <a:lstStyle/>
        <a:p>
          <a:endParaRPr lang="en-US"/>
        </a:p>
      </dgm:t>
    </dgm:pt>
    <dgm:pt modelId="{613F0723-3BF6-42E0-8043-A260E5C52801}" type="sibTrans" cxnId="{16F72CAE-15DE-439B-961D-C326645B4E92}">
      <dgm:prSet/>
      <dgm:spPr/>
      <dgm:t>
        <a:bodyPr/>
        <a:lstStyle/>
        <a:p>
          <a:endParaRPr lang="en-US"/>
        </a:p>
      </dgm:t>
    </dgm:pt>
    <dgm:pt modelId="{9C04205A-51CB-47D4-8A6C-F00BC684EACE}">
      <dgm:prSet/>
      <dgm:spPr/>
      <dgm:t>
        <a:bodyPr/>
        <a:lstStyle/>
        <a:p>
          <a:r>
            <a:rPr lang="pt-BR"/>
            <a:t>Criar confiança para explicar e acreditar em meus ideais do projeto</a:t>
          </a:r>
          <a:endParaRPr lang="en-US"/>
        </a:p>
      </dgm:t>
    </dgm:pt>
    <dgm:pt modelId="{4DAA381F-1B92-437B-B4DB-3AB726E9908B}" type="parTrans" cxnId="{413A7612-04A1-4FF6-BCE1-87FE9BBED311}">
      <dgm:prSet/>
      <dgm:spPr/>
      <dgm:t>
        <a:bodyPr/>
        <a:lstStyle/>
        <a:p>
          <a:endParaRPr lang="en-US"/>
        </a:p>
      </dgm:t>
    </dgm:pt>
    <dgm:pt modelId="{5946455F-8DEE-4C25-8B1A-E1BFEE26CD3D}" type="sibTrans" cxnId="{413A7612-04A1-4FF6-BCE1-87FE9BBED311}">
      <dgm:prSet/>
      <dgm:spPr/>
      <dgm:t>
        <a:bodyPr/>
        <a:lstStyle/>
        <a:p>
          <a:endParaRPr lang="en-US"/>
        </a:p>
      </dgm:t>
    </dgm:pt>
    <dgm:pt modelId="{05EEBD44-8A27-48D9-AE70-70D722A6B463}">
      <dgm:prSet/>
      <dgm:spPr/>
      <dgm:t>
        <a:bodyPr/>
        <a:lstStyle/>
        <a:p>
          <a:r>
            <a:rPr lang="pt-BR"/>
            <a:t>Efetivar a criação de um projeto documentado do zero, algo que nunca havia feito, o que se mostrou algo desafiador no começo ,mas que foi gradualmente superado</a:t>
          </a:r>
          <a:endParaRPr lang="en-US"/>
        </a:p>
      </dgm:t>
    </dgm:pt>
    <dgm:pt modelId="{E974D3C4-7B55-40F8-B9C9-6B255ACBE575}" type="parTrans" cxnId="{980A18DF-3D11-4FDC-9E59-BBDD48DF3106}">
      <dgm:prSet/>
      <dgm:spPr/>
      <dgm:t>
        <a:bodyPr/>
        <a:lstStyle/>
        <a:p>
          <a:endParaRPr lang="en-US"/>
        </a:p>
      </dgm:t>
    </dgm:pt>
    <dgm:pt modelId="{54A3A7AA-67F5-4FD3-967B-CCF9F514516C}" type="sibTrans" cxnId="{980A18DF-3D11-4FDC-9E59-BBDD48DF3106}">
      <dgm:prSet/>
      <dgm:spPr/>
      <dgm:t>
        <a:bodyPr/>
        <a:lstStyle/>
        <a:p>
          <a:endParaRPr lang="en-US"/>
        </a:p>
      </dgm:t>
    </dgm:pt>
    <dgm:pt modelId="{DCE9BDCC-430F-479B-A985-73428A178994}" type="pres">
      <dgm:prSet presAssocID="{F1ED2497-2608-4E95-B43F-63EF80D1D33D}" presName="root" presStyleCnt="0">
        <dgm:presLayoutVars>
          <dgm:dir/>
          <dgm:resizeHandles val="exact"/>
        </dgm:presLayoutVars>
      </dgm:prSet>
      <dgm:spPr/>
    </dgm:pt>
    <dgm:pt modelId="{83D36CAF-E73F-45A1-B1D2-240BDA44AB2D}" type="pres">
      <dgm:prSet presAssocID="{171E4D6A-33D8-4E81-B6A9-D5F678BC785A}" presName="compNode" presStyleCnt="0"/>
      <dgm:spPr/>
    </dgm:pt>
    <dgm:pt modelId="{CFCDEC3F-DAC7-4B28-A1BF-3CE684778511}" type="pres">
      <dgm:prSet presAssocID="{171E4D6A-33D8-4E81-B6A9-D5F678BC78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DF2B9DD3-8AFB-443F-9E12-531874F07700}" type="pres">
      <dgm:prSet presAssocID="{171E4D6A-33D8-4E81-B6A9-D5F678BC785A}" presName="spaceRect" presStyleCnt="0"/>
      <dgm:spPr/>
    </dgm:pt>
    <dgm:pt modelId="{4E09B2DD-4E1B-496D-B874-3D9E5C620C1B}" type="pres">
      <dgm:prSet presAssocID="{171E4D6A-33D8-4E81-B6A9-D5F678BC785A}" presName="textRect" presStyleLbl="revTx" presStyleIdx="0" presStyleCnt="3">
        <dgm:presLayoutVars>
          <dgm:chMax val="1"/>
          <dgm:chPref val="1"/>
        </dgm:presLayoutVars>
      </dgm:prSet>
      <dgm:spPr/>
    </dgm:pt>
    <dgm:pt modelId="{B539286A-81E0-4BB8-A3B7-5BBFE71FBADA}" type="pres">
      <dgm:prSet presAssocID="{613F0723-3BF6-42E0-8043-A260E5C52801}" presName="sibTrans" presStyleCnt="0"/>
      <dgm:spPr/>
    </dgm:pt>
    <dgm:pt modelId="{80EBD858-C4E4-438B-A450-C81FA7CE1F66}" type="pres">
      <dgm:prSet presAssocID="{9C04205A-51CB-47D4-8A6C-F00BC684EACE}" presName="compNode" presStyleCnt="0"/>
      <dgm:spPr/>
    </dgm:pt>
    <dgm:pt modelId="{F193F76A-C82E-472F-A1A5-BFBBEFF80D9F}" type="pres">
      <dgm:prSet presAssocID="{9C04205A-51CB-47D4-8A6C-F00BC684EA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DCD7416-1CD9-40D5-8608-9CA66C9E8899}" type="pres">
      <dgm:prSet presAssocID="{9C04205A-51CB-47D4-8A6C-F00BC684EACE}" presName="spaceRect" presStyleCnt="0"/>
      <dgm:spPr/>
    </dgm:pt>
    <dgm:pt modelId="{6C7685BB-6B16-4FE3-8579-B7C85299BD3E}" type="pres">
      <dgm:prSet presAssocID="{9C04205A-51CB-47D4-8A6C-F00BC684EACE}" presName="textRect" presStyleLbl="revTx" presStyleIdx="1" presStyleCnt="3">
        <dgm:presLayoutVars>
          <dgm:chMax val="1"/>
          <dgm:chPref val="1"/>
        </dgm:presLayoutVars>
      </dgm:prSet>
      <dgm:spPr/>
    </dgm:pt>
    <dgm:pt modelId="{EB6F4332-28FB-49E1-9F12-300405706F97}" type="pres">
      <dgm:prSet presAssocID="{5946455F-8DEE-4C25-8B1A-E1BFEE26CD3D}" presName="sibTrans" presStyleCnt="0"/>
      <dgm:spPr/>
    </dgm:pt>
    <dgm:pt modelId="{EBD1FCDC-53EA-439F-A8B3-746DA0BD6810}" type="pres">
      <dgm:prSet presAssocID="{05EEBD44-8A27-48D9-AE70-70D722A6B463}" presName="compNode" presStyleCnt="0"/>
      <dgm:spPr/>
    </dgm:pt>
    <dgm:pt modelId="{020B224B-D2EA-44F3-AEFC-1F4204C1F9D5}" type="pres">
      <dgm:prSet presAssocID="{05EEBD44-8A27-48D9-AE70-70D722A6B4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gos de artifício"/>
        </a:ext>
      </dgm:extLst>
    </dgm:pt>
    <dgm:pt modelId="{90F48935-F0D7-4E02-8A3B-5925D456C07C}" type="pres">
      <dgm:prSet presAssocID="{05EEBD44-8A27-48D9-AE70-70D722A6B463}" presName="spaceRect" presStyleCnt="0"/>
      <dgm:spPr/>
    </dgm:pt>
    <dgm:pt modelId="{88527D4A-59D0-44EE-BFC9-31CDF2901721}" type="pres">
      <dgm:prSet presAssocID="{05EEBD44-8A27-48D9-AE70-70D722A6B4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A16A04-F572-4CCB-9EA9-2D5C9EC75198}" type="presOf" srcId="{F1ED2497-2608-4E95-B43F-63EF80D1D33D}" destId="{DCE9BDCC-430F-479B-A985-73428A178994}" srcOrd="0" destOrd="0" presId="urn:microsoft.com/office/officeart/2018/2/layout/IconLabelList"/>
    <dgm:cxn modelId="{413A7612-04A1-4FF6-BCE1-87FE9BBED311}" srcId="{F1ED2497-2608-4E95-B43F-63EF80D1D33D}" destId="{9C04205A-51CB-47D4-8A6C-F00BC684EACE}" srcOrd="1" destOrd="0" parTransId="{4DAA381F-1B92-437B-B4DB-3AB726E9908B}" sibTransId="{5946455F-8DEE-4C25-8B1A-E1BFEE26CD3D}"/>
    <dgm:cxn modelId="{16F72CAE-15DE-439B-961D-C326645B4E92}" srcId="{F1ED2497-2608-4E95-B43F-63EF80D1D33D}" destId="{171E4D6A-33D8-4E81-B6A9-D5F678BC785A}" srcOrd="0" destOrd="0" parTransId="{2E0C12A5-8AF2-4057-84E6-1E24AA569436}" sibTransId="{613F0723-3BF6-42E0-8043-A260E5C52801}"/>
    <dgm:cxn modelId="{AFAE8CB6-971B-4A8D-A8DE-1B20905630BA}" type="presOf" srcId="{9C04205A-51CB-47D4-8A6C-F00BC684EACE}" destId="{6C7685BB-6B16-4FE3-8579-B7C85299BD3E}" srcOrd="0" destOrd="0" presId="urn:microsoft.com/office/officeart/2018/2/layout/IconLabelList"/>
    <dgm:cxn modelId="{9DDA1FCA-F2B7-4D0A-B111-163FCF1BA2B0}" type="presOf" srcId="{171E4D6A-33D8-4E81-B6A9-D5F678BC785A}" destId="{4E09B2DD-4E1B-496D-B874-3D9E5C620C1B}" srcOrd="0" destOrd="0" presId="urn:microsoft.com/office/officeart/2018/2/layout/IconLabelList"/>
    <dgm:cxn modelId="{547D98DB-EFDB-4FF4-A388-A2DC00EFCF35}" type="presOf" srcId="{05EEBD44-8A27-48D9-AE70-70D722A6B463}" destId="{88527D4A-59D0-44EE-BFC9-31CDF2901721}" srcOrd="0" destOrd="0" presId="urn:microsoft.com/office/officeart/2018/2/layout/IconLabelList"/>
    <dgm:cxn modelId="{980A18DF-3D11-4FDC-9E59-BBDD48DF3106}" srcId="{F1ED2497-2608-4E95-B43F-63EF80D1D33D}" destId="{05EEBD44-8A27-48D9-AE70-70D722A6B463}" srcOrd="2" destOrd="0" parTransId="{E974D3C4-7B55-40F8-B9C9-6B255ACBE575}" sibTransId="{54A3A7AA-67F5-4FD3-967B-CCF9F514516C}"/>
    <dgm:cxn modelId="{C075A22B-677B-4560-91F6-584C73855345}" type="presParOf" srcId="{DCE9BDCC-430F-479B-A985-73428A178994}" destId="{83D36CAF-E73F-45A1-B1D2-240BDA44AB2D}" srcOrd="0" destOrd="0" presId="urn:microsoft.com/office/officeart/2018/2/layout/IconLabelList"/>
    <dgm:cxn modelId="{CBCA42B8-1E4A-4FB8-B3DC-578C3BFBD2BB}" type="presParOf" srcId="{83D36CAF-E73F-45A1-B1D2-240BDA44AB2D}" destId="{CFCDEC3F-DAC7-4B28-A1BF-3CE684778511}" srcOrd="0" destOrd="0" presId="urn:microsoft.com/office/officeart/2018/2/layout/IconLabelList"/>
    <dgm:cxn modelId="{2C2E5AF0-D7EB-46EA-A7B7-7414F0E94D64}" type="presParOf" srcId="{83D36CAF-E73F-45A1-B1D2-240BDA44AB2D}" destId="{DF2B9DD3-8AFB-443F-9E12-531874F07700}" srcOrd="1" destOrd="0" presId="urn:microsoft.com/office/officeart/2018/2/layout/IconLabelList"/>
    <dgm:cxn modelId="{8E59253D-BB15-4CBA-A1A0-2FE37FE27E16}" type="presParOf" srcId="{83D36CAF-E73F-45A1-B1D2-240BDA44AB2D}" destId="{4E09B2DD-4E1B-496D-B874-3D9E5C620C1B}" srcOrd="2" destOrd="0" presId="urn:microsoft.com/office/officeart/2018/2/layout/IconLabelList"/>
    <dgm:cxn modelId="{6323DEC2-732A-44E9-91E0-B53A192CB248}" type="presParOf" srcId="{DCE9BDCC-430F-479B-A985-73428A178994}" destId="{B539286A-81E0-4BB8-A3B7-5BBFE71FBADA}" srcOrd="1" destOrd="0" presId="urn:microsoft.com/office/officeart/2018/2/layout/IconLabelList"/>
    <dgm:cxn modelId="{50ACF43E-C187-4DB6-932C-21F1DCCC3215}" type="presParOf" srcId="{DCE9BDCC-430F-479B-A985-73428A178994}" destId="{80EBD858-C4E4-438B-A450-C81FA7CE1F66}" srcOrd="2" destOrd="0" presId="urn:microsoft.com/office/officeart/2018/2/layout/IconLabelList"/>
    <dgm:cxn modelId="{C4AD954D-732A-4E52-9C9A-D8DB25492FA0}" type="presParOf" srcId="{80EBD858-C4E4-438B-A450-C81FA7CE1F66}" destId="{F193F76A-C82E-472F-A1A5-BFBBEFF80D9F}" srcOrd="0" destOrd="0" presId="urn:microsoft.com/office/officeart/2018/2/layout/IconLabelList"/>
    <dgm:cxn modelId="{5F9156C1-1718-4298-80FF-B519CE460D58}" type="presParOf" srcId="{80EBD858-C4E4-438B-A450-C81FA7CE1F66}" destId="{7DCD7416-1CD9-40D5-8608-9CA66C9E8899}" srcOrd="1" destOrd="0" presId="urn:microsoft.com/office/officeart/2018/2/layout/IconLabelList"/>
    <dgm:cxn modelId="{549B54C4-D299-4455-B08A-8DBEE4858D7B}" type="presParOf" srcId="{80EBD858-C4E4-438B-A450-C81FA7CE1F66}" destId="{6C7685BB-6B16-4FE3-8579-B7C85299BD3E}" srcOrd="2" destOrd="0" presId="urn:microsoft.com/office/officeart/2018/2/layout/IconLabelList"/>
    <dgm:cxn modelId="{9476AFF5-BB5F-415D-8686-84E9282B739F}" type="presParOf" srcId="{DCE9BDCC-430F-479B-A985-73428A178994}" destId="{EB6F4332-28FB-49E1-9F12-300405706F97}" srcOrd="3" destOrd="0" presId="urn:microsoft.com/office/officeart/2018/2/layout/IconLabelList"/>
    <dgm:cxn modelId="{42D07F44-E0BC-4824-A574-79CD681CE92C}" type="presParOf" srcId="{DCE9BDCC-430F-479B-A985-73428A178994}" destId="{EBD1FCDC-53EA-439F-A8B3-746DA0BD6810}" srcOrd="4" destOrd="0" presId="urn:microsoft.com/office/officeart/2018/2/layout/IconLabelList"/>
    <dgm:cxn modelId="{6EF30159-C442-44DB-B08D-622F1619EC24}" type="presParOf" srcId="{EBD1FCDC-53EA-439F-A8B3-746DA0BD6810}" destId="{020B224B-D2EA-44F3-AEFC-1F4204C1F9D5}" srcOrd="0" destOrd="0" presId="urn:microsoft.com/office/officeart/2018/2/layout/IconLabelList"/>
    <dgm:cxn modelId="{6F1053C1-F6F4-4895-9E6C-4894F2DE2A83}" type="presParOf" srcId="{EBD1FCDC-53EA-439F-A8B3-746DA0BD6810}" destId="{90F48935-F0D7-4E02-8A3B-5925D456C07C}" srcOrd="1" destOrd="0" presId="urn:microsoft.com/office/officeart/2018/2/layout/IconLabelList"/>
    <dgm:cxn modelId="{D7717F9E-7F52-4D3E-A2BA-75B5DA8DE6DA}" type="presParOf" srcId="{EBD1FCDC-53EA-439F-A8B3-746DA0BD6810}" destId="{88527D4A-59D0-44EE-BFC9-31CDF2901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DEC3F-DAC7-4B28-A1BF-3CE684778511}">
      <dsp:nvSpPr>
        <dsp:cNvPr id="0" name=""/>
        <dsp:cNvSpPr/>
      </dsp:nvSpPr>
      <dsp:spPr>
        <a:xfrm>
          <a:off x="1030355" y="708865"/>
          <a:ext cx="1113218" cy="1113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9B2DD-4E1B-496D-B874-3D9E5C620C1B}">
      <dsp:nvSpPr>
        <dsp:cNvPr id="0" name=""/>
        <dsp:cNvSpPr/>
      </dsp:nvSpPr>
      <dsp:spPr>
        <a:xfrm>
          <a:off x="350054" y="2157575"/>
          <a:ext cx="247381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Minha maior superação foi praticar minha segurança na criação de um conteúdo original proveniente de meus esforços, os quais demonstraram um bom resultado</a:t>
          </a:r>
          <a:endParaRPr lang="en-US" sz="1100" kern="1200"/>
        </a:p>
      </dsp:txBody>
      <dsp:txXfrm>
        <a:off x="350054" y="2157575"/>
        <a:ext cx="2473819" cy="787500"/>
      </dsp:txXfrm>
    </dsp:sp>
    <dsp:sp modelId="{F193F76A-C82E-472F-A1A5-BFBBEFF80D9F}">
      <dsp:nvSpPr>
        <dsp:cNvPr id="0" name=""/>
        <dsp:cNvSpPr/>
      </dsp:nvSpPr>
      <dsp:spPr>
        <a:xfrm>
          <a:off x="3937092" y="708865"/>
          <a:ext cx="1113218" cy="1113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685BB-6B16-4FE3-8579-B7C85299BD3E}">
      <dsp:nvSpPr>
        <dsp:cNvPr id="0" name=""/>
        <dsp:cNvSpPr/>
      </dsp:nvSpPr>
      <dsp:spPr>
        <a:xfrm>
          <a:off x="3256792" y="2157575"/>
          <a:ext cx="247381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Criar confiança para explicar e acreditar em meus ideais do projeto</a:t>
          </a:r>
          <a:endParaRPr lang="en-US" sz="1100" kern="1200"/>
        </a:p>
      </dsp:txBody>
      <dsp:txXfrm>
        <a:off x="3256792" y="2157575"/>
        <a:ext cx="2473819" cy="787500"/>
      </dsp:txXfrm>
    </dsp:sp>
    <dsp:sp modelId="{020B224B-D2EA-44F3-AEFC-1F4204C1F9D5}">
      <dsp:nvSpPr>
        <dsp:cNvPr id="0" name=""/>
        <dsp:cNvSpPr/>
      </dsp:nvSpPr>
      <dsp:spPr>
        <a:xfrm>
          <a:off x="6843830" y="708865"/>
          <a:ext cx="1113218" cy="1113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27D4A-59D0-44EE-BFC9-31CDF2901721}">
      <dsp:nvSpPr>
        <dsp:cNvPr id="0" name=""/>
        <dsp:cNvSpPr/>
      </dsp:nvSpPr>
      <dsp:spPr>
        <a:xfrm>
          <a:off x="6163529" y="2157575"/>
          <a:ext cx="247381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Efetivar a criação de um projeto documentado do zero, algo que nunca havia feito, o que se mostrou algo desafiador no começo ,mas que foi gradualmente superado</a:t>
          </a:r>
          <a:endParaRPr lang="en-US" sz="1100" kern="1200"/>
        </a:p>
      </dsp:txBody>
      <dsp:txXfrm>
        <a:off x="6163529" y="2157575"/>
        <a:ext cx="2473819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5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3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24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47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6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8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21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9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12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75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5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E445-D640-4B1E-AD25-9A0D72E527F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C99A20-0A1E-45F6-98BE-57B21952B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20194-058E-685A-F3C3-1B24A453E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ED6340-8FC6-34CE-FCD5-974D8B643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Aluno(a):Ravindra de Jesus Mandú de Almeida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RA:02221032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814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B57AE8-A2DD-9C6B-AA88-EFD10FA5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ideia por trás do Imusic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D50D-9CC3-36A0-4E4B-BF51BF16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meu interesse pela música começou muito cedo aos 5 anos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interesse se insere em meu dia-a-dia quando gosto de aproveitar minha própria companhia e como minha principal forma de prazer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música me possibilitava criar um mundo apenas meu em minha mente, me consolando e me fazendo superar as mágoas e decepções como um refúgio dos problemas;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5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381653-CB53-B4D0-D4D1-94DF28E9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Duas pessoas segurando as mãos uma da outra">
            <a:extLst>
              <a:ext uri="{FF2B5EF4-FFF2-40B4-BE49-F238E27FC236}">
                <a16:creationId xmlns:a16="http://schemas.microsoft.com/office/drawing/2014/main" id="{4E71CA3D-C140-43E1-D7DB-CD77F7F56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7" r="39814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6B052-98B1-5410-CF3C-601F4792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Resiliência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Honestidade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Confiança</a:t>
            </a:r>
          </a:p>
        </p:txBody>
      </p:sp>
    </p:spTree>
    <p:extLst>
      <p:ext uri="{BB962C8B-B14F-4D97-AF65-F5344CB8AC3E}">
        <p14:creationId xmlns:p14="http://schemas.microsoft.com/office/powerpoint/2010/main" val="88823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B5A276-9687-263F-81E1-33B66D07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Minha maior dificuldade: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Uma foto detalhada de um livro aberto">
            <a:extLst>
              <a:ext uri="{FF2B5EF4-FFF2-40B4-BE49-F238E27FC236}">
                <a16:creationId xmlns:a16="http://schemas.microsoft.com/office/drawing/2014/main" id="{B7547AE5-3DAE-F9F6-BC0A-71125E429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44" r="36475" b="-1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2A8A7-315B-9049-A2BA-6833E336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Conciliar o tempo para fazer o projeto individual, realizar sprints e estudar para as provas continuadas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com as minhas dificuldades diretamente e aprender a superá-las gradualmente ,o que foi complicado no início, porém foi um ponto amplamente desenvolvido </a:t>
            </a:r>
          </a:p>
        </p:txBody>
      </p:sp>
    </p:spTree>
    <p:extLst>
      <p:ext uri="{BB962C8B-B14F-4D97-AF65-F5344CB8AC3E}">
        <p14:creationId xmlns:p14="http://schemas.microsoft.com/office/powerpoint/2010/main" val="31104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616A7-D53C-B987-110C-EFDCE58B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Minha maior superação: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FFDAE12-4894-FD67-0447-439E88399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20221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50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69AC3E-CF1D-FD95-A03B-54B9D5A5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892A0-1586-56EF-7011-59E86803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Agradeço solenemente aos meus professores por me auxiliarem na construção do meu projeto, através de conselhos e atalhos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agradeço muito aos meus colegas de sala ao em ajudarem a me darem sugestões de como construir um site do zero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Agradeço muito aos meus amigos que me forneceram suporte nas dificuldades que encontrei e como encará-las de outra maneira</a:t>
            </a:r>
          </a:p>
        </p:txBody>
      </p:sp>
    </p:spTree>
    <p:extLst>
      <p:ext uri="{BB962C8B-B14F-4D97-AF65-F5344CB8AC3E}">
        <p14:creationId xmlns:p14="http://schemas.microsoft.com/office/powerpoint/2010/main" val="20142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4D2632-4F1F-C6CF-79B6-EE02809A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 obrigada pela atenção !!</a:t>
            </a: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1" name="Rectangle 2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375C66E-753C-FA4F-8B95-587382FF7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71" y="1268361"/>
            <a:ext cx="5693157" cy="4296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68862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269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Cacho</vt:lpstr>
      <vt:lpstr>Projeto individual</vt:lpstr>
      <vt:lpstr>A ideia por trás do Imusic</vt:lpstr>
      <vt:lpstr>Valores</vt:lpstr>
      <vt:lpstr>Minha maior dificuldade:</vt:lpstr>
      <vt:lpstr>Minha maior superação:</vt:lpstr>
      <vt:lpstr>Agradecimentos</vt:lpstr>
      <vt:lpstr>Muito obrigada pela atenção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Ravindra Almeida</dc:creator>
  <cp:lastModifiedBy>Ravindra Almeida</cp:lastModifiedBy>
  <cp:revision>1</cp:revision>
  <dcterms:created xsi:type="dcterms:W3CDTF">2022-05-25T02:22:17Z</dcterms:created>
  <dcterms:modified xsi:type="dcterms:W3CDTF">2022-05-25T04:20:02Z</dcterms:modified>
</cp:coreProperties>
</file>