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70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0" name="Holder 3"/>
          <p:cNvSpPr>
            <a:spLocks noGrp="1"/>
          </p:cNvSpPr>
          <p:nvPr>
            <p:ph type="body" idx="1"/>
          </p:nvPr>
        </p:nvSpPr>
        <p:spPr/>
        <p:txBody>
          <a:bodyPr lIns="0" tIns="0" rIns="0" bIns="0"/>
          <a:lstStyle/>
          <a:p>
            <a:endParaRPr/>
          </a:p>
        </p:txBody>
      </p:sp>
      <p:sp>
        <p:nvSpPr>
          <p:cNvPr id="10486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38200" y="19665"/>
            <a:ext cx="9991724" cy="981710"/>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P.RAVINDRAN</a:t>
            </a:r>
            <a:endParaRPr lang="zh-CN" altLang="en-US" dirty="0"/>
          </a:p>
          <a:p>
            <a:r>
              <a:rPr lang="en-US" sz="2400" dirty="0"/>
              <a:t>REGISTER NO: 312206458</a:t>
            </a:r>
            <a:endParaRPr lang="zh-CN" altLang="en-US" dirty="0"/>
          </a:p>
          <a:p>
            <a:r>
              <a:rPr lang="en-US" sz="2400" dirty="0"/>
              <a:t>DEPARTMENT: B.COM (GENERAL) </a:t>
            </a:r>
            <a:endParaRPr lang="zh-CN" altLang="en-US" dirty="0"/>
          </a:p>
          <a:p>
            <a:r>
              <a:rPr lang="en-US" sz="2400" dirty="0"/>
              <a:t>COLLEGE: AGURCHAND MANMULL JAIN COLLEGE</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1"/>
          <p:cNvSpPr txBox="1"/>
          <p:nvPr/>
        </p:nvSpPr>
        <p:spPr>
          <a:xfrm>
            <a:off x="739775" y="1049337"/>
            <a:ext cx="8794750" cy="5806441"/>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r:embed="rId3"/>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8" name="TextBox 3"/>
          <p:cNvSpPr txBox="1"/>
          <p:nvPr/>
        </p:nvSpPr>
        <p:spPr>
          <a:xfrm>
            <a:off x="755332" y="1143634"/>
            <a:ext cx="8693468" cy="5425440"/>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228600" y="1695450"/>
            <a:ext cx="7905750" cy="3710940"/>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3291840"/>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8"/>
          <p:cNvSpPr txBox="1"/>
          <p:nvPr/>
        </p:nvSpPr>
        <p:spPr>
          <a:xfrm>
            <a:off x="723900" y="1828800"/>
            <a:ext cx="6515100" cy="3025141"/>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7"/>
          <p:cNvSpPr txBox="1"/>
          <p:nvPr/>
        </p:nvSpPr>
        <p:spPr>
          <a:xfrm>
            <a:off x="2971799" y="1828800"/>
            <a:ext cx="5396023" cy="4320540"/>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2"/>
          <p:cNvSpPr txBox="1"/>
          <p:nvPr/>
        </p:nvSpPr>
        <p:spPr>
          <a:xfrm>
            <a:off x="755332" y="1143634"/>
            <a:ext cx="8845868" cy="6758939"/>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62200" y="2354703"/>
            <a:ext cx="7239000" cy="2186941"/>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599</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KIRUPAJAI A</cp:lastModifiedBy>
  <cp:revision>1</cp:revision>
  <dcterms:created xsi:type="dcterms:W3CDTF">2024-03-29T04:07:22Z</dcterms:created>
  <dcterms:modified xsi:type="dcterms:W3CDTF">2024-09-03T04:41:22Z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0b275c0e5f1848c3b83b6d4f635201d1</vt:lpwstr>
  </property>
</Properties>
</file>