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3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104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25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10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7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5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0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5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7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7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5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6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6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2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EEAB4-6E63-43E5-AF10-73344457A7E1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B5D4A-EC50-4801-BA91-50167DA9E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75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C53-51BC-4175-BA78-C6821A5B7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/>
              <a:t>PLONE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D4F40-3513-43E6-ABE6-34088B47F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CONTENT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45987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3E29-EAD6-486E-9567-5EDF23FE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/>
              <a:t>                                                   </a:t>
            </a:r>
            <a:r>
              <a:rPr lang="en-IN" sz="6000" b="1" dirty="0"/>
              <a:t>IDEA</a:t>
            </a:r>
            <a:r>
              <a:rPr lang="en-IN" sz="4400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D2F9-0110-433A-897B-E4734751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The </a:t>
            </a:r>
            <a:r>
              <a:rPr lang="en-IN" sz="2000" dirty="0" err="1"/>
              <a:t>plone</a:t>
            </a:r>
            <a:r>
              <a:rPr lang="en-IN" sz="2000" dirty="0"/>
              <a:t> project began in 1999 by Alexander </a:t>
            </a:r>
            <a:r>
              <a:rPr lang="en-IN" sz="2000" dirty="0" err="1"/>
              <a:t>limi</a:t>
            </a:r>
            <a:r>
              <a:rPr lang="en-IN" sz="2000" dirty="0"/>
              <a:t>, and Alan Runyan</a:t>
            </a:r>
          </a:p>
          <a:p>
            <a:r>
              <a:rPr lang="en-IN" sz="2000" dirty="0"/>
              <a:t>They were listening to </a:t>
            </a:r>
            <a:r>
              <a:rPr lang="en-IN" sz="2000" dirty="0" err="1"/>
              <a:t>plone</a:t>
            </a:r>
            <a:r>
              <a:rPr lang="en-IN" sz="2000" dirty="0"/>
              <a:t> the band when they met as well as during their initial coding/design of </a:t>
            </a:r>
            <a:r>
              <a:rPr lang="en-IN" sz="2000" dirty="0" err="1"/>
              <a:t>plone</a:t>
            </a:r>
            <a:endParaRPr lang="en-IN" sz="2000" dirty="0"/>
          </a:p>
          <a:p>
            <a:r>
              <a:rPr lang="en-IN" sz="2000" dirty="0"/>
              <a:t>They wanted </a:t>
            </a:r>
            <a:r>
              <a:rPr lang="en-IN" sz="2000" dirty="0" err="1"/>
              <a:t>plone</a:t>
            </a:r>
            <a:r>
              <a:rPr lang="en-IN" sz="2000" dirty="0"/>
              <a:t> to look and feel like band sounds, after that</a:t>
            </a:r>
          </a:p>
          <a:p>
            <a:r>
              <a:rPr lang="en-IN" sz="2000" dirty="0"/>
              <a:t>It is developed by foundation, 456  worldwide current developers did coding for </a:t>
            </a:r>
            <a:r>
              <a:rPr lang="en-IN" sz="2000" dirty="0" err="1"/>
              <a:t>plone</a:t>
            </a:r>
            <a:r>
              <a:rPr lang="en-IN" sz="2000" dirty="0"/>
              <a:t> software</a:t>
            </a:r>
          </a:p>
          <a:p>
            <a:r>
              <a:rPr lang="en-IN" sz="2000" dirty="0"/>
              <a:t>Its an open source content management system </a:t>
            </a:r>
          </a:p>
          <a:p>
            <a:r>
              <a:rPr lang="en-IN" sz="2000" dirty="0"/>
              <a:t>It was made as a usability layer on top of </a:t>
            </a:r>
            <a:r>
              <a:rPr lang="en-IN" sz="2000" dirty="0" err="1"/>
              <a:t>zope</a:t>
            </a:r>
            <a:r>
              <a:rPr lang="en-IN" sz="2000" dirty="0"/>
              <a:t> content management frame work</a:t>
            </a:r>
          </a:p>
          <a:p>
            <a:r>
              <a:rPr lang="en-IN" sz="2000" dirty="0"/>
              <a:t>It is made for non-technical people to create and maintain information for</a:t>
            </a:r>
          </a:p>
          <a:p>
            <a:r>
              <a:rPr lang="en-IN" sz="2000" dirty="0"/>
              <a:t>Public website for internet using only a web browser</a:t>
            </a:r>
          </a:p>
          <a:p>
            <a:r>
              <a:rPr lang="en-IN" sz="2000" dirty="0"/>
              <a:t>It is easy to use and </a:t>
            </a:r>
            <a:r>
              <a:rPr lang="en-IN" sz="2000" dirty="0" err="1"/>
              <a:t>understant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694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8087-81A2-4901-B91A-5584A7A7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</a:t>
            </a:r>
            <a:r>
              <a:rPr lang="en-IN" sz="4400" b="1" dirty="0"/>
              <a:t>WHAT PROBLEM DOES IT SOLVE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3BB4-AC26-47B8-B393-D588A5B5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market is full of open source content management systems</a:t>
            </a:r>
          </a:p>
          <a:p>
            <a:r>
              <a:rPr lang="en-IN" dirty="0"/>
              <a:t>Its important to chose right one because some of the source gives you a great start but also gives problems like scaling and migration</a:t>
            </a:r>
          </a:p>
          <a:p>
            <a:r>
              <a:rPr lang="en-IN" dirty="0"/>
              <a:t>When you need more capability than it can provide</a:t>
            </a:r>
          </a:p>
          <a:p>
            <a:r>
              <a:rPr lang="en-IN" dirty="0"/>
              <a:t>And it is </a:t>
            </a:r>
            <a:r>
              <a:rPr lang="en-IN" dirty="0" err="1"/>
              <a:t>diffuicult</a:t>
            </a:r>
            <a:r>
              <a:rPr lang="en-IN" dirty="0"/>
              <a:t> to learn and maintain</a:t>
            </a:r>
          </a:p>
          <a:p>
            <a:r>
              <a:rPr lang="en-IN" dirty="0"/>
              <a:t>While the </a:t>
            </a:r>
            <a:r>
              <a:rPr lang="en-IN" dirty="0" err="1"/>
              <a:t>plone</a:t>
            </a:r>
            <a:r>
              <a:rPr lang="en-IN" dirty="0"/>
              <a:t> software is easy to </a:t>
            </a:r>
            <a:r>
              <a:rPr lang="en-IN" dirty="0" err="1"/>
              <a:t>use,and</a:t>
            </a:r>
            <a:r>
              <a:rPr lang="en-IN" dirty="0"/>
              <a:t> helps you to maintain  proper contents</a:t>
            </a:r>
          </a:p>
          <a:p>
            <a:r>
              <a:rPr lang="en-IN" dirty="0"/>
              <a:t>Based on python and </a:t>
            </a:r>
            <a:r>
              <a:rPr lang="en-IN" dirty="0" err="1"/>
              <a:t>zope</a:t>
            </a:r>
            <a:r>
              <a:rPr lang="en-IN" dirty="0"/>
              <a:t> </a:t>
            </a:r>
            <a:r>
              <a:rPr lang="en-IN" dirty="0" err="1"/>
              <a:t>libraries,plone</a:t>
            </a:r>
            <a:r>
              <a:rPr lang="en-IN" dirty="0"/>
              <a:t> has technological edge that helped it attain the best security track record of any major CMS</a:t>
            </a:r>
          </a:p>
          <a:p>
            <a:r>
              <a:rPr lang="en-IN" dirty="0"/>
              <a:t>In fact security reasons are why many CMS users are switching to </a:t>
            </a:r>
            <a:r>
              <a:rPr lang="en-IN" dirty="0" err="1"/>
              <a:t>plone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38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8666-E53F-464E-81B1-6AF4D127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LICENSING MODEL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BFE4-FDCA-48F3-B2B9-6609D5E5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Plone</a:t>
            </a:r>
            <a:r>
              <a:rPr lang="en-IN" dirty="0"/>
              <a:t> is available under (GPL)License </a:t>
            </a:r>
          </a:p>
          <a:p>
            <a:r>
              <a:rPr lang="en-IN" dirty="0"/>
              <a:t>In most case the GPL covers derivatives and works of </a:t>
            </a:r>
            <a:r>
              <a:rPr lang="en-IN" dirty="0" err="1"/>
              <a:t>plone</a:t>
            </a:r>
            <a:endParaRPr lang="en-IN" dirty="0"/>
          </a:p>
          <a:p>
            <a:r>
              <a:rPr lang="en-IN" dirty="0"/>
              <a:t>Copy or modify the code we provide to you which includes (</a:t>
            </a:r>
            <a:r>
              <a:rPr lang="en-IN" dirty="0" err="1"/>
              <a:t>python,HTML,images,etc</a:t>
            </a:r>
            <a:r>
              <a:rPr lang="en-IN" dirty="0"/>
              <a:t>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36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C2-7297-446A-8378-B3DB31A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/>
              <a:t>Intent behind making it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9913-390E-4999-9C7F-D0265D791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Plone</a:t>
            </a:r>
            <a:r>
              <a:rPr lang="en-IN" dirty="0"/>
              <a:t> is for non-technical people to create and maintain information for a public website or an internet using only a web browser</a:t>
            </a:r>
          </a:p>
          <a:p>
            <a:r>
              <a:rPr lang="en-IN" dirty="0" err="1"/>
              <a:t>Plone</a:t>
            </a:r>
            <a:r>
              <a:rPr lang="en-IN" dirty="0"/>
              <a:t> is easy to use understand and use allowing users to be productive in just an half an hour </a:t>
            </a:r>
          </a:p>
          <a:p>
            <a:r>
              <a:rPr lang="en-IN" dirty="0"/>
              <a:t>Yet offers a wealth of community developed </a:t>
            </a:r>
            <a:r>
              <a:rPr lang="en-IN" dirty="0" err="1"/>
              <a:t>add_on</a:t>
            </a:r>
            <a:r>
              <a:rPr lang="en-IN" dirty="0"/>
              <a:t> and </a:t>
            </a:r>
            <a:r>
              <a:rPr lang="en-IN" dirty="0" err="1"/>
              <a:t>extensiblity</a:t>
            </a:r>
            <a:r>
              <a:rPr lang="en-IN" dirty="0"/>
              <a:t> to keep meeting your needs for years</a:t>
            </a:r>
          </a:p>
          <a:p>
            <a:r>
              <a:rPr lang="en-IN" dirty="0"/>
              <a:t>It also provides speed of open source with technologically advantage</a:t>
            </a:r>
          </a:p>
          <a:p>
            <a:r>
              <a:rPr lang="en-IN" dirty="0" err="1"/>
              <a:t>Plone</a:t>
            </a:r>
            <a:r>
              <a:rPr lang="en-IN" dirty="0"/>
              <a:t> gives superior security without sacrificing power or extensibility</a:t>
            </a:r>
          </a:p>
        </p:txBody>
      </p:sp>
    </p:spTree>
    <p:extLst>
      <p:ext uri="{BB962C8B-B14F-4D97-AF65-F5344CB8AC3E}">
        <p14:creationId xmlns:p14="http://schemas.microsoft.com/office/powerpoint/2010/main" val="40091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DB56-78F7-494E-BC9A-DFC4CE28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Monetization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4E4D-16C8-43E4-ADC6-6EF86C1B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Dexterity for 4.1</a:t>
            </a:r>
          </a:p>
          <a:p>
            <a:r>
              <a:rPr lang="en-IN" dirty="0"/>
              <a:t>Archetypes was used for content types in </a:t>
            </a:r>
            <a:r>
              <a:rPr lang="en-IN" dirty="0" err="1"/>
              <a:t>plone</a:t>
            </a:r>
            <a:r>
              <a:rPr lang="en-IN" dirty="0"/>
              <a:t> 3x,but can still be use</a:t>
            </a:r>
          </a:p>
          <a:p>
            <a:r>
              <a:rPr lang="en-IN" dirty="0"/>
              <a:t>The documentation applies only for form libraries</a:t>
            </a:r>
          </a:p>
          <a:p>
            <a:r>
              <a:rPr lang="en-IN" dirty="0" err="1"/>
              <a:t>Zope</a:t>
            </a:r>
            <a:r>
              <a:rPr lang="en-IN" dirty="0"/>
              <a:t> 3 scheme is database neutral and frame work neutral way to describe python data models</a:t>
            </a:r>
          </a:p>
          <a:p>
            <a:r>
              <a:rPr lang="en-IN" dirty="0" err="1"/>
              <a:t>Moddeling</a:t>
            </a:r>
            <a:r>
              <a:rPr lang="en-IN" dirty="0"/>
              <a:t> using </a:t>
            </a:r>
            <a:r>
              <a:rPr lang="en-IN" dirty="0" err="1"/>
              <a:t>zope</a:t>
            </a:r>
            <a:r>
              <a:rPr lang="en-IN" dirty="0"/>
              <a:t> schema ,vocabularies </a:t>
            </a:r>
          </a:p>
        </p:txBody>
      </p:sp>
    </p:spTree>
    <p:extLst>
      <p:ext uri="{BB962C8B-B14F-4D97-AF65-F5344CB8AC3E}">
        <p14:creationId xmlns:p14="http://schemas.microsoft.com/office/powerpoint/2010/main" val="149793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A0BE-30A8-414F-BDEC-E609A880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B37B-D322-4BBC-817C-CCB62499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popular because </a:t>
            </a:r>
            <a:r>
              <a:rPr lang="en-IN" dirty="0" err="1"/>
              <a:t>plone</a:t>
            </a:r>
            <a:r>
              <a:rPr lang="en-IN" dirty="0"/>
              <a:t> has the strongest security functionality of any open source CMS available today  </a:t>
            </a:r>
          </a:p>
          <a:p>
            <a:r>
              <a:rPr lang="en-IN" dirty="0" err="1"/>
              <a:t>Plone</a:t>
            </a:r>
            <a:r>
              <a:rPr lang="en-IN" dirty="0"/>
              <a:t> is inherently more secure than any PHP based CMS </a:t>
            </a:r>
          </a:p>
          <a:p>
            <a:r>
              <a:rPr lang="en-IN" dirty="0"/>
              <a:t>This high security standard has garnered the attention of many security conscious organization and government agencies</a:t>
            </a:r>
          </a:p>
          <a:p>
            <a:r>
              <a:rPr lang="en-IN" dirty="0"/>
              <a:t>Including NASA and FBI who picked </a:t>
            </a:r>
            <a:r>
              <a:rPr lang="en-IN" dirty="0" err="1"/>
              <a:t>plone</a:t>
            </a:r>
            <a:r>
              <a:rPr lang="en-IN" dirty="0"/>
              <a:t> for their enterprise web CMS solution</a:t>
            </a:r>
          </a:p>
        </p:txBody>
      </p:sp>
    </p:spTree>
    <p:extLst>
      <p:ext uri="{BB962C8B-B14F-4D97-AF65-F5344CB8AC3E}">
        <p14:creationId xmlns:p14="http://schemas.microsoft.com/office/powerpoint/2010/main" val="58708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E1F3-276D-4043-B6FF-BA0F7741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66F85-11A0-45BE-81BC-2C529C6F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Plone</a:t>
            </a:r>
            <a:r>
              <a:rPr lang="en-IN" dirty="0"/>
              <a:t> has made a huge impact on all security systems by giving high protection and easy way of managing </a:t>
            </a:r>
          </a:p>
          <a:p>
            <a:r>
              <a:rPr lang="en-IN" dirty="0" err="1"/>
              <a:t>Plone</a:t>
            </a:r>
            <a:r>
              <a:rPr lang="en-IN" dirty="0"/>
              <a:t> is among the top 2% of all open source projects worldwide,</a:t>
            </a:r>
          </a:p>
          <a:p>
            <a:r>
              <a:rPr lang="en-IN" dirty="0"/>
              <a:t>With 200 core developers and over 300 solution providers in more than 50 countries.</a:t>
            </a:r>
          </a:p>
        </p:txBody>
      </p:sp>
    </p:spTree>
    <p:extLst>
      <p:ext uri="{BB962C8B-B14F-4D97-AF65-F5344CB8AC3E}">
        <p14:creationId xmlns:p14="http://schemas.microsoft.com/office/powerpoint/2010/main" val="71337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125</TotalTime>
  <Words>509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PLONE</vt:lpstr>
      <vt:lpstr>                                                   IDEA  </vt:lpstr>
      <vt:lpstr>    WHAT PROBLEM DOES IT SOLVE</vt:lpstr>
      <vt:lpstr>LICENSING MODEL</vt:lpstr>
      <vt:lpstr>Intent behind making it open source</vt:lpstr>
      <vt:lpstr>Monetization models</vt:lpstr>
      <vt:lpstr>POPULARITY</vt:lpstr>
      <vt:lpstr>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PLONE</dc:title>
  <dc:creator>ravi kumar</dc:creator>
  <cp:lastModifiedBy>ravi kumar</cp:lastModifiedBy>
  <cp:revision>13</cp:revision>
  <dcterms:created xsi:type="dcterms:W3CDTF">2018-08-26T05:17:05Z</dcterms:created>
  <dcterms:modified xsi:type="dcterms:W3CDTF">2018-08-26T07:22:44Z</dcterms:modified>
</cp:coreProperties>
</file>