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3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380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1512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71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47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700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458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50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48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878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7572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91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38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897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0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817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17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14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219075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Digital Portfolio 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z="3600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05125"/>
            <a:ext cx="8610600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STUDENT NAME</a:t>
            </a:r>
            <a:r>
              <a:rPr lang="en-US" sz="2400" dirty="0">
                <a:latin typeface="Calisto MT" panose="02040603050505030304" pitchFamily="18" charset="0"/>
              </a:rPr>
              <a:t>: </a:t>
            </a:r>
            <a:r>
              <a:rPr lang="en-US" sz="2800" dirty="0">
                <a:latin typeface="Calisto MT" panose="02040603050505030304" pitchFamily="18" charset="0"/>
              </a:rPr>
              <a:t>Ravindran</a:t>
            </a:r>
          </a:p>
          <a:p>
            <a:r>
              <a:rPr lang="en-US" sz="2400" b="1" dirty="0">
                <a:latin typeface="Calisto MT" panose="02040603050505030304" pitchFamily="18" charset="0"/>
              </a:rPr>
              <a:t>REGISTER NO AND NMID</a:t>
            </a:r>
            <a:r>
              <a:rPr lang="en-US" sz="2400" dirty="0">
                <a:latin typeface="Calisto MT" panose="02040603050505030304" pitchFamily="18" charset="0"/>
              </a:rPr>
              <a:t>: asunm1112401111033031</a:t>
            </a:r>
            <a:endParaRPr lang="en-US" sz="2400" dirty="0">
              <a:latin typeface="Calisto MT" panose="02040603050505030304" pitchFamily="18" charset="0"/>
              <a:cs typeface="Calibri"/>
            </a:endParaRPr>
          </a:p>
          <a:p>
            <a:r>
              <a:rPr lang="en-US" sz="2400" b="1" dirty="0">
                <a:latin typeface="Calisto MT" panose="02040603050505030304" pitchFamily="18" charset="0"/>
              </a:rPr>
              <a:t>DEPARTMENT</a:t>
            </a:r>
            <a:r>
              <a:rPr lang="en-US" sz="2400" dirty="0">
                <a:latin typeface="Calisto MT" panose="02040603050505030304" pitchFamily="18" charset="0"/>
              </a:rPr>
              <a:t>: BCA</a:t>
            </a:r>
          </a:p>
          <a:p>
            <a:r>
              <a:rPr lang="en-US" sz="2400" b="1" dirty="0">
                <a:latin typeface="Calisto MT" panose="02040603050505030304" pitchFamily="18" charset="0"/>
              </a:rPr>
              <a:t>COLLEGE</a:t>
            </a:r>
            <a:r>
              <a:rPr lang="en-US" sz="2400" dirty="0">
                <a:latin typeface="Calisto MT" panose="02040603050505030304" pitchFamily="18" charset="0"/>
              </a:rPr>
              <a:t>: </a:t>
            </a:r>
            <a:r>
              <a:rPr lang="en-US" sz="2400" dirty="0" err="1">
                <a:latin typeface="Calisto MT" panose="02040603050505030304" pitchFamily="18" charset="0"/>
              </a:rPr>
              <a:t>Loganatha</a:t>
            </a:r>
            <a:r>
              <a:rPr lang="en-US" sz="2400" dirty="0">
                <a:latin typeface="Calisto MT" panose="02040603050505030304" pitchFamily="18" charset="0"/>
              </a:rPr>
              <a:t> Narayana Swamy Govt </a:t>
            </a:r>
            <a:r>
              <a:rPr lang="en-US" sz="2400" dirty="0" err="1">
                <a:latin typeface="Calisto MT" panose="02040603050505030304" pitchFamily="18" charset="0"/>
              </a:rPr>
              <a:t>College,Ponneri</a:t>
            </a:r>
            <a:r>
              <a:rPr lang="en-US" sz="2400" dirty="0">
                <a:latin typeface="Calisto MT" panose="02040603050505030304" pitchFamily="18" charset="0"/>
              </a:rPr>
              <a:t>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                       University of Madras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           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0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65712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644816-5729-3EEF-3B98-4C8D5EC2A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1928811"/>
            <a:ext cx="7213600" cy="42720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22553-1DD2-417E-CA39-48EB7D4BF0C8}"/>
              </a:ext>
            </a:extLst>
          </p:cNvPr>
          <p:cNvSpPr txBox="1"/>
          <p:nvPr/>
        </p:nvSpPr>
        <p:spPr>
          <a:xfrm>
            <a:off x="13716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Successfully created a working Portfolio Website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Includes profile, skills, projects, and contact section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Screenshots of web pages (Home. About, Projects. Contact) can be inserted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687DD-1757-A88D-E6B5-D0D7DD20FD93}"/>
              </a:ext>
            </a:extLst>
          </p:cNvPr>
          <p:cNvSpPr txBox="1"/>
          <p:nvPr/>
        </p:nvSpPr>
        <p:spPr>
          <a:xfrm>
            <a:off x="2286000" y="457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15" dirty="0">
                <a:latin typeface="Algerian" panose="04020705040A02060702" pitchFamily="82" charset="0"/>
              </a:rPr>
              <a:t>RESULTS AND SCREENSHOTS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9268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71599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83D48-556E-2FA7-AAF0-5DFC15027C22}"/>
              </a:ext>
            </a:extLst>
          </p:cNvPr>
          <p:cNvSpPr txBox="1"/>
          <p:nvPr/>
        </p:nvSpPr>
        <p:spPr>
          <a:xfrm>
            <a:off x="1143000" y="20193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                  Successfully created a working Portfolio Website Includes profile, skills, projects, and contact section Screenshots of web pages (Home. About, Projects. Contact) can be inserted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8F9DC-4EFA-2DFE-A191-6BD105BB2B0D}"/>
              </a:ext>
            </a:extLst>
          </p:cNvPr>
          <p:cNvSpPr txBox="1"/>
          <p:nvPr/>
        </p:nvSpPr>
        <p:spPr>
          <a:xfrm>
            <a:off x="3276600" y="28194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https://ravindran2007.github.io/Portfolio1/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17406-ABE2-997C-65B2-E534149AF24F}"/>
              </a:ext>
            </a:extLst>
          </p:cNvPr>
          <p:cNvSpPr txBox="1"/>
          <p:nvPr/>
        </p:nvSpPr>
        <p:spPr>
          <a:xfrm>
            <a:off x="3962400" y="838200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err="1">
                <a:solidFill>
                  <a:srgbClr val="0D0D0D"/>
                </a:solidFill>
                <a:latin typeface="Sitka Banner Semibold" pitchFamily="2" charset="0"/>
                <a:cs typeface="Times New Roman" panose="02020603050405020304" pitchFamily="18" charset="0"/>
              </a:rPr>
              <a:t>Github</a:t>
            </a:r>
            <a:r>
              <a:rPr lang="en-US" sz="4000" u="sng" dirty="0">
                <a:solidFill>
                  <a:srgbClr val="0D0D0D"/>
                </a:solidFill>
                <a:latin typeface="Sitka Banner Semibold" pitchFamily="2" charset="0"/>
                <a:cs typeface="Times New Roman" panose="02020603050405020304" pitchFamily="18" charset="0"/>
              </a:rPr>
              <a:t> Link</a:t>
            </a:r>
            <a:endParaRPr lang="en-US" sz="4000" b="0" i="0" u="sng" dirty="0">
              <a:solidFill>
                <a:srgbClr val="0D0D0D"/>
              </a:solidFill>
              <a:effectLst/>
              <a:latin typeface="Sitka Banner Semibold" pitchFamily="2" charset="0"/>
              <a:cs typeface="Times New Roman" panose="02020603050405020304" pitchFamily="18" charset="0"/>
            </a:endParaRPr>
          </a:p>
          <a:p>
            <a:pPr algn="ctr"/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8506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9990-20AE-E254-9FB7-FCE48188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990600"/>
            <a:ext cx="5800851" cy="615553"/>
          </a:xfrm>
        </p:spPr>
        <p:txBody>
          <a:bodyPr/>
          <a:lstStyle/>
          <a:p>
            <a:r>
              <a:rPr lang="en-IN" sz="4000" spc="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IN" sz="4000" spc="-8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4000" spc="2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87074-B810-39B5-6318-B1781114E4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895600"/>
            <a:ext cx="8534400" cy="2287806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u="sng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ea typeface="Calibri"/>
                <a:cs typeface="Calibri"/>
              </a:rPr>
              <a:t>Personal portfolio website</a:t>
            </a:r>
          </a:p>
          <a:p>
            <a:pPr algn="ctr"/>
            <a:endParaRPr lang="en-US" sz="4400" u="sng" dirty="0">
              <a:latin typeface="Algerian" panose="04020705040A02060702" pitchFamily="82" charset="0"/>
              <a:ea typeface="Calibri"/>
              <a:cs typeface="Calibri"/>
            </a:endParaRPr>
          </a:p>
          <a:p>
            <a:endParaRPr lang="en-IN" sz="44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2D61-6C90-DF4E-7A25-9CB2C10D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616753"/>
            <a:ext cx="5800851" cy="492443"/>
          </a:xfrm>
        </p:spPr>
        <p:txBody>
          <a:bodyPr/>
          <a:lstStyle/>
          <a:p>
            <a:r>
              <a:rPr lang="en-IN" sz="3200" u="sng" spc="25" dirty="0">
                <a:latin typeface="Algerian" panose="04020705040A02060702" pitchFamily="82" charset="0"/>
              </a:rPr>
              <a:t>A</a:t>
            </a:r>
            <a:r>
              <a:rPr lang="en-IN" sz="3200" u="sng" spc="-5" dirty="0">
                <a:latin typeface="Algerian" panose="04020705040A02060702" pitchFamily="82" charset="0"/>
              </a:rPr>
              <a:t>G</a:t>
            </a:r>
            <a:r>
              <a:rPr lang="en-IN" sz="3200" u="sng" spc="-35" dirty="0">
                <a:latin typeface="Algerian" panose="04020705040A02060702" pitchFamily="82" charset="0"/>
              </a:rPr>
              <a:t>E</a:t>
            </a:r>
            <a:r>
              <a:rPr lang="en-IN" sz="3200" u="sng" spc="15" dirty="0">
                <a:latin typeface="Algerian" panose="04020705040A02060702" pitchFamily="82" charset="0"/>
              </a:rPr>
              <a:t>N</a:t>
            </a:r>
            <a:r>
              <a:rPr lang="en-IN" sz="3200" u="sng" dirty="0">
                <a:latin typeface="Algerian" panose="04020705040A02060702" pitchFamily="82" charset="0"/>
              </a:rPr>
              <a:t>DA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E02C-03F1-B1C8-20DA-1159556A16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90800" y="1489190"/>
            <a:ext cx="8534400" cy="5842625"/>
          </a:xfrm>
        </p:spPr>
        <p:txBody>
          <a:bodyPr/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itka Small Semibold" pitchFamily="2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itka Small Semibold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Sitka Small Semibold" pitchFamily="2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400" dirty="0" err="1">
                <a:solidFill>
                  <a:srgbClr val="0D0D0D"/>
                </a:solidFill>
                <a:latin typeface="Sitka Small Semibold" pitchFamily="2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D0D0D"/>
                </a:solidFill>
                <a:latin typeface="Sitka Small Semibold" pitchFamily="2" charset="0"/>
                <a:cs typeface="Times New Roman" panose="02020603050405020304" pitchFamily="18" charset="0"/>
              </a:rPr>
              <a:t> Link</a:t>
            </a:r>
            <a:endParaRPr lang="en-US" sz="2400" b="0" i="0" dirty="0">
              <a:solidFill>
                <a:srgbClr val="0D0D0D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sz="2400" dirty="0"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sz="2400" dirty="0">
              <a:latin typeface="Sitka Small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3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797834"/>
            <a:ext cx="6324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sz="4400" spc="1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sz="4400" spc="-37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4400" spc="-375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z="4400" spc="15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4400" spc="-1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4400" spc="-2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sz="4400" spc="1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NT</a:t>
            </a:r>
            <a:endParaRPr sz="44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89E1-48CE-3CCB-E084-1B5B2719C191}"/>
              </a:ext>
            </a:extLst>
          </p:cNvPr>
          <p:cNvSpPr txBox="1"/>
          <p:nvPr/>
        </p:nvSpPr>
        <p:spPr>
          <a:xfrm>
            <a:off x="1438275" y="2362200"/>
            <a:ext cx="6970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students face difficulty in showcasing their skills, projects, and achievements in a structured and professional way. A simple yet effective digital portfolio can solve this problem by highlighting their abilities, projects, and personal details.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7812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A1BBF-DB24-86F9-1076-AD5342A71FF6}"/>
              </a:ext>
            </a:extLst>
          </p:cNvPr>
          <p:cNvSpPr txBox="1"/>
          <p:nvPr/>
        </p:nvSpPr>
        <p:spPr>
          <a:xfrm>
            <a:off x="1724025" y="2072234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is a personal Student Portfolio Website designed using HTML. CSS, and JavaScript. It presents the student's profile, skills, projects, and contact details in a visually appealing and user-friendly manner.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627374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pitchFamily="82" charset="0"/>
              </a:rPr>
              <a:t>W</a:t>
            </a:r>
            <a:r>
              <a:rPr sz="3200" spc="-20" dirty="0">
                <a:latin typeface="Algerian" panose="04020705040A02060702" pitchFamily="82" charset="0"/>
              </a:rPr>
              <a:t>H</a:t>
            </a:r>
            <a:r>
              <a:rPr sz="3200" spc="20" dirty="0">
                <a:latin typeface="Algerian" panose="04020705040A02060702" pitchFamily="82" charset="0"/>
              </a:rPr>
              <a:t>O</a:t>
            </a:r>
            <a:r>
              <a:rPr sz="3200" spc="-2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AR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T</a:t>
            </a:r>
            <a:r>
              <a:rPr sz="3200" spc="-15" dirty="0">
                <a:latin typeface="Algerian" panose="04020705040A02060702" pitchFamily="82" charset="0"/>
              </a:rPr>
              <a:t>H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20" dirty="0">
                <a:latin typeface="Algerian" panose="04020705040A02060702" pitchFamily="82" charset="0"/>
              </a:rPr>
              <a:t>E</a:t>
            </a:r>
            <a:r>
              <a:rPr sz="3200" spc="30" dirty="0">
                <a:latin typeface="Algerian" panose="04020705040A02060702" pitchFamily="82" charset="0"/>
              </a:rPr>
              <a:t>N</a:t>
            </a:r>
            <a:r>
              <a:rPr sz="3200" spc="15" dirty="0">
                <a:latin typeface="Algerian" panose="04020705040A02060702" pitchFamily="82" charset="0"/>
              </a:rPr>
              <a:t>D</a:t>
            </a:r>
            <a:r>
              <a:rPr sz="3200" spc="-45" dirty="0">
                <a:latin typeface="Algerian" panose="04020705040A02060702" pitchFamily="82" charset="0"/>
              </a:rPr>
              <a:t> </a:t>
            </a:r>
            <a:r>
              <a:rPr sz="3200" dirty="0">
                <a:latin typeface="Algerian" panose="04020705040A02060702" pitchFamily="82" charset="0"/>
              </a:rPr>
              <a:t>U</a:t>
            </a:r>
            <a:r>
              <a:rPr sz="3200" spc="10" dirty="0">
                <a:latin typeface="Algerian" panose="04020705040A02060702" pitchFamily="82" charset="0"/>
              </a:rPr>
              <a:t>S</a:t>
            </a:r>
            <a:r>
              <a:rPr sz="3200" spc="-25" dirty="0">
                <a:latin typeface="Algerian" panose="04020705040A02060702" pitchFamily="82" charset="0"/>
              </a:rPr>
              <a:t>E</a:t>
            </a:r>
            <a:r>
              <a:rPr sz="3200" spc="-1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S?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FE712-9001-E96F-2EFD-692E851086EE}"/>
              </a:ext>
            </a:extLst>
          </p:cNvPr>
          <p:cNvSpPr txBox="1"/>
          <p:nvPr/>
        </p:nvSpPr>
        <p:spPr>
          <a:xfrm>
            <a:off x="1219200" y="24384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Students (to showcase skills and projects).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Recruiters and Companies (to evaluate student profiles).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Teachers and Mentors (for project assessment).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0400" y="46291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lgerian" panose="04020705040A02060702" pitchFamily="82" charset="0"/>
              </a:rPr>
              <a:t>TOOLS AND TECHNIQUES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2DDD9-7E41-E691-4E7F-BD032AF635A7}"/>
              </a:ext>
            </a:extLst>
          </p:cNvPr>
          <p:cNvSpPr txBox="1"/>
          <p:nvPr/>
        </p:nvSpPr>
        <p:spPr>
          <a:xfrm>
            <a:off x="2819400" y="2362200"/>
            <a:ext cx="6715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Frontend: HTML. CSS, JavaScript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Frameworks/Libraries: React (optional)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Design: Responsive </a:t>
            </a:r>
            <a:r>
              <a:rPr lang="en-IN" sz="2400" dirty="0" err="1"/>
              <a:t>Lagouts</a:t>
            </a:r>
            <a:r>
              <a:rPr lang="en-IN" sz="2400" dirty="0"/>
              <a:t> , Custom Styling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Hosting: GitHub Pages / Free Hosting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lgerian" panose="04020705040A02060702" pitchFamily="82" charset="0"/>
                <a:cs typeface="Trebuchet MS"/>
              </a:rPr>
              <a:t>PORTFOLIO DESIGN AND LAYOUT</a:t>
            </a:r>
            <a:endParaRPr sz="40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D6CD0-EA17-E39A-B1C7-8ABE6A6303FC}"/>
              </a:ext>
            </a:extLst>
          </p:cNvPr>
          <p:cNvSpPr txBox="1"/>
          <p:nvPr/>
        </p:nvSpPr>
        <p:spPr>
          <a:xfrm>
            <a:off x="1219200" y="16002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Clean and responsive design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Navigation menu with sections (Home. About, Skills. Projects. Contact)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Hero section with student introduction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Dedicated section for skills, projects, and contact form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61DA2-F72A-2335-1A5F-467FCF65AA99}"/>
              </a:ext>
            </a:extLst>
          </p:cNvPr>
          <p:cNvSpPr txBox="1"/>
          <p:nvPr/>
        </p:nvSpPr>
        <p:spPr>
          <a:xfrm>
            <a:off x="1143000" y="26670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Interactive and responsive web pages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Smooth navigation with links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Contact form for user interaction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Skills and project showcase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Mobile-friendly design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487</TotalTime>
  <Words>365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Calibri</vt:lpstr>
      <vt:lpstr>Calisto MT</vt:lpstr>
      <vt:lpstr>Century Gothic</vt:lpstr>
      <vt:lpstr>Courier New</vt:lpstr>
      <vt:lpstr>Sitka Banner Semibold</vt:lpstr>
      <vt:lpstr>Sitka Small Semibold</vt:lpstr>
      <vt:lpstr>Times New Roman</vt:lpstr>
      <vt:lpstr>Trebuchet MS</vt:lpstr>
      <vt:lpstr>Wingdings</vt:lpstr>
      <vt:lpstr>Wingdings 3</vt:lpstr>
      <vt:lpstr>Wisp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Ravindran S</cp:lastModifiedBy>
  <cp:revision>38</cp:revision>
  <dcterms:created xsi:type="dcterms:W3CDTF">2024-03-29T15:07:22Z</dcterms:created>
  <dcterms:modified xsi:type="dcterms:W3CDTF">2025-09-03T08:45:53Z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