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g" ContentType="image/jpeg"/>
  <Override PartName="/ppt/media/image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88" r:id="rId6"/>
    <p:sldId id="290" r:id="rId7"/>
    <p:sldId id="270" r:id="rId8"/>
    <p:sldId id="271" r:id="rId9"/>
    <p:sldId id="272" r:id="rId10"/>
    <p:sldId id="273" r:id="rId11"/>
    <p:sldId id="261" r:id="rId12"/>
    <p:sldId id="274" r:id="rId13"/>
    <p:sldId id="278" r:id="rId14"/>
    <p:sldId id="279" r:id="rId15"/>
    <p:sldId id="280" r:id="rId16"/>
    <p:sldId id="281" r:id="rId17"/>
    <p:sldId id="283" r:id="rId18"/>
    <p:sldId id="284" r:id="rId19"/>
    <p:sldId id="285" r:id="rId20"/>
    <p:sldId id="291" r:id="rId21"/>
    <p:sldId id="293" r:id="rId22"/>
    <p:sldId id="294" r:id="rId23"/>
    <p:sldId id="296" r:id="rId24"/>
    <p:sldId id="297" r:id="rId25"/>
    <p:sldId id="295" r:id="rId26"/>
    <p:sldId id="298" r:id="rId27"/>
    <p:sldId id="299" r:id="rId28"/>
    <p:sldId id="300" r:id="rId29"/>
    <p:sldId id="301" r:id="rId30"/>
    <p:sldId id="302" r:id="rId31"/>
    <p:sldId id="303" r:id="rId32"/>
    <p:sldId id="304" r:id="rId33"/>
    <p:sldId id="305" r:id="rId34"/>
    <p:sldId id="306" r:id="rId35"/>
    <p:sldId id="265" r:id="rId36"/>
    <p:sldId id="267" r:id="rId37"/>
    <p:sldId id="289" r:id="rId38"/>
    <p:sldId id="287" r:id="rId39"/>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6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99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50" b="1" i="0">
                <a:solidFill>
                  <a:srgbClr val="27316F"/>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450" b="1" i="0">
                <a:solidFill>
                  <a:srgbClr val="27316F"/>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50" b="1" i="0">
                <a:solidFill>
                  <a:srgbClr val="27316F"/>
                </a:solidFill>
                <a:latin typeface="Tahoma"/>
                <a:cs typeface="Tahom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50" b="1" i="0">
                <a:solidFill>
                  <a:srgbClr val="27316F"/>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10286997"/>
                </a:moveTo>
                <a:lnTo>
                  <a:pt x="18287999" y="10286997"/>
                </a:lnTo>
                <a:lnTo>
                  <a:pt x="18287999" y="0"/>
                </a:lnTo>
                <a:lnTo>
                  <a:pt x="0" y="0"/>
                </a:lnTo>
                <a:lnTo>
                  <a:pt x="0" y="10286997"/>
                </a:lnTo>
                <a:close/>
              </a:path>
            </a:pathLst>
          </a:custGeom>
          <a:solidFill>
            <a:srgbClr val="75C4C0"/>
          </a:solidFill>
        </p:spPr>
        <p:txBody>
          <a:bodyPr wrap="square" lIns="0" tIns="0" rIns="0" bIns="0" rtlCol="0"/>
          <a:lstStyle/>
          <a:p>
            <a:endParaRPr/>
          </a:p>
        </p:txBody>
      </p:sp>
      <p:sp>
        <p:nvSpPr>
          <p:cNvPr id="17" name="bg object 17"/>
          <p:cNvSpPr/>
          <p:nvPr/>
        </p:nvSpPr>
        <p:spPr>
          <a:xfrm>
            <a:off x="0" y="0"/>
            <a:ext cx="3898265" cy="3729990"/>
          </a:xfrm>
          <a:custGeom>
            <a:avLst/>
            <a:gdLst/>
            <a:ahLst/>
            <a:cxnLst/>
            <a:rect l="l" t="t" r="r" b="b"/>
            <a:pathLst>
              <a:path w="3898265" h="3729990">
                <a:moveTo>
                  <a:pt x="0" y="3190685"/>
                </a:moveTo>
                <a:lnTo>
                  <a:pt x="0" y="3727313"/>
                </a:lnTo>
                <a:lnTo>
                  <a:pt x="38006" y="3729418"/>
                </a:lnTo>
                <a:lnTo>
                  <a:pt x="398361" y="3729418"/>
                </a:lnTo>
                <a:lnTo>
                  <a:pt x="480739" y="3724531"/>
                </a:lnTo>
                <a:lnTo>
                  <a:pt x="529409" y="3720729"/>
                </a:lnTo>
                <a:lnTo>
                  <a:pt x="577999" y="3716284"/>
                </a:lnTo>
                <a:lnTo>
                  <a:pt x="626501" y="3711197"/>
                </a:lnTo>
                <a:lnTo>
                  <a:pt x="674910" y="3705471"/>
                </a:lnTo>
                <a:lnTo>
                  <a:pt x="723220" y="3699107"/>
                </a:lnTo>
                <a:lnTo>
                  <a:pt x="771423" y="3692106"/>
                </a:lnTo>
                <a:lnTo>
                  <a:pt x="819514" y="3684470"/>
                </a:lnTo>
                <a:lnTo>
                  <a:pt x="867486" y="3676202"/>
                </a:lnTo>
                <a:lnTo>
                  <a:pt x="915333" y="3667302"/>
                </a:lnTo>
                <a:lnTo>
                  <a:pt x="963049" y="3657772"/>
                </a:lnTo>
                <a:lnTo>
                  <a:pt x="1010627" y="3647613"/>
                </a:lnTo>
                <a:lnTo>
                  <a:pt x="1058060" y="3636829"/>
                </a:lnTo>
                <a:lnTo>
                  <a:pt x="1105344" y="3625419"/>
                </a:lnTo>
                <a:lnTo>
                  <a:pt x="1152471" y="3613387"/>
                </a:lnTo>
                <a:lnTo>
                  <a:pt x="1199434" y="3600733"/>
                </a:lnTo>
                <a:lnTo>
                  <a:pt x="1246228" y="3587459"/>
                </a:lnTo>
                <a:lnTo>
                  <a:pt x="1292847" y="3573567"/>
                </a:lnTo>
                <a:lnTo>
                  <a:pt x="1339283" y="3559058"/>
                </a:lnTo>
                <a:lnTo>
                  <a:pt x="1385532" y="3543935"/>
                </a:lnTo>
                <a:lnTo>
                  <a:pt x="1431585" y="3528198"/>
                </a:lnTo>
                <a:lnTo>
                  <a:pt x="1477437" y="3511850"/>
                </a:lnTo>
                <a:lnTo>
                  <a:pt x="1523082" y="3494892"/>
                </a:lnTo>
                <a:lnTo>
                  <a:pt x="1568513" y="3477326"/>
                </a:lnTo>
                <a:lnTo>
                  <a:pt x="1613725" y="3459153"/>
                </a:lnTo>
                <a:lnTo>
                  <a:pt x="1658709" y="3440375"/>
                </a:lnTo>
                <a:lnTo>
                  <a:pt x="1703461" y="3420995"/>
                </a:lnTo>
                <a:lnTo>
                  <a:pt x="1747975" y="3401012"/>
                </a:lnTo>
                <a:lnTo>
                  <a:pt x="1792242" y="3380430"/>
                </a:lnTo>
                <a:lnTo>
                  <a:pt x="1836258" y="3359249"/>
                </a:lnTo>
                <a:lnTo>
                  <a:pt x="1880016" y="3337472"/>
                </a:lnTo>
                <a:lnTo>
                  <a:pt x="1923510" y="3315100"/>
                </a:lnTo>
                <a:lnTo>
                  <a:pt x="1966733" y="3292135"/>
                </a:lnTo>
                <a:lnTo>
                  <a:pt x="2009678" y="3268578"/>
                </a:lnTo>
                <a:lnTo>
                  <a:pt x="2052341" y="3244431"/>
                </a:lnTo>
                <a:lnTo>
                  <a:pt x="2094714" y="3219696"/>
                </a:lnTo>
                <a:lnTo>
                  <a:pt x="2130311" y="3198274"/>
                </a:lnTo>
                <a:lnTo>
                  <a:pt x="198929" y="3198274"/>
                </a:lnTo>
                <a:lnTo>
                  <a:pt x="150029" y="3197584"/>
                </a:lnTo>
                <a:lnTo>
                  <a:pt x="101093" y="3196131"/>
                </a:lnTo>
                <a:lnTo>
                  <a:pt x="52131" y="3193913"/>
                </a:lnTo>
                <a:lnTo>
                  <a:pt x="3151" y="3190927"/>
                </a:lnTo>
                <a:lnTo>
                  <a:pt x="0" y="3190685"/>
                </a:lnTo>
                <a:close/>
              </a:path>
              <a:path w="3898265" h="3729990">
                <a:moveTo>
                  <a:pt x="3897433" y="0"/>
                </a:moveTo>
                <a:lnTo>
                  <a:pt x="3361802" y="0"/>
                </a:lnTo>
                <a:lnTo>
                  <a:pt x="3362288" y="32094"/>
                </a:lnTo>
                <a:lnTo>
                  <a:pt x="3362187" y="85988"/>
                </a:lnTo>
                <a:lnTo>
                  <a:pt x="3361460" y="130697"/>
                </a:lnTo>
                <a:lnTo>
                  <a:pt x="3359890" y="179871"/>
                </a:lnTo>
                <a:lnTo>
                  <a:pt x="3357553" y="228949"/>
                </a:lnTo>
                <a:lnTo>
                  <a:pt x="3354453" y="277922"/>
                </a:lnTo>
                <a:lnTo>
                  <a:pt x="3350594" y="326782"/>
                </a:lnTo>
                <a:lnTo>
                  <a:pt x="3345978" y="375521"/>
                </a:lnTo>
                <a:lnTo>
                  <a:pt x="3340609" y="424132"/>
                </a:lnTo>
                <a:lnTo>
                  <a:pt x="3334490" y="472604"/>
                </a:lnTo>
                <a:lnTo>
                  <a:pt x="3327625" y="520931"/>
                </a:lnTo>
                <a:lnTo>
                  <a:pt x="3320016" y="569104"/>
                </a:lnTo>
                <a:lnTo>
                  <a:pt x="3311667" y="617115"/>
                </a:lnTo>
                <a:lnTo>
                  <a:pt x="3302582" y="664956"/>
                </a:lnTo>
                <a:lnTo>
                  <a:pt x="3292763" y="712617"/>
                </a:lnTo>
                <a:lnTo>
                  <a:pt x="3282214" y="760092"/>
                </a:lnTo>
                <a:lnTo>
                  <a:pt x="3270939" y="807372"/>
                </a:lnTo>
                <a:lnTo>
                  <a:pt x="3258940" y="854448"/>
                </a:lnTo>
                <a:lnTo>
                  <a:pt x="3246221" y="901313"/>
                </a:lnTo>
                <a:lnTo>
                  <a:pt x="3232785" y="947957"/>
                </a:lnTo>
                <a:lnTo>
                  <a:pt x="3218635" y="994374"/>
                </a:lnTo>
                <a:lnTo>
                  <a:pt x="3203775" y="1040554"/>
                </a:lnTo>
                <a:lnTo>
                  <a:pt x="3188209" y="1086489"/>
                </a:lnTo>
                <a:lnTo>
                  <a:pt x="3171938" y="1132172"/>
                </a:lnTo>
                <a:lnTo>
                  <a:pt x="3154967" y="1177593"/>
                </a:lnTo>
                <a:lnTo>
                  <a:pt x="3137300" y="1222745"/>
                </a:lnTo>
                <a:lnTo>
                  <a:pt x="3118938" y="1267620"/>
                </a:lnTo>
                <a:lnTo>
                  <a:pt x="3099886" y="1312208"/>
                </a:lnTo>
                <a:lnTo>
                  <a:pt x="3080147" y="1356502"/>
                </a:lnTo>
                <a:lnTo>
                  <a:pt x="3059724" y="1400494"/>
                </a:lnTo>
                <a:lnTo>
                  <a:pt x="3038620" y="1444175"/>
                </a:lnTo>
                <a:lnTo>
                  <a:pt x="3016839" y="1487538"/>
                </a:lnTo>
                <a:lnTo>
                  <a:pt x="2994384" y="1530573"/>
                </a:lnTo>
                <a:lnTo>
                  <a:pt x="2971259" y="1573273"/>
                </a:lnTo>
                <a:lnTo>
                  <a:pt x="2947466" y="1615629"/>
                </a:lnTo>
                <a:lnTo>
                  <a:pt x="2923009" y="1657634"/>
                </a:lnTo>
                <a:lnTo>
                  <a:pt x="2897891" y="1699278"/>
                </a:lnTo>
                <a:lnTo>
                  <a:pt x="2872116" y="1740554"/>
                </a:lnTo>
                <a:lnTo>
                  <a:pt x="2845687" y="1781453"/>
                </a:lnTo>
                <a:lnTo>
                  <a:pt x="2818607" y="1821968"/>
                </a:lnTo>
                <a:lnTo>
                  <a:pt x="2790879" y="1862089"/>
                </a:lnTo>
                <a:lnTo>
                  <a:pt x="2762507" y="1901809"/>
                </a:lnTo>
                <a:lnTo>
                  <a:pt x="2733494" y="1941120"/>
                </a:lnTo>
                <a:lnTo>
                  <a:pt x="2703843" y="1980013"/>
                </a:lnTo>
                <a:lnTo>
                  <a:pt x="2673558" y="2018479"/>
                </a:lnTo>
                <a:lnTo>
                  <a:pt x="2642642" y="2056511"/>
                </a:lnTo>
                <a:lnTo>
                  <a:pt x="2611099" y="2094101"/>
                </a:lnTo>
                <a:lnTo>
                  <a:pt x="2578930" y="2131240"/>
                </a:lnTo>
                <a:lnTo>
                  <a:pt x="2546141" y="2167920"/>
                </a:lnTo>
                <a:lnTo>
                  <a:pt x="2512734" y="2204132"/>
                </a:lnTo>
                <a:lnTo>
                  <a:pt x="2478712" y="2239869"/>
                </a:lnTo>
                <a:lnTo>
                  <a:pt x="2444079" y="2275122"/>
                </a:lnTo>
                <a:lnTo>
                  <a:pt x="2408838" y="2309883"/>
                </a:lnTo>
                <a:lnTo>
                  <a:pt x="2372992" y="2344144"/>
                </a:lnTo>
                <a:lnTo>
                  <a:pt x="2336545" y="2377896"/>
                </a:lnTo>
                <a:lnTo>
                  <a:pt x="2299500" y="2411132"/>
                </a:lnTo>
                <a:lnTo>
                  <a:pt x="2261934" y="2443778"/>
                </a:lnTo>
                <a:lnTo>
                  <a:pt x="2223930" y="2475767"/>
                </a:lnTo>
                <a:lnTo>
                  <a:pt x="2185496" y="2507096"/>
                </a:lnTo>
                <a:lnTo>
                  <a:pt x="2146640" y="2537763"/>
                </a:lnTo>
                <a:lnTo>
                  <a:pt x="2107371" y="2567766"/>
                </a:lnTo>
                <a:lnTo>
                  <a:pt x="2067698" y="2597103"/>
                </a:lnTo>
                <a:lnTo>
                  <a:pt x="2027629" y="2625771"/>
                </a:lnTo>
                <a:lnTo>
                  <a:pt x="1987173" y="2653768"/>
                </a:lnTo>
                <a:lnTo>
                  <a:pt x="1946338" y="2681091"/>
                </a:lnTo>
                <a:lnTo>
                  <a:pt x="1905134" y="2707739"/>
                </a:lnTo>
                <a:lnTo>
                  <a:pt x="1863567" y="2733710"/>
                </a:lnTo>
                <a:lnTo>
                  <a:pt x="1821648" y="2759000"/>
                </a:lnTo>
                <a:lnTo>
                  <a:pt x="1779385" y="2783609"/>
                </a:lnTo>
                <a:lnTo>
                  <a:pt x="1736786" y="2807532"/>
                </a:lnTo>
                <a:lnTo>
                  <a:pt x="1693860" y="2830769"/>
                </a:lnTo>
                <a:lnTo>
                  <a:pt x="1650615" y="2853317"/>
                </a:lnTo>
                <a:lnTo>
                  <a:pt x="1607061" y="2875174"/>
                </a:lnTo>
                <a:lnTo>
                  <a:pt x="1563205" y="2896338"/>
                </a:lnTo>
                <a:lnTo>
                  <a:pt x="1519056" y="2916805"/>
                </a:lnTo>
                <a:lnTo>
                  <a:pt x="1474624" y="2936575"/>
                </a:lnTo>
                <a:lnTo>
                  <a:pt x="1429915" y="2955644"/>
                </a:lnTo>
                <a:lnTo>
                  <a:pt x="1384940" y="2974011"/>
                </a:lnTo>
                <a:lnTo>
                  <a:pt x="1339707" y="2991673"/>
                </a:lnTo>
                <a:lnTo>
                  <a:pt x="1294224" y="3008628"/>
                </a:lnTo>
                <a:lnTo>
                  <a:pt x="1248499" y="3024873"/>
                </a:lnTo>
                <a:lnTo>
                  <a:pt x="1202542" y="3040408"/>
                </a:lnTo>
                <a:lnTo>
                  <a:pt x="1156361" y="3055228"/>
                </a:lnTo>
                <a:lnTo>
                  <a:pt x="1109965" y="3069332"/>
                </a:lnTo>
                <a:lnTo>
                  <a:pt x="1063361" y="3082718"/>
                </a:lnTo>
                <a:lnTo>
                  <a:pt x="1016560" y="3095384"/>
                </a:lnTo>
                <a:lnTo>
                  <a:pt x="969569" y="3107327"/>
                </a:lnTo>
                <a:lnTo>
                  <a:pt x="922397" y="3118545"/>
                </a:lnTo>
                <a:lnTo>
                  <a:pt x="875052" y="3129035"/>
                </a:lnTo>
                <a:lnTo>
                  <a:pt x="827543" y="3138796"/>
                </a:lnTo>
                <a:lnTo>
                  <a:pt x="779880" y="3147825"/>
                </a:lnTo>
                <a:lnTo>
                  <a:pt x="732069" y="3156120"/>
                </a:lnTo>
                <a:lnTo>
                  <a:pt x="684121" y="3163679"/>
                </a:lnTo>
                <a:lnTo>
                  <a:pt x="636043" y="3170499"/>
                </a:lnTo>
                <a:lnTo>
                  <a:pt x="587844" y="3176578"/>
                </a:lnTo>
                <a:lnTo>
                  <a:pt x="539532" y="3181915"/>
                </a:lnTo>
                <a:lnTo>
                  <a:pt x="491117" y="3186506"/>
                </a:lnTo>
                <a:lnTo>
                  <a:pt x="442607" y="3190349"/>
                </a:lnTo>
                <a:lnTo>
                  <a:pt x="394010" y="3193443"/>
                </a:lnTo>
                <a:lnTo>
                  <a:pt x="345336" y="3195784"/>
                </a:lnTo>
                <a:lnTo>
                  <a:pt x="296591" y="3197371"/>
                </a:lnTo>
                <a:lnTo>
                  <a:pt x="247787" y="3198202"/>
                </a:lnTo>
                <a:lnTo>
                  <a:pt x="198929" y="3198274"/>
                </a:lnTo>
                <a:lnTo>
                  <a:pt x="2130311" y="3198274"/>
                </a:lnTo>
                <a:lnTo>
                  <a:pt x="2178565" y="3168467"/>
                </a:lnTo>
                <a:lnTo>
                  <a:pt x="2220031" y="3141978"/>
                </a:lnTo>
                <a:lnTo>
                  <a:pt x="2261181" y="3114906"/>
                </a:lnTo>
                <a:lnTo>
                  <a:pt x="2302011" y="3087254"/>
                </a:lnTo>
                <a:lnTo>
                  <a:pt x="2342512" y="3059025"/>
                </a:lnTo>
                <a:lnTo>
                  <a:pt x="2382680" y="3030218"/>
                </a:lnTo>
                <a:lnTo>
                  <a:pt x="2422507" y="3000837"/>
                </a:lnTo>
                <a:lnTo>
                  <a:pt x="2461988" y="2970882"/>
                </a:lnTo>
                <a:lnTo>
                  <a:pt x="2501116" y="2940355"/>
                </a:lnTo>
                <a:lnTo>
                  <a:pt x="2539884" y="2909259"/>
                </a:lnTo>
                <a:lnTo>
                  <a:pt x="2578286" y="2877594"/>
                </a:lnTo>
                <a:lnTo>
                  <a:pt x="2616317" y="2845363"/>
                </a:lnTo>
                <a:lnTo>
                  <a:pt x="2653969" y="2812566"/>
                </a:lnTo>
                <a:lnTo>
                  <a:pt x="2691174" y="2779262"/>
                </a:lnTo>
                <a:lnTo>
                  <a:pt x="2727865" y="2745513"/>
                </a:lnTo>
                <a:lnTo>
                  <a:pt x="2764040" y="2711325"/>
                </a:lnTo>
                <a:lnTo>
                  <a:pt x="2799696" y="2676704"/>
                </a:lnTo>
                <a:lnTo>
                  <a:pt x="2834831" y="2641655"/>
                </a:lnTo>
                <a:lnTo>
                  <a:pt x="2869443" y="2606185"/>
                </a:lnTo>
                <a:lnTo>
                  <a:pt x="2903528" y="2570301"/>
                </a:lnTo>
                <a:lnTo>
                  <a:pt x="2937085" y="2534007"/>
                </a:lnTo>
                <a:lnTo>
                  <a:pt x="2970111" y="2497311"/>
                </a:lnTo>
                <a:lnTo>
                  <a:pt x="3002604" y="2460218"/>
                </a:lnTo>
                <a:lnTo>
                  <a:pt x="3034561" y="2422734"/>
                </a:lnTo>
                <a:lnTo>
                  <a:pt x="3065981" y="2384866"/>
                </a:lnTo>
                <a:lnTo>
                  <a:pt x="3096859" y="2346619"/>
                </a:lnTo>
                <a:lnTo>
                  <a:pt x="3127194" y="2308000"/>
                </a:lnTo>
                <a:lnTo>
                  <a:pt x="3156984" y="2269014"/>
                </a:lnTo>
                <a:lnTo>
                  <a:pt x="3186226" y="2229668"/>
                </a:lnTo>
                <a:lnTo>
                  <a:pt x="3214918" y="2189968"/>
                </a:lnTo>
                <a:lnTo>
                  <a:pt x="3243057" y="2149920"/>
                </a:lnTo>
                <a:lnTo>
                  <a:pt x="3270641" y="2109530"/>
                </a:lnTo>
                <a:lnTo>
                  <a:pt x="3297667" y="2068804"/>
                </a:lnTo>
                <a:lnTo>
                  <a:pt x="3324134" y="2027747"/>
                </a:lnTo>
                <a:lnTo>
                  <a:pt x="3350037" y="1986368"/>
                </a:lnTo>
                <a:lnTo>
                  <a:pt x="3375376" y="1944670"/>
                </a:lnTo>
                <a:lnTo>
                  <a:pt x="3400148" y="1902661"/>
                </a:lnTo>
                <a:lnTo>
                  <a:pt x="3424349" y="1860346"/>
                </a:lnTo>
                <a:lnTo>
                  <a:pt x="3447979" y="1817731"/>
                </a:lnTo>
                <a:lnTo>
                  <a:pt x="3471034" y="1774824"/>
                </a:lnTo>
                <a:lnTo>
                  <a:pt x="3493511" y="1731628"/>
                </a:lnTo>
                <a:lnTo>
                  <a:pt x="3515410" y="1688152"/>
                </a:lnTo>
                <a:lnTo>
                  <a:pt x="3536726" y="1644400"/>
                </a:lnTo>
                <a:lnTo>
                  <a:pt x="3557458" y="1600380"/>
                </a:lnTo>
                <a:lnTo>
                  <a:pt x="3577603" y="1556096"/>
                </a:lnTo>
                <a:lnTo>
                  <a:pt x="3597159" y="1511555"/>
                </a:lnTo>
                <a:lnTo>
                  <a:pt x="3616123" y="1466764"/>
                </a:lnTo>
                <a:lnTo>
                  <a:pt x="3634494" y="1421727"/>
                </a:lnTo>
                <a:lnTo>
                  <a:pt x="3652267" y="1376452"/>
                </a:lnTo>
                <a:lnTo>
                  <a:pt x="3669442" y="1330944"/>
                </a:lnTo>
                <a:lnTo>
                  <a:pt x="3686015" y="1285210"/>
                </a:lnTo>
                <a:lnTo>
                  <a:pt x="3701985" y="1239255"/>
                </a:lnTo>
                <a:lnTo>
                  <a:pt x="3717348" y="1193086"/>
                </a:lnTo>
                <a:lnTo>
                  <a:pt x="3732102" y="1146708"/>
                </a:lnTo>
                <a:lnTo>
                  <a:pt x="3746246" y="1100128"/>
                </a:lnTo>
                <a:lnTo>
                  <a:pt x="3759776" y="1053352"/>
                </a:lnTo>
                <a:lnTo>
                  <a:pt x="3772690" y="1006386"/>
                </a:lnTo>
                <a:lnTo>
                  <a:pt x="3784985" y="959235"/>
                </a:lnTo>
                <a:lnTo>
                  <a:pt x="3796660" y="911907"/>
                </a:lnTo>
                <a:lnTo>
                  <a:pt x="3807711" y="864407"/>
                </a:lnTo>
                <a:lnTo>
                  <a:pt x="3818136" y="816741"/>
                </a:lnTo>
                <a:lnTo>
                  <a:pt x="3827934" y="768916"/>
                </a:lnTo>
                <a:lnTo>
                  <a:pt x="3837101" y="720936"/>
                </a:lnTo>
                <a:lnTo>
                  <a:pt x="3845635" y="672809"/>
                </a:lnTo>
                <a:lnTo>
                  <a:pt x="3853533" y="624541"/>
                </a:lnTo>
                <a:lnTo>
                  <a:pt x="3860793" y="576137"/>
                </a:lnTo>
                <a:lnTo>
                  <a:pt x="3867414" y="527604"/>
                </a:lnTo>
                <a:lnTo>
                  <a:pt x="3873391" y="478948"/>
                </a:lnTo>
                <a:lnTo>
                  <a:pt x="3878723" y="430174"/>
                </a:lnTo>
                <a:lnTo>
                  <a:pt x="3883408" y="381289"/>
                </a:lnTo>
                <a:lnTo>
                  <a:pt x="3887443" y="332300"/>
                </a:lnTo>
                <a:lnTo>
                  <a:pt x="3890825" y="283211"/>
                </a:lnTo>
                <a:lnTo>
                  <a:pt x="3893552" y="234029"/>
                </a:lnTo>
                <a:lnTo>
                  <a:pt x="3895622" y="184761"/>
                </a:lnTo>
                <a:lnTo>
                  <a:pt x="3897032" y="135412"/>
                </a:lnTo>
                <a:lnTo>
                  <a:pt x="3897780" y="85988"/>
                </a:lnTo>
                <a:lnTo>
                  <a:pt x="3897811" y="32094"/>
                </a:lnTo>
                <a:lnTo>
                  <a:pt x="3897433" y="0"/>
                </a:lnTo>
                <a:close/>
              </a:path>
            </a:pathLst>
          </a:custGeom>
          <a:solidFill>
            <a:srgbClr val="FBBC00"/>
          </a:solidFill>
        </p:spPr>
        <p:txBody>
          <a:bodyPr wrap="square" lIns="0" tIns="0" rIns="0" bIns="0" rtlCol="0"/>
          <a:lstStyle/>
          <a:p>
            <a:endParaRPr/>
          </a:p>
        </p:txBody>
      </p:sp>
      <p:sp>
        <p:nvSpPr>
          <p:cNvPr id="18" name="bg object 18"/>
          <p:cNvSpPr/>
          <p:nvPr/>
        </p:nvSpPr>
        <p:spPr>
          <a:xfrm>
            <a:off x="1415973" y="799503"/>
            <a:ext cx="15456535" cy="8688070"/>
          </a:xfrm>
          <a:custGeom>
            <a:avLst/>
            <a:gdLst/>
            <a:ahLst/>
            <a:cxnLst/>
            <a:rect l="l" t="t" r="r" b="b"/>
            <a:pathLst>
              <a:path w="15456535" h="8688070">
                <a:moveTo>
                  <a:pt x="15455976" y="0"/>
                </a:moveTo>
                <a:lnTo>
                  <a:pt x="0" y="0"/>
                </a:lnTo>
                <a:lnTo>
                  <a:pt x="0" y="7239965"/>
                </a:lnTo>
                <a:lnTo>
                  <a:pt x="862" y="7289961"/>
                </a:lnTo>
                <a:lnTo>
                  <a:pt x="3438" y="7339738"/>
                </a:lnTo>
                <a:lnTo>
                  <a:pt x="7712" y="7389257"/>
                </a:lnTo>
                <a:lnTo>
                  <a:pt x="13666" y="7438478"/>
                </a:lnTo>
                <a:lnTo>
                  <a:pt x="21285" y="7487361"/>
                </a:lnTo>
                <a:lnTo>
                  <a:pt x="30551" y="7535866"/>
                </a:lnTo>
                <a:lnTo>
                  <a:pt x="41448" y="7583952"/>
                </a:lnTo>
                <a:lnTo>
                  <a:pt x="53960" y="7631581"/>
                </a:lnTo>
                <a:lnTo>
                  <a:pt x="68069" y="7678711"/>
                </a:lnTo>
                <a:lnTo>
                  <a:pt x="83761" y="7725304"/>
                </a:lnTo>
                <a:lnTo>
                  <a:pt x="101016" y="7771319"/>
                </a:lnTo>
                <a:lnTo>
                  <a:pt x="119821" y="7816715"/>
                </a:lnTo>
                <a:lnTo>
                  <a:pt x="140156" y="7861454"/>
                </a:lnTo>
                <a:lnTo>
                  <a:pt x="162007" y="7905495"/>
                </a:lnTo>
                <a:lnTo>
                  <a:pt x="185357" y="7948798"/>
                </a:lnTo>
                <a:lnTo>
                  <a:pt x="210189" y="7991324"/>
                </a:lnTo>
                <a:lnTo>
                  <a:pt x="236486" y="8033032"/>
                </a:lnTo>
                <a:lnTo>
                  <a:pt x="264232" y="8073882"/>
                </a:lnTo>
                <a:lnTo>
                  <a:pt x="293410" y="8113835"/>
                </a:lnTo>
                <a:lnTo>
                  <a:pt x="324004" y="8152849"/>
                </a:lnTo>
                <a:lnTo>
                  <a:pt x="355998" y="8190887"/>
                </a:lnTo>
                <a:lnTo>
                  <a:pt x="389374" y="8227907"/>
                </a:lnTo>
                <a:lnTo>
                  <a:pt x="424116" y="8263869"/>
                </a:lnTo>
                <a:lnTo>
                  <a:pt x="460078" y="8298612"/>
                </a:lnTo>
                <a:lnTo>
                  <a:pt x="497097" y="8331989"/>
                </a:lnTo>
                <a:lnTo>
                  <a:pt x="535134" y="8363983"/>
                </a:lnTo>
                <a:lnTo>
                  <a:pt x="574149" y="8394577"/>
                </a:lnTo>
                <a:lnTo>
                  <a:pt x="614101" y="8423756"/>
                </a:lnTo>
                <a:lnTo>
                  <a:pt x="654951" y="8451502"/>
                </a:lnTo>
                <a:lnTo>
                  <a:pt x="696658" y="8477800"/>
                </a:lnTo>
                <a:lnTo>
                  <a:pt x="739184" y="8502632"/>
                </a:lnTo>
                <a:lnTo>
                  <a:pt x="782487" y="8525981"/>
                </a:lnTo>
                <a:lnTo>
                  <a:pt x="826528" y="8547833"/>
                </a:lnTo>
                <a:lnTo>
                  <a:pt x="871267" y="8568169"/>
                </a:lnTo>
                <a:lnTo>
                  <a:pt x="916664" y="8586973"/>
                </a:lnTo>
                <a:lnTo>
                  <a:pt x="962679" y="8604229"/>
                </a:lnTo>
                <a:lnTo>
                  <a:pt x="1009272" y="8619920"/>
                </a:lnTo>
                <a:lnTo>
                  <a:pt x="1056403" y="8634029"/>
                </a:lnTo>
                <a:lnTo>
                  <a:pt x="1104032" y="8646541"/>
                </a:lnTo>
                <a:lnTo>
                  <a:pt x="1152120" y="8657438"/>
                </a:lnTo>
                <a:lnTo>
                  <a:pt x="1200625" y="8666704"/>
                </a:lnTo>
                <a:lnTo>
                  <a:pt x="1249509" y="8674323"/>
                </a:lnTo>
                <a:lnTo>
                  <a:pt x="1298731" y="8680277"/>
                </a:lnTo>
                <a:lnTo>
                  <a:pt x="1348252" y="8684551"/>
                </a:lnTo>
                <a:lnTo>
                  <a:pt x="1398031" y="8687127"/>
                </a:lnTo>
                <a:lnTo>
                  <a:pt x="1448028" y="8687990"/>
                </a:lnTo>
                <a:lnTo>
                  <a:pt x="15455976" y="8687990"/>
                </a:lnTo>
                <a:lnTo>
                  <a:pt x="15455976" y="0"/>
                </a:lnTo>
                <a:close/>
              </a:path>
            </a:pathLst>
          </a:custGeom>
          <a:solidFill>
            <a:srgbClr val="F2F2F2"/>
          </a:solidFill>
        </p:spPr>
        <p:txBody>
          <a:bodyPr wrap="square" lIns="0" tIns="0" rIns="0" bIns="0" rtlCol="0"/>
          <a:lstStyle/>
          <a:p>
            <a:endParaRPr/>
          </a:p>
        </p:txBody>
      </p:sp>
      <p:sp>
        <p:nvSpPr>
          <p:cNvPr id="19" name="bg object 19"/>
          <p:cNvSpPr/>
          <p:nvPr/>
        </p:nvSpPr>
        <p:spPr>
          <a:xfrm>
            <a:off x="13002514" y="7813675"/>
            <a:ext cx="3409950" cy="1695450"/>
          </a:xfrm>
          <a:custGeom>
            <a:avLst/>
            <a:gdLst/>
            <a:ahLst/>
            <a:cxnLst/>
            <a:rect l="l" t="t" r="r" b="b"/>
            <a:pathLst>
              <a:path w="3409950" h="1695450">
                <a:moveTo>
                  <a:pt x="1698752" y="0"/>
                </a:moveTo>
                <a:lnTo>
                  <a:pt x="1650604" y="855"/>
                </a:lnTo>
                <a:lnTo>
                  <a:pt x="1602788" y="3031"/>
                </a:lnTo>
                <a:lnTo>
                  <a:pt x="1555323" y="6511"/>
                </a:lnTo>
                <a:lnTo>
                  <a:pt x="1508226" y="11277"/>
                </a:lnTo>
                <a:lnTo>
                  <a:pt x="1461514" y="17312"/>
                </a:lnTo>
                <a:lnTo>
                  <a:pt x="1415205" y="24598"/>
                </a:lnTo>
                <a:lnTo>
                  <a:pt x="1369317" y="33117"/>
                </a:lnTo>
                <a:lnTo>
                  <a:pt x="1323867" y="42853"/>
                </a:lnTo>
                <a:lnTo>
                  <a:pt x="1278873" y="53786"/>
                </a:lnTo>
                <a:lnTo>
                  <a:pt x="1234352" y="65901"/>
                </a:lnTo>
                <a:lnTo>
                  <a:pt x="1190323" y="79179"/>
                </a:lnTo>
                <a:lnTo>
                  <a:pt x="1146803" y="93602"/>
                </a:lnTo>
                <a:lnTo>
                  <a:pt x="1103809" y="109154"/>
                </a:lnTo>
                <a:lnTo>
                  <a:pt x="1061359" y="125816"/>
                </a:lnTo>
                <a:lnTo>
                  <a:pt x="1019471" y="143572"/>
                </a:lnTo>
                <a:lnTo>
                  <a:pt x="978163" y="162403"/>
                </a:lnTo>
                <a:lnTo>
                  <a:pt x="937451" y="182291"/>
                </a:lnTo>
                <a:lnTo>
                  <a:pt x="897354" y="203221"/>
                </a:lnTo>
                <a:lnTo>
                  <a:pt x="857890" y="225173"/>
                </a:lnTo>
                <a:lnTo>
                  <a:pt x="819076" y="248130"/>
                </a:lnTo>
                <a:lnTo>
                  <a:pt x="780929" y="272075"/>
                </a:lnTo>
                <a:lnTo>
                  <a:pt x="743467" y="296990"/>
                </a:lnTo>
                <a:lnTo>
                  <a:pt x="706708" y="322858"/>
                </a:lnTo>
                <a:lnTo>
                  <a:pt x="670670" y="349660"/>
                </a:lnTo>
                <a:lnTo>
                  <a:pt x="635370" y="377381"/>
                </a:lnTo>
                <a:lnTo>
                  <a:pt x="600825" y="406001"/>
                </a:lnTo>
                <a:lnTo>
                  <a:pt x="567055" y="435503"/>
                </a:lnTo>
                <a:lnTo>
                  <a:pt x="534075" y="465870"/>
                </a:lnTo>
                <a:lnTo>
                  <a:pt x="501904" y="497085"/>
                </a:lnTo>
                <a:lnTo>
                  <a:pt x="470559" y="529129"/>
                </a:lnTo>
                <a:lnTo>
                  <a:pt x="440058" y="561986"/>
                </a:lnTo>
                <a:lnTo>
                  <a:pt x="410419" y="595637"/>
                </a:lnTo>
                <a:lnTo>
                  <a:pt x="381658" y="630064"/>
                </a:lnTo>
                <a:lnTo>
                  <a:pt x="353795" y="665252"/>
                </a:lnTo>
                <a:lnTo>
                  <a:pt x="326847" y="701181"/>
                </a:lnTo>
                <a:lnTo>
                  <a:pt x="300830" y="737835"/>
                </a:lnTo>
                <a:lnTo>
                  <a:pt x="275764" y="775195"/>
                </a:lnTo>
                <a:lnTo>
                  <a:pt x="251664" y="813245"/>
                </a:lnTo>
                <a:lnTo>
                  <a:pt x="228550" y="851966"/>
                </a:lnTo>
                <a:lnTo>
                  <a:pt x="206439" y="891342"/>
                </a:lnTo>
                <a:lnTo>
                  <a:pt x="185347" y="931354"/>
                </a:lnTo>
                <a:lnTo>
                  <a:pt x="165294" y="971985"/>
                </a:lnTo>
                <a:lnTo>
                  <a:pt x="146297" y="1013218"/>
                </a:lnTo>
                <a:lnTo>
                  <a:pt x="128372" y="1055034"/>
                </a:lnTo>
                <a:lnTo>
                  <a:pt x="111539" y="1097417"/>
                </a:lnTo>
                <a:lnTo>
                  <a:pt x="95814" y="1140348"/>
                </a:lnTo>
                <a:lnTo>
                  <a:pt x="81215" y="1183811"/>
                </a:lnTo>
                <a:lnTo>
                  <a:pt x="67760" y="1227787"/>
                </a:lnTo>
                <a:lnTo>
                  <a:pt x="55467" y="1272260"/>
                </a:lnTo>
                <a:lnTo>
                  <a:pt x="44352" y="1317211"/>
                </a:lnTo>
                <a:lnTo>
                  <a:pt x="34434" y="1362623"/>
                </a:lnTo>
                <a:lnTo>
                  <a:pt x="25731" y="1408479"/>
                </a:lnTo>
                <a:lnTo>
                  <a:pt x="18260" y="1454760"/>
                </a:lnTo>
                <a:lnTo>
                  <a:pt x="12038" y="1501450"/>
                </a:lnTo>
                <a:lnTo>
                  <a:pt x="7083" y="1548530"/>
                </a:lnTo>
                <a:lnTo>
                  <a:pt x="3414" y="1595984"/>
                </a:lnTo>
                <a:lnTo>
                  <a:pt x="1046" y="1643793"/>
                </a:lnTo>
                <a:lnTo>
                  <a:pt x="0" y="1691941"/>
                </a:lnTo>
                <a:lnTo>
                  <a:pt x="440944" y="1695438"/>
                </a:lnTo>
                <a:lnTo>
                  <a:pt x="853810" y="1695438"/>
                </a:lnTo>
                <a:lnTo>
                  <a:pt x="855399" y="1650787"/>
                </a:lnTo>
                <a:lnTo>
                  <a:pt x="859706" y="1603573"/>
                </a:lnTo>
                <a:lnTo>
                  <a:pt x="866544" y="1557139"/>
                </a:lnTo>
                <a:lnTo>
                  <a:pt x="875843" y="1511556"/>
                </a:lnTo>
                <a:lnTo>
                  <a:pt x="887532" y="1466895"/>
                </a:lnTo>
                <a:lnTo>
                  <a:pt x="901541" y="1423224"/>
                </a:lnTo>
                <a:lnTo>
                  <a:pt x="917800" y="1380614"/>
                </a:lnTo>
                <a:lnTo>
                  <a:pt x="936238" y="1339136"/>
                </a:lnTo>
                <a:lnTo>
                  <a:pt x="956785" y="1298860"/>
                </a:lnTo>
                <a:lnTo>
                  <a:pt x="979371" y="1259855"/>
                </a:lnTo>
                <a:lnTo>
                  <a:pt x="1003924" y="1222193"/>
                </a:lnTo>
                <a:lnTo>
                  <a:pt x="1030375" y="1185942"/>
                </a:lnTo>
                <a:lnTo>
                  <a:pt x="1058654" y="1151173"/>
                </a:lnTo>
                <a:lnTo>
                  <a:pt x="1088689" y="1117957"/>
                </a:lnTo>
                <a:lnTo>
                  <a:pt x="1120411" y="1086363"/>
                </a:lnTo>
                <a:lnTo>
                  <a:pt x="1153749" y="1056462"/>
                </a:lnTo>
                <a:lnTo>
                  <a:pt x="1188633" y="1028324"/>
                </a:lnTo>
                <a:lnTo>
                  <a:pt x="1224992" y="1002018"/>
                </a:lnTo>
                <a:lnTo>
                  <a:pt x="1262756" y="977616"/>
                </a:lnTo>
                <a:lnTo>
                  <a:pt x="1301854" y="955187"/>
                </a:lnTo>
                <a:lnTo>
                  <a:pt x="1342217" y="934801"/>
                </a:lnTo>
                <a:lnTo>
                  <a:pt x="1383774" y="916529"/>
                </a:lnTo>
                <a:lnTo>
                  <a:pt x="1426453" y="900440"/>
                </a:lnTo>
                <a:lnTo>
                  <a:pt x="1470186" y="886605"/>
                </a:lnTo>
                <a:lnTo>
                  <a:pt x="1514901" y="875094"/>
                </a:lnTo>
                <a:lnTo>
                  <a:pt x="1560529" y="865978"/>
                </a:lnTo>
                <a:lnTo>
                  <a:pt x="1606998" y="859325"/>
                </a:lnTo>
                <a:lnTo>
                  <a:pt x="1654239" y="855207"/>
                </a:lnTo>
                <a:lnTo>
                  <a:pt x="1702181" y="853694"/>
                </a:lnTo>
                <a:lnTo>
                  <a:pt x="3183248" y="853694"/>
                </a:lnTo>
                <a:lnTo>
                  <a:pt x="3175687" y="840473"/>
                </a:lnTo>
                <a:lnTo>
                  <a:pt x="3152269" y="801933"/>
                </a:lnTo>
                <a:lnTo>
                  <a:pt x="3127872" y="764073"/>
                </a:lnTo>
                <a:lnTo>
                  <a:pt x="3102512" y="726909"/>
                </a:lnTo>
                <a:lnTo>
                  <a:pt x="3076209" y="690459"/>
                </a:lnTo>
                <a:lnTo>
                  <a:pt x="3048979" y="654742"/>
                </a:lnTo>
                <a:lnTo>
                  <a:pt x="3020840" y="619773"/>
                </a:lnTo>
                <a:lnTo>
                  <a:pt x="2991810" y="585570"/>
                </a:lnTo>
                <a:lnTo>
                  <a:pt x="2961907" y="552152"/>
                </a:lnTo>
                <a:lnTo>
                  <a:pt x="2931148" y="519534"/>
                </a:lnTo>
                <a:lnTo>
                  <a:pt x="2899552" y="487736"/>
                </a:lnTo>
                <a:lnTo>
                  <a:pt x="2867137" y="456773"/>
                </a:lnTo>
                <a:lnTo>
                  <a:pt x="2833919" y="426664"/>
                </a:lnTo>
                <a:lnTo>
                  <a:pt x="2799916" y="397426"/>
                </a:lnTo>
                <a:lnTo>
                  <a:pt x="2765147" y="369077"/>
                </a:lnTo>
                <a:lnTo>
                  <a:pt x="2729630" y="341633"/>
                </a:lnTo>
                <a:lnTo>
                  <a:pt x="2693381" y="315112"/>
                </a:lnTo>
                <a:lnTo>
                  <a:pt x="2656419" y="289532"/>
                </a:lnTo>
                <a:lnTo>
                  <a:pt x="2618761" y="264910"/>
                </a:lnTo>
                <a:lnTo>
                  <a:pt x="2580426" y="241263"/>
                </a:lnTo>
                <a:lnTo>
                  <a:pt x="2541430" y="218609"/>
                </a:lnTo>
                <a:lnTo>
                  <a:pt x="2501793" y="196966"/>
                </a:lnTo>
                <a:lnTo>
                  <a:pt x="2461531" y="176350"/>
                </a:lnTo>
                <a:lnTo>
                  <a:pt x="2420662" y="156780"/>
                </a:lnTo>
                <a:lnTo>
                  <a:pt x="2379205" y="138272"/>
                </a:lnTo>
                <a:lnTo>
                  <a:pt x="2337176" y="120844"/>
                </a:lnTo>
                <a:lnTo>
                  <a:pt x="2294594" y="104513"/>
                </a:lnTo>
                <a:lnTo>
                  <a:pt x="2251476" y="89297"/>
                </a:lnTo>
                <a:lnTo>
                  <a:pt x="2207840" y="75213"/>
                </a:lnTo>
                <a:lnTo>
                  <a:pt x="2163705" y="62279"/>
                </a:lnTo>
                <a:lnTo>
                  <a:pt x="2119087" y="50512"/>
                </a:lnTo>
                <a:lnTo>
                  <a:pt x="2074004" y="39929"/>
                </a:lnTo>
                <a:lnTo>
                  <a:pt x="2028475" y="30549"/>
                </a:lnTo>
                <a:lnTo>
                  <a:pt x="1982516" y="22387"/>
                </a:lnTo>
                <a:lnTo>
                  <a:pt x="1936147" y="15463"/>
                </a:lnTo>
                <a:lnTo>
                  <a:pt x="1889384" y="9792"/>
                </a:lnTo>
                <a:lnTo>
                  <a:pt x="1842245" y="5393"/>
                </a:lnTo>
                <a:lnTo>
                  <a:pt x="1794748" y="2283"/>
                </a:lnTo>
                <a:lnTo>
                  <a:pt x="1746911" y="479"/>
                </a:lnTo>
                <a:lnTo>
                  <a:pt x="1698752" y="0"/>
                </a:lnTo>
                <a:close/>
              </a:path>
              <a:path w="3409950" h="1695450">
                <a:moveTo>
                  <a:pt x="3183248" y="853694"/>
                </a:moveTo>
                <a:lnTo>
                  <a:pt x="1702181" y="853694"/>
                </a:lnTo>
                <a:lnTo>
                  <a:pt x="1750120" y="854833"/>
                </a:lnTo>
                <a:lnTo>
                  <a:pt x="1797379" y="858582"/>
                </a:lnTo>
                <a:lnTo>
                  <a:pt x="1843888" y="864871"/>
                </a:lnTo>
                <a:lnTo>
                  <a:pt x="1889575" y="873631"/>
                </a:lnTo>
                <a:lnTo>
                  <a:pt x="1934370" y="884793"/>
                </a:lnTo>
                <a:lnTo>
                  <a:pt x="1978200" y="898286"/>
                </a:lnTo>
                <a:lnTo>
                  <a:pt x="2020996" y="914041"/>
                </a:lnTo>
                <a:lnTo>
                  <a:pt x="2062687" y="931989"/>
                </a:lnTo>
                <a:lnTo>
                  <a:pt x="2103201" y="952059"/>
                </a:lnTo>
                <a:lnTo>
                  <a:pt x="2142467" y="974183"/>
                </a:lnTo>
                <a:lnTo>
                  <a:pt x="2180415" y="998290"/>
                </a:lnTo>
                <a:lnTo>
                  <a:pt x="2216974" y="1024312"/>
                </a:lnTo>
                <a:lnTo>
                  <a:pt x="2252073" y="1052177"/>
                </a:lnTo>
                <a:lnTo>
                  <a:pt x="2285640" y="1081818"/>
                </a:lnTo>
                <a:lnTo>
                  <a:pt x="2317605" y="1113163"/>
                </a:lnTo>
                <a:lnTo>
                  <a:pt x="2347896" y="1146144"/>
                </a:lnTo>
                <a:lnTo>
                  <a:pt x="2376444" y="1180692"/>
                </a:lnTo>
                <a:lnTo>
                  <a:pt x="2403176" y="1216735"/>
                </a:lnTo>
                <a:lnTo>
                  <a:pt x="2428023" y="1254205"/>
                </a:lnTo>
                <a:lnTo>
                  <a:pt x="2450912" y="1293033"/>
                </a:lnTo>
                <a:lnTo>
                  <a:pt x="2471774" y="1333148"/>
                </a:lnTo>
                <a:lnTo>
                  <a:pt x="2490536" y="1374481"/>
                </a:lnTo>
                <a:lnTo>
                  <a:pt x="2507129" y="1416963"/>
                </a:lnTo>
                <a:lnTo>
                  <a:pt x="2521481" y="1460523"/>
                </a:lnTo>
                <a:lnTo>
                  <a:pt x="2533521" y="1505092"/>
                </a:lnTo>
                <a:lnTo>
                  <a:pt x="2543178" y="1550601"/>
                </a:lnTo>
                <a:lnTo>
                  <a:pt x="2550382" y="1596980"/>
                </a:lnTo>
                <a:lnTo>
                  <a:pt x="2555061" y="1644159"/>
                </a:lnTo>
                <a:lnTo>
                  <a:pt x="2557145" y="1692069"/>
                </a:lnTo>
                <a:lnTo>
                  <a:pt x="3409948" y="1678654"/>
                </a:lnTo>
                <a:lnTo>
                  <a:pt x="3409948" y="1648597"/>
                </a:lnTo>
                <a:lnTo>
                  <a:pt x="3409412" y="1630502"/>
                </a:lnTo>
                <a:lnTo>
                  <a:pt x="3406668" y="1582712"/>
                </a:lnTo>
                <a:lnTo>
                  <a:pt x="3402625" y="1535288"/>
                </a:lnTo>
                <a:lnTo>
                  <a:pt x="3397299" y="1488248"/>
                </a:lnTo>
                <a:lnTo>
                  <a:pt x="3390710" y="1441608"/>
                </a:lnTo>
                <a:lnTo>
                  <a:pt x="3382875" y="1395386"/>
                </a:lnTo>
                <a:lnTo>
                  <a:pt x="3373811" y="1349600"/>
                </a:lnTo>
                <a:lnTo>
                  <a:pt x="3363536" y="1304266"/>
                </a:lnTo>
                <a:lnTo>
                  <a:pt x="3352068" y="1259403"/>
                </a:lnTo>
                <a:lnTo>
                  <a:pt x="3339425" y="1215028"/>
                </a:lnTo>
                <a:lnTo>
                  <a:pt x="3325625" y="1171158"/>
                </a:lnTo>
                <a:lnTo>
                  <a:pt x="3310685" y="1127810"/>
                </a:lnTo>
                <a:lnTo>
                  <a:pt x="3294623" y="1085003"/>
                </a:lnTo>
                <a:lnTo>
                  <a:pt x="3277457" y="1042752"/>
                </a:lnTo>
                <a:lnTo>
                  <a:pt x="3259205" y="1001077"/>
                </a:lnTo>
                <a:lnTo>
                  <a:pt x="3239884" y="959994"/>
                </a:lnTo>
                <a:lnTo>
                  <a:pt x="3219512" y="919521"/>
                </a:lnTo>
                <a:lnTo>
                  <a:pt x="3198107" y="879675"/>
                </a:lnTo>
                <a:lnTo>
                  <a:pt x="3183248" y="853694"/>
                </a:lnTo>
                <a:close/>
              </a:path>
            </a:pathLst>
          </a:custGeom>
          <a:solidFill>
            <a:srgbClr val="828284"/>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70078" y="1735150"/>
            <a:ext cx="14360542" cy="734060"/>
          </a:xfrm>
          <a:prstGeom prst="rect">
            <a:avLst/>
          </a:prstGeom>
        </p:spPr>
        <p:txBody>
          <a:bodyPr wrap="square" lIns="0" tIns="0" rIns="0" bIns="0">
            <a:spAutoFit/>
          </a:bodyPr>
          <a:lstStyle>
            <a:lvl1pPr>
              <a:defRPr sz="4650" b="1" i="0">
                <a:solidFill>
                  <a:srgbClr val="27316F"/>
                </a:solidFill>
                <a:latin typeface="Tahoma"/>
                <a:cs typeface="Tahoma"/>
              </a:defRPr>
            </a:lvl1pPr>
          </a:lstStyle>
          <a:p>
            <a:endParaRPr/>
          </a:p>
        </p:txBody>
      </p:sp>
      <p:sp>
        <p:nvSpPr>
          <p:cNvPr id="3" name="Holder 3"/>
          <p:cNvSpPr>
            <a:spLocks noGrp="1"/>
          </p:cNvSpPr>
          <p:nvPr>
            <p:ph type="body" idx="1"/>
          </p:nvPr>
        </p:nvSpPr>
        <p:spPr>
          <a:xfrm>
            <a:off x="3077566" y="2800643"/>
            <a:ext cx="12145566" cy="3082925"/>
          </a:xfrm>
          <a:prstGeom prst="rect">
            <a:avLst/>
          </a:prstGeom>
        </p:spPr>
        <p:txBody>
          <a:bodyPr wrap="square" lIns="0" tIns="0" rIns="0" bIns="0">
            <a:spAutoFit/>
          </a:bodyPr>
          <a:lstStyle>
            <a:lvl1pPr>
              <a:defRPr sz="3450" b="1" i="0">
                <a:solidFill>
                  <a:srgbClr val="27316F"/>
                </a:solidFill>
                <a:latin typeface="Tahoma"/>
                <a:cs typeface="Tahom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pxfuel.com/en/free-photo-epjan"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9950" y="1297737"/>
            <a:ext cx="13613694" cy="5999078"/>
          </a:xfrm>
          <a:prstGeom prst="rect">
            <a:avLst/>
          </a:prstGeom>
        </p:spPr>
        <p:txBody>
          <a:bodyPr vert="horz" wrap="square" lIns="0" tIns="33020" rIns="0" bIns="0" rtlCol="0">
            <a:spAutoFit/>
          </a:bodyPr>
          <a:lstStyle/>
          <a:p>
            <a:pPr marL="12700" marR="5080" algn="ctr">
              <a:lnSpc>
                <a:spcPct val="150000"/>
              </a:lnSpc>
              <a:spcBef>
                <a:spcPts val="260"/>
              </a:spcBef>
            </a:pPr>
            <a:r>
              <a:rPr lang="en-US" sz="4800" b="1" dirty="0">
                <a:latin typeface="Verdana"/>
                <a:cs typeface="Verdana"/>
              </a:rPr>
              <a:t>THE IMPACT OF SOCIAL MEDIA USAGE ON ACADEMIC PERFORMANCE OF UNDERGRADUATES</a:t>
            </a:r>
          </a:p>
          <a:p>
            <a:pPr marL="12700" marR="5080" algn="ctr">
              <a:lnSpc>
                <a:spcPts val="10050"/>
              </a:lnSpc>
              <a:spcBef>
                <a:spcPts val="260"/>
              </a:spcBef>
            </a:pPr>
            <a:r>
              <a:rPr lang="en-US" sz="3200" dirty="0">
                <a:latin typeface="Verdana"/>
                <a:cs typeface="Verdana"/>
              </a:rPr>
              <a:t>Group 11</a:t>
            </a:r>
          </a:p>
          <a:p>
            <a:pPr marL="12700" marR="5080">
              <a:spcBef>
                <a:spcPts val="260"/>
              </a:spcBef>
            </a:pPr>
            <a:endParaRPr lang="en-US" sz="4000" dirty="0">
              <a:latin typeface="Verdana"/>
              <a:cs typeface="Verdana"/>
            </a:endParaRPr>
          </a:p>
          <a:p>
            <a:pPr marL="12700" marR="5080">
              <a:spcBef>
                <a:spcPts val="260"/>
              </a:spcBef>
            </a:pPr>
            <a:r>
              <a:rPr lang="en-US" sz="4000" dirty="0">
                <a:latin typeface="Verdana"/>
                <a:cs typeface="Verdana"/>
              </a:rPr>
              <a:t> </a:t>
            </a:r>
            <a:r>
              <a:rPr lang="en-US" sz="3200" dirty="0">
                <a:latin typeface="Verdana"/>
                <a:cs typeface="Verdana"/>
              </a:rPr>
              <a:t>STAT 22632 – Survey Methods &amp; Sampling Techniques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9EC5349C-F1B8-6F8F-A2AB-A0431D339E54}"/>
              </a:ext>
            </a:extLst>
          </p:cNvPr>
          <p:cNvSpPr txBox="1">
            <a:spLocks/>
          </p:cNvSpPr>
          <p:nvPr/>
        </p:nvSpPr>
        <p:spPr>
          <a:xfrm>
            <a:off x="3606390" y="1327687"/>
            <a:ext cx="5659120" cy="82550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sz="5250" b="1" kern="0" spc="-100" dirty="0">
                <a:solidFill>
                  <a:sysClr val="windowText" lastClr="000000"/>
                </a:solidFill>
                <a:latin typeface="Verdana"/>
                <a:cs typeface="Verdana"/>
              </a:rPr>
              <a:t>METHODO</a:t>
            </a:r>
            <a:r>
              <a:rPr lang="en-US" sz="5250" b="1" kern="0" spc="-145" dirty="0">
                <a:solidFill>
                  <a:sysClr val="windowText" lastClr="000000"/>
                </a:solidFill>
                <a:latin typeface="Verdana"/>
                <a:cs typeface="Verdana"/>
              </a:rPr>
              <a:t>L</a:t>
            </a:r>
            <a:r>
              <a:rPr lang="en-US" sz="5250" b="1" kern="0" spc="-190" dirty="0">
                <a:solidFill>
                  <a:sysClr val="windowText" lastClr="000000"/>
                </a:solidFill>
                <a:latin typeface="Verdana"/>
                <a:cs typeface="Verdana"/>
              </a:rPr>
              <a:t>OGY</a:t>
            </a:r>
            <a:endParaRPr lang="en-US" sz="5250" b="1" kern="0" dirty="0">
              <a:solidFill>
                <a:sysClr val="windowText" lastClr="000000"/>
              </a:solidFill>
              <a:latin typeface="Verdana"/>
              <a:cs typeface="Verdana"/>
            </a:endParaRPr>
          </a:p>
        </p:txBody>
      </p:sp>
      <p:sp>
        <p:nvSpPr>
          <p:cNvPr id="6" name="TextBox 5">
            <a:extLst>
              <a:ext uri="{FF2B5EF4-FFF2-40B4-BE49-F238E27FC236}">
                <a16:creationId xmlns:a16="http://schemas.microsoft.com/office/drawing/2014/main" id="{A5356CC9-0CFF-3A32-8EBF-E276D2D03188}"/>
              </a:ext>
            </a:extLst>
          </p:cNvPr>
          <p:cNvSpPr txBox="1"/>
          <p:nvPr/>
        </p:nvSpPr>
        <p:spPr>
          <a:xfrm>
            <a:off x="2597150" y="3168650"/>
            <a:ext cx="10439400" cy="147732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0FB91EC-E692-14B9-7F40-12047F8F4FCC}"/>
                  </a:ext>
                </a:extLst>
              </p:cNvPr>
              <p:cNvSpPr txBox="1"/>
              <p:nvPr/>
            </p:nvSpPr>
            <p:spPr>
              <a:xfrm>
                <a:off x="2216150" y="2562843"/>
                <a:ext cx="12344400" cy="3427605"/>
              </a:xfrm>
              <a:prstGeom prst="rect">
                <a:avLst/>
              </a:prstGeom>
              <a:noFill/>
            </p:spPr>
            <p:txBody>
              <a:bodyPr wrap="square" rtlCol="0">
                <a:spAutoFit/>
              </a:bodyPr>
              <a:lstStyle/>
              <a:p>
                <a:r>
                  <a:rPr lang="en-US" sz="4800" i="1" kern="100" dirty="0">
                    <a:latin typeface="Cambria Math" panose="02040503050406030204" pitchFamily="18" charset="0"/>
                    <a:ea typeface="Calibri" panose="020F0502020204030204" pitchFamily="34" charset="0"/>
                    <a:cs typeface="Iskoola Pota" panose="020B0502040204020203" pitchFamily="34" charset="0"/>
                  </a:rPr>
                  <a:t>  </a:t>
                </a:r>
                <a:r>
                  <a:rPr lang="en-US" sz="3200" b="1" u="sng" kern="100" dirty="0">
                    <a:effectLst/>
                    <a:latin typeface="Verdana" panose="020B0604030504040204" pitchFamily="34" charset="0"/>
                    <a:ea typeface="Verdana" panose="020B0604030504040204" pitchFamily="34" charset="0"/>
                    <a:cs typeface="Iskoola Pota" panose="020B0502040204020203" pitchFamily="34" charset="0"/>
                  </a:rPr>
                  <a:t>Findings about each stratum</a:t>
                </a:r>
              </a:p>
              <a:p>
                <a:endParaRPr lang="en-US" sz="4800" i="1" kern="100" dirty="0">
                  <a:latin typeface="Cambria Math" panose="02040503050406030204" pitchFamily="18" charset="0"/>
                  <a:ea typeface="Calibri" panose="020F0502020204030204" pitchFamily="34" charset="0"/>
                  <a:cs typeface="Iskoola Pota" panose="020B0502040204020203" pitchFamily="34" charset="0"/>
                </a:endParaRPr>
              </a:p>
              <a:p>
                <a:r>
                  <a:rPr lang="en-US" sz="4800" i="1" kern="100" dirty="0">
                    <a:latin typeface="Cambria Math" panose="02040503050406030204" pitchFamily="18" charset="0"/>
                    <a:ea typeface="Calibri" panose="020F0502020204030204" pitchFamily="34" charset="0"/>
                    <a:cs typeface="Iskoola Pota" panose="020B0502040204020203" pitchFamily="34" charset="0"/>
                  </a:rPr>
                  <a:t>    </a:t>
                </a:r>
              </a:p>
              <a:p>
                <a:r>
                  <a:rPr lang="en-US" sz="4800" b="1" i="1" kern="100" dirty="0">
                    <a:latin typeface="Cambria Math" panose="02040503050406030204" pitchFamily="18" charset="0"/>
                    <a:ea typeface="Calibri" panose="020F0502020204030204" pitchFamily="34" charset="0"/>
                    <a:cs typeface="Iskoola Pota" panose="020B0502040204020203" pitchFamily="34" charset="0"/>
                  </a:rPr>
                  <a:t>   </a:t>
                </a:r>
                <a14:m>
                  <m:oMath xmlns:m="http://schemas.openxmlformats.org/officeDocument/2006/math">
                    <m:sSub>
                      <m:sSubPr>
                        <m:ctrlPr>
                          <a:rPr lang="en-US" sz="4000" b="1" i="1" kern="100">
                            <a:latin typeface="Cambria Math" panose="02040503050406030204" pitchFamily="18" charset="0"/>
                            <a:ea typeface="Calibri" panose="020F0502020204030204" pitchFamily="34" charset="0"/>
                            <a:cs typeface="Iskoola Pota" panose="020B0502040204020203" pitchFamily="34" charset="0"/>
                          </a:rPr>
                        </m:ctrlPr>
                      </m:sSubPr>
                      <m:e>
                        <m:r>
                          <a:rPr lang="en-US" sz="4000" b="1" i="1" kern="100">
                            <a:latin typeface="Cambria Math" panose="02040503050406030204" pitchFamily="18" charset="0"/>
                            <a:ea typeface="Calibri" panose="020F0502020204030204" pitchFamily="34" charset="0"/>
                            <a:cs typeface="Iskoola Pota" panose="020B0502040204020203" pitchFamily="34" charset="0"/>
                          </a:rPr>
                          <m:t>𝒏</m:t>
                        </m:r>
                      </m:e>
                      <m:sub>
                        <m:r>
                          <a:rPr lang="en-US" sz="4000" b="1" i="1" kern="100">
                            <a:latin typeface="Cambria Math" panose="02040503050406030204" pitchFamily="18" charset="0"/>
                            <a:ea typeface="Calibri" panose="020F0502020204030204" pitchFamily="34" charset="0"/>
                            <a:cs typeface="Iskoola Pota" panose="020B0502040204020203" pitchFamily="34" charset="0"/>
                          </a:rPr>
                          <m:t>𝒊</m:t>
                        </m:r>
                      </m:sub>
                    </m:sSub>
                    <m:r>
                      <a:rPr lang="en-US" sz="4000" b="1" i="1" kern="100">
                        <a:latin typeface="Cambria Math" panose="02040503050406030204" pitchFamily="18" charset="0"/>
                        <a:ea typeface="Calibri" panose="020F0502020204030204" pitchFamily="34" charset="0"/>
                        <a:cs typeface="Iskoola Pota" panose="020B0502040204020203" pitchFamily="34" charset="0"/>
                      </a:rPr>
                      <m:t>=</m:t>
                    </m:r>
                    <m:r>
                      <a:rPr lang="en-US" sz="4000" b="1" i="1" kern="100">
                        <a:latin typeface="Cambria Math" panose="02040503050406030204" pitchFamily="18" charset="0"/>
                        <a:ea typeface="Calibri" panose="020F0502020204030204" pitchFamily="34" charset="0"/>
                        <a:cs typeface="Iskoola Pota" panose="020B0502040204020203" pitchFamily="34" charset="0"/>
                      </a:rPr>
                      <m:t>𝒏</m:t>
                    </m:r>
                    <m:d>
                      <m:dPr>
                        <m:begChr m:val="["/>
                        <m:endChr m:val="]"/>
                        <m:ctrlPr>
                          <a:rPr lang="en-US" sz="4000" b="1" i="1" kern="100">
                            <a:latin typeface="Cambria Math" panose="02040503050406030204" pitchFamily="18" charset="0"/>
                            <a:ea typeface="Calibri" panose="020F0502020204030204" pitchFamily="34" charset="0"/>
                            <a:cs typeface="Iskoola Pota" panose="020B0502040204020203" pitchFamily="34" charset="0"/>
                          </a:rPr>
                        </m:ctrlPr>
                      </m:dPr>
                      <m:e>
                        <m:f>
                          <m:fPr>
                            <m:ctrlPr>
                              <a:rPr lang="en-US" sz="4000" b="1" i="1" kern="100">
                                <a:latin typeface="Cambria Math" panose="02040503050406030204" pitchFamily="18" charset="0"/>
                                <a:ea typeface="Calibri" panose="020F0502020204030204" pitchFamily="34" charset="0"/>
                                <a:cs typeface="Iskoola Pota" panose="020B0502040204020203" pitchFamily="34" charset="0"/>
                              </a:rPr>
                            </m:ctrlPr>
                          </m:fPr>
                          <m:num>
                            <m:sSub>
                              <m:sSubPr>
                                <m:ctrlPr>
                                  <a:rPr lang="en-US" sz="4000" b="1" i="1" kern="100">
                                    <a:latin typeface="Cambria Math" panose="02040503050406030204" pitchFamily="18" charset="0"/>
                                    <a:ea typeface="Calibri" panose="020F0502020204030204" pitchFamily="34" charset="0"/>
                                    <a:cs typeface="Iskoola Pota" panose="020B0502040204020203" pitchFamily="34" charset="0"/>
                                  </a:rPr>
                                </m:ctrlPr>
                              </m:sSubPr>
                              <m:e>
                                <m:r>
                                  <a:rPr lang="en-US" sz="4000" b="1" i="1" kern="100">
                                    <a:latin typeface="Cambria Math" panose="02040503050406030204" pitchFamily="18" charset="0"/>
                                    <a:ea typeface="Calibri" panose="020F0502020204030204" pitchFamily="34" charset="0"/>
                                    <a:cs typeface="Iskoola Pota" panose="020B0502040204020203" pitchFamily="34" charset="0"/>
                                  </a:rPr>
                                  <m:t>𝑵</m:t>
                                </m:r>
                              </m:e>
                              <m:sub>
                                <m:r>
                                  <a:rPr lang="en-US" sz="4000" b="1" i="1" kern="100">
                                    <a:latin typeface="Cambria Math" panose="02040503050406030204" pitchFamily="18" charset="0"/>
                                    <a:ea typeface="Calibri" panose="020F0502020204030204" pitchFamily="34" charset="0"/>
                                    <a:cs typeface="Iskoola Pota" panose="020B0502040204020203" pitchFamily="34" charset="0"/>
                                  </a:rPr>
                                  <m:t>𝒊</m:t>
                                </m:r>
                              </m:sub>
                            </m:sSub>
                          </m:num>
                          <m:den>
                            <m:nary>
                              <m:naryPr>
                                <m:chr m:val="∑"/>
                                <m:limLoc m:val="undOvr"/>
                                <m:ctrlPr>
                                  <a:rPr lang="en-US" sz="4000" b="1" i="1" kern="100">
                                    <a:latin typeface="Cambria Math" panose="02040503050406030204" pitchFamily="18" charset="0"/>
                                    <a:ea typeface="Calibri" panose="020F0502020204030204" pitchFamily="34" charset="0"/>
                                    <a:cs typeface="Iskoola Pota" panose="020B0502040204020203" pitchFamily="34" charset="0"/>
                                  </a:rPr>
                                </m:ctrlPr>
                              </m:naryPr>
                              <m:sub>
                                <m:r>
                                  <a:rPr lang="en-US" sz="4000" b="1" i="1" kern="100">
                                    <a:latin typeface="Cambria Math" panose="02040503050406030204" pitchFamily="18" charset="0"/>
                                    <a:ea typeface="Calibri" panose="020F0502020204030204" pitchFamily="34" charset="0"/>
                                    <a:cs typeface="Iskoola Pota" panose="020B0502040204020203" pitchFamily="34" charset="0"/>
                                  </a:rPr>
                                  <m:t>𝒊</m:t>
                                </m:r>
                                <m:r>
                                  <a:rPr lang="en-US" sz="4000" b="1" i="1" kern="100">
                                    <a:latin typeface="Cambria Math" panose="02040503050406030204" pitchFamily="18" charset="0"/>
                                    <a:ea typeface="Calibri" panose="020F0502020204030204" pitchFamily="34" charset="0"/>
                                    <a:cs typeface="Iskoola Pota" panose="020B0502040204020203" pitchFamily="34" charset="0"/>
                                  </a:rPr>
                                  <m:t>=</m:t>
                                </m:r>
                                <m:r>
                                  <a:rPr lang="en-US" sz="4000" b="1" i="1" kern="100">
                                    <a:latin typeface="Cambria Math" panose="02040503050406030204" pitchFamily="18" charset="0"/>
                                    <a:ea typeface="Calibri" panose="020F0502020204030204" pitchFamily="34" charset="0"/>
                                    <a:cs typeface="Iskoola Pota" panose="020B0502040204020203" pitchFamily="34" charset="0"/>
                                  </a:rPr>
                                  <m:t>𝟏</m:t>
                                </m:r>
                              </m:sub>
                              <m:sup>
                                <m:r>
                                  <a:rPr lang="en-US" sz="4000" b="1" i="1" kern="100">
                                    <a:latin typeface="Cambria Math" panose="02040503050406030204" pitchFamily="18" charset="0"/>
                                    <a:ea typeface="Calibri" panose="020F0502020204030204" pitchFamily="34" charset="0"/>
                                    <a:cs typeface="Iskoola Pota" panose="020B0502040204020203" pitchFamily="34" charset="0"/>
                                  </a:rPr>
                                  <m:t>𝒍</m:t>
                                </m:r>
                              </m:sup>
                              <m:e>
                                <m:sSub>
                                  <m:sSubPr>
                                    <m:ctrlPr>
                                      <a:rPr lang="en-US" sz="4000" b="1" i="1" kern="100">
                                        <a:latin typeface="Cambria Math" panose="02040503050406030204" pitchFamily="18" charset="0"/>
                                        <a:ea typeface="Calibri" panose="020F0502020204030204" pitchFamily="34" charset="0"/>
                                        <a:cs typeface="Iskoola Pota" panose="020B0502040204020203" pitchFamily="34" charset="0"/>
                                      </a:rPr>
                                    </m:ctrlPr>
                                  </m:sSubPr>
                                  <m:e>
                                    <m:r>
                                      <a:rPr lang="en-US" sz="4000" b="1" i="1" kern="100">
                                        <a:latin typeface="Cambria Math" panose="02040503050406030204" pitchFamily="18" charset="0"/>
                                        <a:ea typeface="Calibri" panose="020F0502020204030204" pitchFamily="34" charset="0"/>
                                        <a:cs typeface="Iskoola Pota" panose="020B0502040204020203" pitchFamily="34" charset="0"/>
                                      </a:rPr>
                                      <m:t>𝑵</m:t>
                                    </m:r>
                                  </m:e>
                                  <m:sub>
                                    <m:r>
                                      <a:rPr lang="en-US" sz="4000" b="1" i="1" kern="100">
                                        <a:latin typeface="Cambria Math" panose="02040503050406030204" pitchFamily="18" charset="0"/>
                                        <a:ea typeface="Calibri" panose="020F0502020204030204" pitchFamily="34" charset="0"/>
                                        <a:cs typeface="Iskoola Pota" panose="020B0502040204020203" pitchFamily="34" charset="0"/>
                                      </a:rPr>
                                      <m:t>𝒊</m:t>
                                    </m:r>
                                  </m:sub>
                                </m:sSub>
                              </m:e>
                            </m:nary>
                          </m:den>
                        </m:f>
                      </m:e>
                    </m:d>
                  </m:oMath>
                </a14:m>
                <a:r>
                  <a:rPr lang="en-US" sz="4000" b="1" i="1" kern="100" dirty="0">
                    <a:latin typeface="Cambria Math" panose="02040503050406030204" pitchFamily="18" charset="0"/>
                    <a:ea typeface="Calibri" panose="020F0502020204030204" pitchFamily="34" charset="0"/>
                    <a:cs typeface="Iskoola Pota" panose="020B0502040204020203" pitchFamily="34" charset="0"/>
                  </a:rPr>
                  <a:t> </a:t>
                </a:r>
                <a:endParaRPr lang="en-US" sz="4800" dirty="0"/>
              </a:p>
            </p:txBody>
          </p:sp>
        </mc:Choice>
        <mc:Fallback xmlns="">
          <p:sp>
            <p:nvSpPr>
              <p:cNvPr id="7" name="TextBox 6">
                <a:extLst>
                  <a:ext uri="{FF2B5EF4-FFF2-40B4-BE49-F238E27FC236}">
                    <a16:creationId xmlns:a16="http://schemas.microsoft.com/office/drawing/2014/main" id="{E0FB91EC-E692-14B9-7F40-12047F8F4FCC}"/>
                  </a:ext>
                </a:extLst>
              </p:cNvPr>
              <p:cNvSpPr txBox="1">
                <a:spLocks noRot="1" noChangeAspect="1" noMove="1" noResize="1" noEditPoints="1" noAdjustHandles="1" noChangeArrowheads="1" noChangeShapeType="1" noTextEdit="1"/>
              </p:cNvSpPr>
              <p:nvPr/>
            </p:nvSpPr>
            <p:spPr>
              <a:xfrm>
                <a:off x="2216150" y="2562843"/>
                <a:ext cx="12344400" cy="342760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448C37DA-7A8B-9314-E215-2AC15DE495DE}"/>
                  </a:ext>
                </a:extLst>
              </p:cNvPr>
              <p:cNvGraphicFramePr>
                <a:graphicFrameLocks noGrp="1"/>
              </p:cNvGraphicFramePr>
              <p:nvPr>
                <p:extLst>
                  <p:ext uri="{D42A27DB-BD31-4B8C-83A1-F6EECF244321}">
                    <p14:modId xmlns:p14="http://schemas.microsoft.com/office/powerpoint/2010/main" val="2746643378"/>
                  </p:ext>
                </p:extLst>
              </p:nvPr>
            </p:nvGraphicFramePr>
            <p:xfrm>
              <a:off x="7245350" y="3752784"/>
              <a:ext cx="8153085" cy="3817311"/>
            </p:xfrm>
            <a:graphic>
              <a:graphicData uri="http://schemas.openxmlformats.org/drawingml/2006/table">
                <a:tbl>
                  <a:tblPr firstRow="1" firstCol="1" bandRow="1">
                    <a:tableStyleId>{5C22544A-7EE6-4342-B048-85BDC9FD1C3A}</a:tableStyleId>
                  </a:tblPr>
                  <a:tblGrid>
                    <a:gridCol w="2716133">
                      <a:extLst>
                        <a:ext uri="{9D8B030D-6E8A-4147-A177-3AD203B41FA5}">
                          <a16:colId xmlns:a16="http://schemas.microsoft.com/office/drawing/2014/main" val="2724117334"/>
                        </a:ext>
                      </a:extLst>
                    </a:gridCol>
                    <a:gridCol w="2718476">
                      <a:extLst>
                        <a:ext uri="{9D8B030D-6E8A-4147-A177-3AD203B41FA5}">
                          <a16:colId xmlns:a16="http://schemas.microsoft.com/office/drawing/2014/main" val="3201885553"/>
                        </a:ext>
                      </a:extLst>
                    </a:gridCol>
                    <a:gridCol w="2718476">
                      <a:extLst>
                        <a:ext uri="{9D8B030D-6E8A-4147-A177-3AD203B41FA5}">
                          <a16:colId xmlns:a16="http://schemas.microsoft.com/office/drawing/2014/main" val="3557289463"/>
                        </a:ext>
                      </a:extLst>
                    </a:gridCol>
                  </a:tblGrid>
                  <a:tr h="1069138">
                    <a:tc>
                      <a:txBody>
                        <a:bodyPr/>
                        <a:lstStyle/>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Strata</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Population size(</a:t>
                          </a:r>
                          <a14:m>
                            <m:oMath xmlns:m="http://schemas.openxmlformats.org/officeDocument/2006/math">
                              <m:sSub>
                                <m:sSubPr>
                                  <m:ctrlPr>
                                    <a:rPr lang="en-US" sz="2800" b="1" i="1" kern="100" smtClean="0">
                                      <a:effectLst/>
                                      <a:latin typeface="Cambria Math" panose="02040503050406030204" pitchFamily="18" charset="0"/>
                                      <a:ea typeface="Calibri" panose="020F0502020204030204" pitchFamily="34" charset="0"/>
                                      <a:cs typeface="Iskoola Pota" panose="020B0502040204020203" pitchFamily="34" charset="0"/>
                                    </a:rPr>
                                  </m:ctrlPr>
                                </m:sSubPr>
                                <m:e>
                                  <m:r>
                                    <a:rPr lang="en-US" sz="2800" b="1" i="1" kern="100">
                                      <a:effectLst/>
                                      <a:latin typeface="Cambria Math" panose="02040503050406030204" pitchFamily="18" charset="0"/>
                                      <a:ea typeface="Calibri" panose="020F0502020204030204" pitchFamily="34" charset="0"/>
                                      <a:cs typeface="Iskoola Pota" panose="020B0502040204020203" pitchFamily="34" charset="0"/>
                                    </a:rPr>
                                    <m:t>𝑵</m:t>
                                  </m:r>
                                </m:e>
                                <m:sub>
                                  <m:r>
                                    <a:rPr lang="en-US" sz="2800" b="1" i="1" kern="100">
                                      <a:effectLst/>
                                      <a:latin typeface="Cambria Math" panose="02040503050406030204" pitchFamily="18" charset="0"/>
                                      <a:ea typeface="Calibri" panose="020F0502020204030204" pitchFamily="34" charset="0"/>
                                      <a:cs typeface="Iskoola Pota" panose="020B0502040204020203" pitchFamily="34" charset="0"/>
                                    </a:rPr>
                                    <m:t>𝒊</m:t>
                                  </m:r>
                                </m:sub>
                              </m:sSub>
                            </m:oMath>
                          </a14:m>
                          <a:r>
                            <a:rPr lang="en-US" sz="2400" kern="100" dirty="0">
                              <a:effectLst/>
                              <a:latin typeface="Verdana" panose="020B0604030504040204" pitchFamily="34" charset="0"/>
                              <a:ea typeface="Verdana" panose="020B0604030504040204" pitchFamily="34" charset="0"/>
                              <a:cs typeface="Iskoola Pota" panose="020B0502040204020203" pitchFamily="34" charset="0"/>
                            </a:rPr>
                            <a:t>)</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Sample size</a:t>
                          </a:r>
                        </a:p>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a:t>
                          </a:r>
                          <a14:m>
                            <m:oMath xmlns:m="http://schemas.openxmlformats.org/officeDocument/2006/math">
                              <m:sSub>
                                <m:sSubPr>
                                  <m:ctrlPr>
                                    <a:rPr lang="en-US" sz="2800" b="1" i="1" kern="100" smtClean="0">
                                      <a:latin typeface="Cambria Math" panose="02040503050406030204" pitchFamily="18" charset="0"/>
                                      <a:ea typeface="Calibri" panose="020F0502020204030204" pitchFamily="34" charset="0"/>
                                      <a:cs typeface="Iskoola Pota" panose="020B0502040204020203" pitchFamily="34" charset="0"/>
                                    </a:rPr>
                                  </m:ctrlPr>
                                </m:sSubPr>
                                <m:e>
                                  <m:r>
                                    <a:rPr lang="en-US" sz="2800" b="1" i="1" kern="100">
                                      <a:latin typeface="Cambria Math" panose="02040503050406030204" pitchFamily="18" charset="0"/>
                                      <a:ea typeface="Calibri" panose="020F0502020204030204" pitchFamily="34" charset="0"/>
                                      <a:cs typeface="Iskoola Pota" panose="020B0502040204020203" pitchFamily="34" charset="0"/>
                                    </a:rPr>
                                    <m:t>𝒏</m:t>
                                  </m:r>
                                </m:e>
                                <m:sub>
                                  <m:r>
                                    <a:rPr lang="en-US" sz="2800" b="1" i="1" kern="100">
                                      <a:latin typeface="Cambria Math" panose="02040503050406030204" pitchFamily="18" charset="0"/>
                                      <a:ea typeface="Calibri" panose="020F0502020204030204" pitchFamily="34" charset="0"/>
                                      <a:cs typeface="Iskoola Pota" panose="020B0502040204020203" pitchFamily="34" charset="0"/>
                                    </a:rPr>
                                    <m:t>𝒊</m:t>
                                  </m:r>
                                </m:sub>
                              </m:sSub>
                            </m:oMath>
                          </a14:m>
                          <a:r>
                            <a:rPr lang="en-US" sz="2400" kern="100" dirty="0">
                              <a:effectLst/>
                              <a:latin typeface="Verdana" panose="020B0604030504040204" pitchFamily="34" charset="0"/>
                              <a:ea typeface="Verdana" panose="020B0604030504040204" pitchFamily="34" charset="0"/>
                              <a:cs typeface="Iskoola Pota" panose="020B0502040204020203" pitchFamily="34" charset="0"/>
                            </a:rPr>
                            <a:t>)</a:t>
                          </a:r>
                        </a:p>
                      </a:txBody>
                      <a:tcPr marL="68580" marR="68580" marT="0" marB="0"/>
                    </a:tc>
                    <a:extLst>
                      <a:ext uri="{0D108BD9-81ED-4DB2-BD59-A6C34878D82A}">
                        <a16:rowId xmlns:a16="http://schemas.microsoft.com/office/drawing/2014/main" val="3088938915"/>
                      </a:ext>
                    </a:extLst>
                  </a:tr>
                  <a:tr h="755824">
                    <a:tc>
                      <a:txBody>
                        <a:bodyPr/>
                        <a:lstStyle/>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1</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1012</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latin typeface="Verdana" panose="020B0604030504040204" pitchFamily="34" charset="0"/>
                              <a:ea typeface="Verdana" panose="020B0604030504040204" pitchFamily="34" charset="0"/>
                            </a:rPr>
                            <a:t>114</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4020420156"/>
                      </a:ext>
                    </a:extLst>
                  </a:tr>
                  <a:tr h="697516">
                    <a:tc>
                      <a:txBody>
                        <a:bodyPr/>
                        <a:lstStyle/>
                        <a:p>
                          <a:pPr marL="0" marR="0" algn="ctr">
                            <a:lnSpc>
                              <a:spcPct val="107000"/>
                            </a:lnSpc>
                            <a:spcBef>
                              <a:spcPts val="0"/>
                            </a:spcBef>
                            <a:spcAft>
                              <a:spcPts val="0"/>
                            </a:spcAft>
                          </a:pPr>
                          <a:r>
                            <a:rPr lang="en-US" sz="2800" kern="100">
                              <a:effectLst/>
                              <a:latin typeface="Verdana" panose="020B0604030504040204" pitchFamily="34" charset="0"/>
                              <a:ea typeface="Verdana" panose="020B0604030504040204" pitchFamily="34" charset="0"/>
                            </a:rPr>
                            <a:t>2</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latin typeface="Verdana" panose="020B0604030504040204" pitchFamily="34" charset="0"/>
                              <a:ea typeface="Verdana" panose="020B0604030504040204" pitchFamily="34" charset="0"/>
                            </a:rPr>
                            <a:t>1062</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120</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948796594"/>
                      </a:ext>
                    </a:extLst>
                  </a:tr>
                  <a:tr h="636187">
                    <a:tc>
                      <a:txBody>
                        <a:bodyPr/>
                        <a:lstStyle/>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3</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latin typeface="Verdana" panose="020B0604030504040204" pitchFamily="34" charset="0"/>
                              <a:ea typeface="Verdana" panose="020B0604030504040204" pitchFamily="34" charset="0"/>
                            </a:rPr>
                            <a:t>802</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91</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1136744939"/>
                      </a:ext>
                    </a:extLst>
                  </a:tr>
                  <a:tr h="658646">
                    <a:tc>
                      <a:txBody>
                        <a:bodyPr/>
                        <a:lstStyle/>
                        <a:p>
                          <a:pPr marL="0" marR="0" algn="ctr">
                            <a:lnSpc>
                              <a:spcPct val="107000"/>
                            </a:lnSpc>
                            <a:spcBef>
                              <a:spcPts val="0"/>
                            </a:spcBef>
                            <a:spcAft>
                              <a:spcPts val="0"/>
                            </a:spcAft>
                          </a:pPr>
                          <a:r>
                            <a:rPr lang="en-US" sz="2800" kern="100">
                              <a:effectLst/>
                              <a:latin typeface="Verdana" panose="020B0604030504040204" pitchFamily="34" charset="0"/>
                              <a:ea typeface="Verdana" panose="020B0604030504040204" pitchFamily="34" charset="0"/>
                            </a:rPr>
                            <a:t>4</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latin typeface="Verdana" panose="020B0604030504040204" pitchFamily="34" charset="0"/>
                              <a:ea typeface="Verdana" panose="020B0604030504040204" pitchFamily="34" charset="0"/>
                            </a:rPr>
                            <a:t>275</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31</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153797713"/>
                      </a:ext>
                    </a:extLst>
                  </a:tr>
                </a:tbl>
              </a:graphicData>
            </a:graphic>
          </p:graphicFrame>
        </mc:Choice>
        <mc:Fallback xmlns="">
          <p:graphicFrame>
            <p:nvGraphicFramePr>
              <p:cNvPr id="8" name="Table 7">
                <a:extLst>
                  <a:ext uri="{FF2B5EF4-FFF2-40B4-BE49-F238E27FC236}">
                    <a16:creationId xmlns:a16="http://schemas.microsoft.com/office/drawing/2014/main" id="{448C37DA-7A8B-9314-E215-2AC15DE495DE}"/>
                  </a:ext>
                </a:extLst>
              </p:cNvPr>
              <p:cNvGraphicFramePr>
                <a:graphicFrameLocks noGrp="1"/>
              </p:cNvGraphicFramePr>
              <p:nvPr>
                <p:extLst>
                  <p:ext uri="{D42A27DB-BD31-4B8C-83A1-F6EECF244321}">
                    <p14:modId xmlns:p14="http://schemas.microsoft.com/office/powerpoint/2010/main" val="2746643378"/>
                  </p:ext>
                </p:extLst>
              </p:nvPr>
            </p:nvGraphicFramePr>
            <p:xfrm>
              <a:off x="7245350" y="3752784"/>
              <a:ext cx="8153085" cy="3817311"/>
            </p:xfrm>
            <a:graphic>
              <a:graphicData uri="http://schemas.openxmlformats.org/drawingml/2006/table">
                <a:tbl>
                  <a:tblPr firstRow="1" firstCol="1" bandRow="1">
                    <a:tableStyleId>{5C22544A-7EE6-4342-B048-85BDC9FD1C3A}</a:tableStyleId>
                  </a:tblPr>
                  <a:tblGrid>
                    <a:gridCol w="2716133">
                      <a:extLst>
                        <a:ext uri="{9D8B030D-6E8A-4147-A177-3AD203B41FA5}">
                          <a16:colId xmlns:a16="http://schemas.microsoft.com/office/drawing/2014/main" val="2724117334"/>
                        </a:ext>
                      </a:extLst>
                    </a:gridCol>
                    <a:gridCol w="2718476">
                      <a:extLst>
                        <a:ext uri="{9D8B030D-6E8A-4147-A177-3AD203B41FA5}">
                          <a16:colId xmlns:a16="http://schemas.microsoft.com/office/drawing/2014/main" val="3201885553"/>
                        </a:ext>
                      </a:extLst>
                    </a:gridCol>
                    <a:gridCol w="2718476">
                      <a:extLst>
                        <a:ext uri="{9D8B030D-6E8A-4147-A177-3AD203B41FA5}">
                          <a16:colId xmlns:a16="http://schemas.microsoft.com/office/drawing/2014/main" val="3557289463"/>
                        </a:ext>
                      </a:extLst>
                    </a:gridCol>
                  </a:tblGrid>
                  <a:tr h="1069138">
                    <a:tc>
                      <a:txBody>
                        <a:bodyPr/>
                        <a:lstStyle/>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Strata</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endParaRPr lang="en-US"/>
                        </a:p>
                      </a:txBody>
                      <a:tcPr marL="68580" marR="68580" marT="0" marB="0">
                        <a:blipFill>
                          <a:blip r:embed="rId3"/>
                          <a:stretch>
                            <a:fillRect l="-100224" t="-10795" r="-101121" b="-257386"/>
                          </a:stretch>
                        </a:blipFill>
                      </a:tcPr>
                    </a:tc>
                    <a:tc>
                      <a:txBody>
                        <a:bodyPr/>
                        <a:lstStyle/>
                        <a:p>
                          <a:endParaRPr lang="en-US"/>
                        </a:p>
                      </a:txBody>
                      <a:tcPr marL="68580" marR="68580" marT="0" marB="0">
                        <a:blipFill>
                          <a:blip r:embed="rId3"/>
                          <a:stretch>
                            <a:fillRect l="-200224" t="-10795" r="-1121" b="-257386"/>
                          </a:stretch>
                        </a:blipFill>
                      </a:tcPr>
                    </a:tc>
                    <a:extLst>
                      <a:ext uri="{0D108BD9-81ED-4DB2-BD59-A6C34878D82A}">
                        <a16:rowId xmlns:a16="http://schemas.microsoft.com/office/drawing/2014/main" val="3088938915"/>
                      </a:ext>
                    </a:extLst>
                  </a:tr>
                  <a:tr h="755824">
                    <a:tc>
                      <a:txBody>
                        <a:bodyPr/>
                        <a:lstStyle/>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1</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1012</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latin typeface="Verdana" panose="020B0604030504040204" pitchFamily="34" charset="0"/>
                              <a:ea typeface="Verdana" panose="020B0604030504040204" pitchFamily="34" charset="0"/>
                            </a:rPr>
                            <a:t>114</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4020420156"/>
                      </a:ext>
                    </a:extLst>
                  </a:tr>
                  <a:tr h="697516">
                    <a:tc>
                      <a:txBody>
                        <a:bodyPr/>
                        <a:lstStyle/>
                        <a:p>
                          <a:pPr marL="0" marR="0" algn="ctr">
                            <a:lnSpc>
                              <a:spcPct val="107000"/>
                            </a:lnSpc>
                            <a:spcBef>
                              <a:spcPts val="0"/>
                            </a:spcBef>
                            <a:spcAft>
                              <a:spcPts val="0"/>
                            </a:spcAft>
                          </a:pPr>
                          <a:r>
                            <a:rPr lang="en-US" sz="2800" kern="100">
                              <a:effectLst/>
                              <a:latin typeface="Verdana" panose="020B0604030504040204" pitchFamily="34" charset="0"/>
                              <a:ea typeface="Verdana" panose="020B0604030504040204" pitchFamily="34" charset="0"/>
                            </a:rPr>
                            <a:t>2</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latin typeface="Verdana" panose="020B0604030504040204" pitchFamily="34" charset="0"/>
                              <a:ea typeface="Verdana" panose="020B0604030504040204" pitchFamily="34" charset="0"/>
                            </a:rPr>
                            <a:t>1062</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120</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948796594"/>
                      </a:ext>
                    </a:extLst>
                  </a:tr>
                  <a:tr h="636187">
                    <a:tc>
                      <a:txBody>
                        <a:bodyPr/>
                        <a:lstStyle/>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3</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latin typeface="Verdana" panose="020B0604030504040204" pitchFamily="34" charset="0"/>
                              <a:ea typeface="Verdana" panose="020B0604030504040204" pitchFamily="34" charset="0"/>
                            </a:rPr>
                            <a:t>802</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91</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1136744939"/>
                      </a:ext>
                    </a:extLst>
                  </a:tr>
                  <a:tr h="658646">
                    <a:tc>
                      <a:txBody>
                        <a:bodyPr/>
                        <a:lstStyle/>
                        <a:p>
                          <a:pPr marL="0" marR="0" algn="ctr">
                            <a:lnSpc>
                              <a:spcPct val="107000"/>
                            </a:lnSpc>
                            <a:spcBef>
                              <a:spcPts val="0"/>
                            </a:spcBef>
                            <a:spcAft>
                              <a:spcPts val="0"/>
                            </a:spcAft>
                          </a:pPr>
                          <a:r>
                            <a:rPr lang="en-US" sz="2800" kern="100">
                              <a:effectLst/>
                              <a:latin typeface="Verdana" panose="020B0604030504040204" pitchFamily="34" charset="0"/>
                              <a:ea typeface="Verdana" panose="020B0604030504040204" pitchFamily="34" charset="0"/>
                            </a:rPr>
                            <a:t>4</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latin typeface="Verdana" panose="020B0604030504040204" pitchFamily="34" charset="0"/>
                              <a:ea typeface="Verdana" panose="020B0604030504040204" pitchFamily="34" charset="0"/>
                            </a:rPr>
                            <a:t>275</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dirty="0">
                              <a:effectLst/>
                              <a:latin typeface="Verdana" panose="020B0604030504040204" pitchFamily="34" charset="0"/>
                              <a:ea typeface="Verdana" panose="020B0604030504040204" pitchFamily="34" charset="0"/>
                            </a:rPr>
                            <a:t>31</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153797713"/>
                      </a:ext>
                    </a:extLst>
                  </a:tr>
                </a:tbl>
              </a:graphicData>
            </a:graphic>
          </p:graphicFrame>
        </mc:Fallback>
      </mc:AlternateContent>
    </p:spTree>
    <p:extLst>
      <p:ext uri="{BB962C8B-B14F-4D97-AF65-F5344CB8AC3E}">
        <p14:creationId xmlns:p14="http://schemas.microsoft.com/office/powerpoint/2010/main" val="1016711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0257332" y="3128549"/>
            <a:ext cx="6129655" cy="5073650"/>
          </a:xfrm>
          <a:prstGeom prst="rect">
            <a:avLst/>
          </a:prstGeom>
        </p:spPr>
        <p:txBody>
          <a:bodyPr vert="horz" wrap="square" lIns="0" tIns="13970" rIns="0" bIns="0" rtlCol="0">
            <a:spAutoFit/>
          </a:bodyPr>
          <a:lstStyle/>
          <a:p>
            <a:pPr marL="12700" marR="5080">
              <a:lnSpc>
                <a:spcPct val="116799"/>
              </a:lnSpc>
              <a:spcBef>
                <a:spcPts val="110"/>
              </a:spcBef>
            </a:pPr>
            <a:r>
              <a:rPr sz="3150" spc="-140" dirty="0">
                <a:solidFill>
                  <a:srgbClr val="27316F"/>
                </a:solidFill>
                <a:latin typeface="Verdana"/>
                <a:cs typeface="Verdana"/>
              </a:rPr>
              <a:t>T</a:t>
            </a:r>
            <a:r>
              <a:rPr sz="3150" spc="140" dirty="0">
                <a:solidFill>
                  <a:srgbClr val="27316F"/>
                </a:solidFill>
                <a:latin typeface="Verdana"/>
                <a:cs typeface="Verdana"/>
              </a:rPr>
              <a:t>h</a:t>
            </a:r>
            <a:r>
              <a:rPr sz="3150" spc="25" dirty="0">
                <a:solidFill>
                  <a:srgbClr val="27316F"/>
                </a:solidFill>
                <a:latin typeface="Verdana"/>
                <a:cs typeface="Verdana"/>
              </a:rPr>
              <a:t>e</a:t>
            </a:r>
            <a:r>
              <a:rPr sz="3150" spc="-285" dirty="0">
                <a:solidFill>
                  <a:srgbClr val="27316F"/>
                </a:solidFill>
                <a:latin typeface="Verdana"/>
                <a:cs typeface="Verdana"/>
              </a:rPr>
              <a:t> </a:t>
            </a:r>
            <a:r>
              <a:rPr sz="3150" spc="100" dirty="0">
                <a:solidFill>
                  <a:srgbClr val="27316F"/>
                </a:solidFill>
                <a:latin typeface="Verdana"/>
                <a:cs typeface="Verdana"/>
              </a:rPr>
              <a:t>c</a:t>
            </a:r>
            <a:r>
              <a:rPr sz="3150" spc="55" dirty="0">
                <a:solidFill>
                  <a:srgbClr val="27316F"/>
                </a:solidFill>
                <a:latin typeface="Verdana"/>
                <a:cs typeface="Verdana"/>
              </a:rPr>
              <a:t>o</a:t>
            </a:r>
            <a:r>
              <a:rPr sz="3150" spc="-25" dirty="0">
                <a:solidFill>
                  <a:srgbClr val="27316F"/>
                </a:solidFill>
                <a:latin typeface="Verdana"/>
                <a:cs typeface="Verdana"/>
              </a:rPr>
              <a:t>ll</a:t>
            </a:r>
            <a:r>
              <a:rPr sz="3150" spc="20" dirty="0">
                <a:solidFill>
                  <a:srgbClr val="27316F"/>
                </a:solidFill>
                <a:latin typeface="Verdana"/>
                <a:cs typeface="Verdana"/>
              </a:rPr>
              <a:t>e</a:t>
            </a:r>
            <a:r>
              <a:rPr sz="3150" spc="145" dirty="0">
                <a:solidFill>
                  <a:srgbClr val="27316F"/>
                </a:solidFill>
                <a:latin typeface="Verdana"/>
                <a:cs typeface="Verdana"/>
              </a:rPr>
              <a:t>c</a:t>
            </a:r>
            <a:r>
              <a:rPr sz="3150" spc="-25" dirty="0">
                <a:solidFill>
                  <a:srgbClr val="27316F"/>
                </a:solidFill>
                <a:latin typeface="Verdana"/>
                <a:cs typeface="Verdana"/>
              </a:rPr>
              <a:t>t</a:t>
            </a:r>
            <a:r>
              <a:rPr sz="3150" spc="20" dirty="0">
                <a:solidFill>
                  <a:srgbClr val="27316F"/>
                </a:solidFill>
                <a:latin typeface="Verdana"/>
                <a:cs typeface="Verdana"/>
              </a:rPr>
              <a:t>e</a:t>
            </a:r>
            <a:r>
              <a:rPr sz="3150" spc="170" dirty="0">
                <a:solidFill>
                  <a:srgbClr val="27316F"/>
                </a:solidFill>
                <a:latin typeface="Verdana"/>
                <a:cs typeface="Verdana"/>
              </a:rPr>
              <a:t>d</a:t>
            </a:r>
            <a:r>
              <a:rPr sz="3150" spc="-285" dirty="0">
                <a:solidFill>
                  <a:srgbClr val="27316F"/>
                </a:solidFill>
                <a:latin typeface="Verdana"/>
                <a:cs typeface="Verdana"/>
              </a:rPr>
              <a:t> </a:t>
            </a:r>
            <a:r>
              <a:rPr sz="3150" spc="165" dirty="0">
                <a:solidFill>
                  <a:srgbClr val="27316F"/>
                </a:solidFill>
                <a:latin typeface="Verdana"/>
                <a:cs typeface="Verdana"/>
              </a:rPr>
              <a:t>d</a:t>
            </a:r>
            <a:r>
              <a:rPr sz="3150" spc="-40" dirty="0">
                <a:solidFill>
                  <a:srgbClr val="27316F"/>
                </a:solidFill>
                <a:latin typeface="Verdana"/>
                <a:cs typeface="Verdana"/>
              </a:rPr>
              <a:t>a</a:t>
            </a:r>
            <a:r>
              <a:rPr sz="3150" spc="30" dirty="0">
                <a:solidFill>
                  <a:srgbClr val="27316F"/>
                </a:solidFill>
                <a:latin typeface="Verdana"/>
                <a:cs typeface="Verdana"/>
              </a:rPr>
              <a:t>t</a:t>
            </a:r>
            <a:r>
              <a:rPr sz="3150" spc="-35" dirty="0">
                <a:solidFill>
                  <a:srgbClr val="27316F"/>
                </a:solidFill>
                <a:latin typeface="Verdana"/>
                <a:cs typeface="Verdana"/>
              </a:rPr>
              <a:t>a</a:t>
            </a:r>
            <a:r>
              <a:rPr sz="3150" spc="-285" dirty="0">
                <a:solidFill>
                  <a:srgbClr val="27316F"/>
                </a:solidFill>
                <a:latin typeface="Verdana"/>
                <a:cs typeface="Verdana"/>
              </a:rPr>
              <a:t> </a:t>
            </a:r>
            <a:r>
              <a:rPr sz="3150" spc="135" dirty="0">
                <a:solidFill>
                  <a:srgbClr val="27316F"/>
                </a:solidFill>
                <a:latin typeface="Verdana"/>
                <a:cs typeface="Verdana"/>
              </a:rPr>
              <a:t>w</a:t>
            </a:r>
            <a:r>
              <a:rPr sz="3150" spc="-40" dirty="0">
                <a:solidFill>
                  <a:srgbClr val="27316F"/>
                </a:solidFill>
                <a:latin typeface="Verdana"/>
                <a:cs typeface="Verdana"/>
              </a:rPr>
              <a:t>a</a:t>
            </a:r>
            <a:r>
              <a:rPr sz="3150" spc="-80" dirty="0">
                <a:solidFill>
                  <a:srgbClr val="27316F"/>
                </a:solidFill>
                <a:latin typeface="Verdana"/>
                <a:cs typeface="Verdana"/>
              </a:rPr>
              <a:t>s  </a:t>
            </a:r>
            <a:r>
              <a:rPr sz="3150" spc="-40" dirty="0">
                <a:solidFill>
                  <a:srgbClr val="27316F"/>
                </a:solidFill>
                <a:latin typeface="Verdana"/>
                <a:cs typeface="Verdana"/>
              </a:rPr>
              <a:t>a</a:t>
            </a:r>
            <a:r>
              <a:rPr sz="3150" spc="130" dirty="0">
                <a:solidFill>
                  <a:srgbClr val="27316F"/>
                </a:solidFill>
                <a:latin typeface="Verdana"/>
                <a:cs typeface="Verdana"/>
              </a:rPr>
              <a:t>n</a:t>
            </a:r>
            <a:r>
              <a:rPr sz="3150" spc="-40" dirty="0">
                <a:solidFill>
                  <a:srgbClr val="27316F"/>
                </a:solidFill>
                <a:latin typeface="Verdana"/>
                <a:cs typeface="Verdana"/>
              </a:rPr>
              <a:t>a</a:t>
            </a:r>
            <a:r>
              <a:rPr sz="3150" spc="-25" dirty="0">
                <a:solidFill>
                  <a:srgbClr val="27316F"/>
                </a:solidFill>
                <a:latin typeface="Verdana"/>
                <a:cs typeface="Verdana"/>
              </a:rPr>
              <a:t>l</a:t>
            </a:r>
            <a:r>
              <a:rPr sz="3150" spc="-195" dirty="0">
                <a:solidFill>
                  <a:srgbClr val="27316F"/>
                </a:solidFill>
                <a:latin typeface="Verdana"/>
                <a:cs typeface="Verdana"/>
              </a:rPr>
              <a:t>y</a:t>
            </a:r>
            <a:r>
              <a:rPr sz="3150" spc="-80" dirty="0">
                <a:solidFill>
                  <a:srgbClr val="27316F"/>
                </a:solidFill>
                <a:latin typeface="Verdana"/>
                <a:cs typeface="Verdana"/>
              </a:rPr>
              <a:t>z</a:t>
            </a:r>
            <a:r>
              <a:rPr sz="3150" spc="20" dirty="0">
                <a:solidFill>
                  <a:srgbClr val="27316F"/>
                </a:solidFill>
                <a:latin typeface="Verdana"/>
                <a:cs typeface="Verdana"/>
              </a:rPr>
              <a:t>e</a:t>
            </a:r>
            <a:r>
              <a:rPr sz="3150" spc="170" dirty="0">
                <a:solidFill>
                  <a:srgbClr val="27316F"/>
                </a:solidFill>
                <a:latin typeface="Verdana"/>
                <a:cs typeface="Verdana"/>
              </a:rPr>
              <a:t>d</a:t>
            </a:r>
            <a:r>
              <a:rPr sz="3150" spc="-285" dirty="0">
                <a:solidFill>
                  <a:srgbClr val="27316F"/>
                </a:solidFill>
                <a:latin typeface="Verdana"/>
                <a:cs typeface="Verdana"/>
              </a:rPr>
              <a:t> </a:t>
            </a:r>
            <a:r>
              <a:rPr sz="3150" spc="120" dirty="0">
                <a:solidFill>
                  <a:srgbClr val="27316F"/>
                </a:solidFill>
                <a:latin typeface="Verdana"/>
                <a:cs typeface="Verdana"/>
              </a:rPr>
              <a:t>u</a:t>
            </a:r>
            <a:r>
              <a:rPr sz="3150" spc="-110" dirty="0">
                <a:solidFill>
                  <a:srgbClr val="27316F"/>
                </a:solidFill>
                <a:latin typeface="Verdana"/>
                <a:cs typeface="Verdana"/>
              </a:rPr>
              <a:t>s</a:t>
            </a:r>
            <a:r>
              <a:rPr sz="3150" spc="-25" dirty="0">
                <a:solidFill>
                  <a:srgbClr val="27316F"/>
                </a:solidFill>
                <a:latin typeface="Verdana"/>
                <a:cs typeface="Verdana"/>
              </a:rPr>
              <a:t>i</a:t>
            </a:r>
            <a:r>
              <a:rPr sz="3150" spc="140" dirty="0">
                <a:solidFill>
                  <a:srgbClr val="27316F"/>
                </a:solidFill>
                <a:latin typeface="Verdana"/>
                <a:cs typeface="Verdana"/>
              </a:rPr>
              <a:t>n</a:t>
            </a:r>
            <a:r>
              <a:rPr sz="3150" spc="195" dirty="0">
                <a:solidFill>
                  <a:srgbClr val="27316F"/>
                </a:solidFill>
                <a:latin typeface="Verdana"/>
                <a:cs typeface="Verdana"/>
              </a:rPr>
              <a:t>g</a:t>
            </a:r>
            <a:r>
              <a:rPr sz="3150" spc="-285" dirty="0">
                <a:solidFill>
                  <a:srgbClr val="27316F"/>
                </a:solidFill>
                <a:latin typeface="Verdana"/>
                <a:cs typeface="Verdana"/>
              </a:rPr>
              <a:t> </a:t>
            </a:r>
            <a:r>
              <a:rPr sz="3150" spc="-110" dirty="0">
                <a:solidFill>
                  <a:srgbClr val="27316F"/>
                </a:solidFill>
                <a:latin typeface="Verdana"/>
                <a:cs typeface="Verdana"/>
              </a:rPr>
              <a:t>s</a:t>
            </a:r>
            <a:r>
              <a:rPr sz="3150" spc="30" dirty="0">
                <a:solidFill>
                  <a:srgbClr val="27316F"/>
                </a:solidFill>
                <a:latin typeface="Verdana"/>
                <a:cs typeface="Verdana"/>
              </a:rPr>
              <a:t>t</a:t>
            </a:r>
            <a:r>
              <a:rPr sz="3150" spc="-40" dirty="0">
                <a:solidFill>
                  <a:srgbClr val="27316F"/>
                </a:solidFill>
                <a:latin typeface="Verdana"/>
                <a:cs typeface="Verdana"/>
              </a:rPr>
              <a:t>a</a:t>
            </a:r>
            <a:r>
              <a:rPr sz="3150" spc="30" dirty="0">
                <a:solidFill>
                  <a:srgbClr val="27316F"/>
                </a:solidFill>
                <a:latin typeface="Verdana"/>
                <a:cs typeface="Verdana"/>
              </a:rPr>
              <a:t>t</a:t>
            </a:r>
            <a:r>
              <a:rPr sz="3150" spc="-25" dirty="0">
                <a:solidFill>
                  <a:srgbClr val="27316F"/>
                </a:solidFill>
                <a:latin typeface="Verdana"/>
                <a:cs typeface="Verdana"/>
              </a:rPr>
              <a:t>i</a:t>
            </a:r>
            <a:r>
              <a:rPr sz="3150" spc="-110" dirty="0">
                <a:solidFill>
                  <a:srgbClr val="27316F"/>
                </a:solidFill>
                <a:latin typeface="Verdana"/>
                <a:cs typeface="Verdana"/>
              </a:rPr>
              <a:t>s</a:t>
            </a:r>
            <a:r>
              <a:rPr sz="3150" spc="30" dirty="0">
                <a:solidFill>
                  <a:srgbClr val="27316F"/>
                </a:solidFill>
                <a:latin typeface="Verdana"/>
                <a:cs typeface="Verdana"/>
              </a:rPr>
              <a:t>t</a:t>
            </a:r>
            <a:r>
              <a:rPr sz="3150" spc="-25" dirty="0">
                <a:solidFill>
                  <a:srgbClr val="27316F"/>
                </a:solidFill>
                <a:latin typeface="Verdana"/>
                <a:cs typeface="Verdana"/>
              </a:rPr>
              <a:t>i</a:t>
            </a:r>
            <a:r>
              <a:rPr sz="3150" spc="125" dirty="0">
                <a:solidFill>
                  <a:srgbClr val="27316F"/>
                </a:solidFill>
                <a:latin typeface="Verdana"/>
                <a:cs typeface="Verdana"/>
              </a:rPr>
              <a:t>c</a:t>
            </a:r>
            <a:r>
              <a:rPr sz="3150" spc="-40" dirty="0">
                <a:solidFill>
                  <a:srgbClr val="27316F"/>
                </a:solidFill>
                <a:latin typeface="Verdana"/>
                <a:cs typeface="Verdana"/>
              </a:rPr>
              <a:t>a</a:t>
            </a:r>
            <a:r>
              <a:rPr sz="3150" spc="-25" dirty="0">
                <a:solidFill>
                  <a:srgbClr val="27316F"/>
                </a:solidFill>
                <a:latin typeface="Verdana"/>
                <a:cs typeface="Verdana"/>
              </a:rPr>
              <a:t>l  </a:t>
            </a:r>
            <a:r>
              <a:rPr sz="3150" spc="280" dirty="0">
                <a:solidFill>
                  <a:srgbClr val="27316F"/>
                </a:solidFill>
                <a:latin typeface="Verdana"/>
                <a:cs typeface="Verdana"/>
              </a:rPr>
              <a:t>m</a:t>
            </a:r>
            <a:r>
              <a:rPr sz="3150" spc="20" dirty="0">
                <a:solidFill>
                  <a:srgbClr val="27316F"/>
                </a:solidFill>
                <a:latin typeface="Verdana"/>
                <a:cs typeface="Verdana"/>
              </a:rPr>
              <a:t>e</a:t>
            </a:r>
            <a:r>
              <a:rPr sz="3150" spc="30" dirty="0">
                <a:solidFill>
                  <a:srgbClr val="27316F"/>
                </a:solidFill>
                <a:latin typeface="Verdana"/>
                <a:cs typeface="Verdana"/>
              </a:rPr>
              <a:t>t</a:t>
            </a:r>
            <a:r>
              <a:rPr sz="3150" spc="140" dirty="0">
                <a:solidFill>
                  <a:srgbClr val="27316F"/>
                </a:solidFill>
                <a:latin typeface="Verdana"/>
                <a:cs typeface="Verdana"/>
              </a:rPr>
              <a:t>h</a:t>
            </a:r>
            <a:r>
              <a:rPr sz="3150" spc="55" dirty="0">
                <a:solidFill>
                  <a:srgbClr val="27316F"/>
                </a:solidFill>
                <a:latin typeface="Verdana"/>
                <a:cs typeface="Verdana"/>
              </a:rPr>
              <a:t>o</a:t>
            </a:r>
            <a:r>
              <a:rPr sz="3150" spc="165" dirty="0">
                <a:solidFill>
                  <a:srgbClr val="27316F"/>
                </a:solidFill>
                <a:latin typeface="Verdana"/>
                <a:cs typeface="Verdana"/>
              </a:rPr>
              <a:t>d</a:t>
            </a:r>
            <a:r>
              <a:rPr sz="3150" spc="-105" dirty="0">
                <a:solidFill>
                  <a:srgbClr val="27316F"/>
                </a:solidFill>
                <a:latin typeface="Verdana"/>
                <a:cs typeface="Verdana"/>
              </a:rPr>
              <a:t>s</a:t>
            </a:r>
            <a:r>
              <a:rPr sz="3150" spc="-285" dirty="0">
                <a:solidFill>
                  <a:srgbClr val="27316F"/>
                </a:solidFill>
                <a:latin typeface="Verdana"/>
                <a:cs typeface="Verdana"/>
              </a:rPr>
              <a:t> </a:t>
            </a:r>
            <a:r>
              <a:rPr sz="3150" spc="-25" dirty="0">
                <a:solidFill>
                  <a:srgbClr val="27316F"/>
                </a:solidFill>
                <a:latin typeface="Verdana"/>
                <a:cs typeface="Verdana"/>
              </a:rPr>
              <a:t>t</a:t>
            </a:r>
            <a:r>
              <a:rPr sz="3150" spc="60" dirty="0">
                <a:solidFill>
                  <a:srgbClr val="27316F"/>
                </a:solidFill>
                <a:latin typeface="Verdana"/>
                <a:cs typeface="Verdana"/>
              </a:rPr>
              <a:t>o</a:t>
            </a:r>
            <a:r>
              <a:rPr sz="3150" spc="-285" dirty="0">
                <a:solidFill>
                  <a:srgbClr val="27316F"/>
                </a:solidFill>
                <a:latin typeface="Verdana"/>
                <a:cs typeface="Verdana"/>
              </a:rPr>
              <a:t> </a:t>
            </a:r>
            <a:r>
              <a:rPr sz="3150" spc="-25" dirty="0">
                <a:solidFill>
                  <a:srgbClr val="27316F"/>
                </a:solidFill>
                <a:latin typeface="Verdana"/>
                <a:cs typeface="Verdana"/>
              </a:rPr>
              <a:t>i</a:t>
            </a:r>
            <a:r>
              <a:rPr sz="3150" spc="165" dirty="0">
                <a:solidFill>
                  <a:srgbClr val="27316F"/>
                </a:solidFill>
                <a:latin typeface="Verdana"/>
                <a:cs typeface="Verdana"/>
              </a:rPr>
              <a:t>d</a:t>
            </a:r>
            <a:r>
              <a:rPr sz="3150" spc="20" dirty="0">
                <a:solidFill>
                  <a:srgbClr val="27316F"/>
                </a:solidFill>
                <a:latin typeface="Verdana"/>
                <a:cs typeface="Verdana"/>
              </a:rPr>
              <a:t>e</a:t>
            </a:r>
            <a:r>
              <a:rPr sz="3150" spc="130" dirty="0">
                <a:solidFill>
                  <a:srgbClr val="27316F"/>
                </a:solidFill>
                <a:latin typeface="Verdana"/>
                <a:cs typeface="Verdana"/>
              </a:rPr>
              <a:t>n</a:t>
            </a:r>
            <a:r>
              <a:rPr sz="3150" spc="30" dirty="0">
                <a:solidFill>
                  <a:srgbClr val="27316F"/>
                </a:solidFill>
                <a:latin typeface="Verdana"/>
                <a:cs typeface="Verdana"/>
              </a:rPr>
              <a:t>t</a:t>
            </a:r>
            <a:r>
              <a:rPr sz="3150" spc="-25" dirty="0">
                <a:solidFill>
                  <a:srgbClr val="27316F"/>
                </a:solidFill>
                <a:latin typeface="Verdana"/>
                <a:cs typeface="Verdana"/>
              </a:rPr>
              <a:t>i</a:t>
            </a:r>
            <a:r>
              <a:rPr sz="3150" spc="-10" dirty="0">
                <a:solidFill>
                  <a:srgbClr val="27316F"/>
                </a:solidFill>
                <a:latin typeface="Verdana"/>
                <a:cs typeface="Verdana"/>
              </a:rPr>
              <a:t>f</a:t>
            </a:r>
            <a:r>
              <a:rPr sz="3150" spc="-160" dirty="0">
                <a:solidFill>
                  <a:srgbClr val="27316F"/>
                </a:solidFill>
                <a:latin typeface="Verdana"/>
                <a:cs typeface="Verdana"/>
              </a:rPr>
              <a:t>y</a:t>
            </a:r>
            <a:r>
              <a:rPr sz="3150" spc="-285" dirty="0">
                <a:solidFill>
                  <a:srgbClr val="27316F"/>
                </a:solidFill>
                <a:latin typeface="Verdana"/>
                <a:cs typeface="Verdana"/>
              </a:rPr>
              <a:t> </a:t>
            </a:r>
            <a:r>
              <a:rPr sz="3150" spc="-40" dirty="0">
                <a:solidFill>
                  <a:srgbClr val="27316F"/>
                </a:solidFill>
                <a:latin typeface="Verdana"/>
                <a:cs typeface="Verdana"/>
              </a:rPr>
              <a:t>a</a:t>
            </a:r>
            <a:r>
              <a:rPr sz="3150" spc="100" dirty="0">
                <a:solidFill>
                  <a:srgbClr val="27316F"/>
                </a:solidFill>
                <a:latin typeface="Verdana"/>
                <a:cs typeface="Verdana"/>
              </a:rPr>
              <a:t>n</a:t>
            </a:r>
            <a:r>
              <a:rPr sz="3150" spc="-114" dirty="0">
                <a:solidFill>
                  <a:srgbClr val="27316F"/>
                </a:solidFill>
                <a:latin typeface="Verdana"/>
                <a:cs typeface="Verdana"/>
              </a:rPr>
              <a:t>y  </a:t>
            </a:r>
            <a:r>
              <a:rPr sz="3150" spc="-110" dirty="0">
                <a:solidFill>
                  <a:srgbClr val="27316F"/>
                </a:solidFill>
                <a:latin typeface="Verdana"/>
                <a:cs typeface="Verdana"/>
              </a:rPr>
              <a:t>s</a:t>
            </a:r>
            <a:r>
              <a:rPr sz="3150" spc="-25" dirty="0">
                <a:solidFill>
                  <a:srgbClr val="27316F"/>
                </a:solidFill>
                <a:latin typeface="Verdana"/>
                <a:cs typeface="Verdana"/>
              </a:rPr>
              <a:t>i</a:t>
            </a:r>
            <a:r>
              <a:rPr sz="3150" spc="190" dirty="0">
                <a:solidFill>
                  <a:srgbClr val="27316F"/>
                </a:solidFill>
                <a:latin typeface="Verdana"/>
                <a:cs typeface="Verdana"/>
              </a:rPr>
              <a:t>g</a:t>
            </a:r>
            <a:r>
              <a:rPr sz="3150" spc="130" dirty="0">
                <a:solidFill>
                  <a:srgbClr val="27316F"/>
                </a:solidFill>
                <a:latin typeface="Verdana"/>
                <a:cs typeface="Verdana"/>
              </a:rPr>
              <a:t>n</a:t>
            </a:r>
            <a:r>
              <a:rPr sz="3150" spc="-25" dirty="0">
                <a:solidFill>
                  <a:srgbClr val="27316F"/>
                </a:solidFill>
                <a:latin typeface="Verdana"/>
                <a:cs typeface="Verdana"/>
              </a:rPr>
              <a:t>i</a:t>
            </a:r>
            <a:r>
              <a:rPr sz="3150" spc="190" dirty="0">
                <a:solidFill>
                  <a:srgbClr val="27316F"/>
                </a:solidFill>
                <a:latin typeface="Verdana"/>
                <a:cs typeface="Verdana"/>
              </a:rPr>
              <a:t>ﬁ</a:t>
            </a:r>
            <a:r>
              <a:rPr sz="3150" spc="125" dirty="0">
                <a:solidFill>
                  <a:srgbClr val="27316F"/>
                </a:solidFill>
                <a:latin typeface="Verdana"/>
                <a:cs typeface="Verdana"/>
              </a:rPr>
              <a:t>c</a:t>
            </a:r>
            <a:r>
              <a:rPr sz="3150" spc="-40" dirty="0">
                <a:solidFill>
                  <a:srgbClr val="27316F"/>
                </a:solidFill>
                <a:latin typeface="Verdana"/>
                <a:cs typeface="Verdana"/>
              </a:rPr>
              <a:t>a</a:t>
            </a:r>
            <a:r>
              <a:rPr sz="3150" spc="130" dirty="0">
                <a:solidFill>
                  <a:srgbClr val="27316F"/>
                </a:solidFill>
                <a:latin typeface="Verdana"/>
                <a:cs typeface="Verdana"/>
              </a:rPr>
              <a:t>n</a:t>
            </a:r>
            <a:r>
              <a:rPr sz="3150" spc="35" dirty="0">
                <a:solidFill>
                  <a:srgbClr val="27316F"/>
                </a:solidFill>
                <a:latin typeface="Verdana"/>
                <a:cs typeface="Verdana"/>
              </a:rPr>
              <a:t>t</a:t>
            </a:r>
            <a:r>
              <a:rPr sz="3150" spc="-285" dirty="0">
                <a:solidFill>
                  <a:srgbClr val="27316F"/>
                </a:solidFill>
                <a:latin typeface="Verdana"/>
                <a:cs typeface="Verdana"/>
              </a:rPr>
              <a:t> </a:t>
            </a:r>
            <a:r>
              <a:rPr sz="3150" spc="100" dirty="0">
                <a:solidFill>
                  <a:srgbClr val="27316F"/>
                </a:solidFill>
                <a:latin typeface="Verdana"/>
                <a:cs typeface="Verdana"/>
              </a:rPr>
              <a:t>c</a:t>
            </a:r>
            <a:r>
              <a:rPr sz="3150" spc="55" dirty="0">
                <a:solidFill>
                  <a:srgbClr val="27316F"/>
                </a:solidFill>
                <a:latin typeface="Verdana"/>
                <a:cs typeface="Verdana"/>
              </a:rPr>
              <a:t>o</a:t>
            </a:r>
            <a:r>
              <a:rPr sz="3150" spc="-114" dirty="0">
                <a:solidFill>
                  <a:srgbClr val="27316F"/>
                </a:solidFill>
                <a:latin typeface="Verdana"/>
                <a:cs typeface="Verdana"/>
              </a:rPr>
              <a:t>r</a:t>
            </a:r>
            <a:r>
              <a:rPr sz="3150" spc="-130" dirty="0">
                <a:solidFill>
                  <a:srgbClr val="27316F"/>
                </a:solidFill>
                <a:latin typeface="Verdana"/>
                <a:cs typeface="Verdana"/>
              </a:rPr>
              <a:t>r</a:t>
            </a:r>
            <a:r>
              <a:rPr sz="3150" spc="20" dirty="0">
                <a:solidFill>
                  <a:srgbClr val="27316F"/>
                </a:solidFill>
                <a:latin typeface="Verdana"/>
                <a:cs typeface="Verdana"/>
              </a:rPr>
              <a:t>e</a:t>
            </a:r>
            <a:r>
              <a:rPr sz="3150" spc="-25" dirty="0">
                <a:solidFill>
                  <a:srgbClr val="27316F"/>
                </a:solidFill>
                <a:latin typeface="Verdana"/>
                <a:cs typeface="Verdana"/>
              </a:rPr>
              <a:t>l</a:t>
            </a:r>
            <a:r>
              <a:rPr sz="3150" spc="-40" dirty="0">
                <a:solidFill>
                  <a:srgbClr val="27316F"/>
                </a:solidFill>
                <a:latin typeface="Verdana"/>
                <a:cs typeface="Verdana"/>
              </a:rPr>
              <a:t>a</a:t>
            </a:r>
            <a:r>
              <a:rPr sz="3150" spc="30" dirty="0">
                <a:solidFill>
                  <a:srgbClr val="27316F"/>
                </a:solidFill>
                <a:latin typeface="Verdana"/>
                <a:cs typeface="Verdana"/>
              </a:rPr>
              <a:t>t</a:t>
            </a:r>
            <a:r>
              <a:rPr sz="3150" spc="-25" dirty="0">
                <a:solidFill>
                  <a:srgbClr val="27316F"/>
                </a:solidFill>
                <a:latin typeface="Verdana"/>
                <a:cs typeface="Verdana"/>
              </a:rPr>
              <a:t>i</a:t>
            </a:r>
            <a:r>
              <a:rPr sz="3150" spc="55" dirty="0">
                <a:solidFill>
                  <a:srgbClr val="27316F"/>
                </a:solidFill>
                <a:latin typeface="Verdana"/>
                <a:cs typeface="Verdana"/>
              </a:rPr>
              <a:t>o</a:t>
            </a:r>
            <a:r>
              <a:rPr sz="3150" spc="130" dirty="0">
                <a:solidFill>
                  <a:srgbClr val="27316F"/>
                </a:solidFill>
                <a:latin typeface="Verdana"/>
                <a:cs typeface="Verdana"/>
              </a:rPr>
              <a:t>n</a:t>
            </a:r>
            <a:r>
              <a:rPr sz="3150" spc="-80" dirty="0">
                <a:solidFill>
                  <a:srgbClr val="27316F"/>
                </a:solidFill>
                <a:latin typeface="Verdana"/>
                <a:cs typeface="Verdana"/>
              </a:rPr>
              <a:t>s  </a:t>
            </a:r>
            <a:r>
              <a:rPr sz="3150" spc="165" dirty="0">
                <a:solidFill>
                  <a:srgbClr val="27316F"/>
                </a:solidFill>
                <a:latin typeface="Verdana"/>
                <a:cs typeface="Verdana"/>
              </a:rPr>
              <a:t>b</a:t>
            </a:r>
            <a:r>
              <a:rPr sz="3150" spc="20" dirty="0">
                <a:solidFill>
                  <a:srgbClr val="27316F"/>
                </a:solidFill>
                <a:latin typeface="Verdana"/>
                <a:cs typeface="Verdana"/>
              </a:rPr>
              <a:t>e</a:t>
            </a:r>
            <a:r>
              <a:rPr sz="3150" dirty="0">
                <a:solidFill>
                  <a:srgbClr val="27316F"/>
                </a:solidFill>
                <a:latin typeface="Verdana"/>
                <a:cs typeface="Verdana"/>
              </a:rPr>
              <a:t>t</a:t>
            </a:r>
            <a:r>
              <a:rPr sz="3150" spc="140" dirty="0">
                <a:solidFill>
                  <a:srgbClr val="27316F"/>
                </a:solidFill>
                <a:latin typeface="Verdana"/>
                <a:cs typeface="Verdana"/>
              </a:rPr>
              <a:t>w</a:t>
            </a:r>
            <a:r>
              <a:rPr sz="3150" spc="20" dirty="0">
                <a:solidFill>
                  <a:srgbClr val="27316F"/>
                </a:solidFill>
                <a:latin typeface="Verdana"/>
                <a:cs typeface="Verdana"/>
              </a:rPr>
              <a:t>ee</a:t>
            </a:r>
            <a:r>
              <a:rPr sz="3150" spc="135" dirty="0">
                <a:solidFill>
                  <a:srgbClr val="27316F"/>
                </a:solidFill>
                <a:latin typeface="Verdana"/>
                <a:cs typeface="Verdana"/>
              </a:rPr>
              <a:t>n</a:t>
            </a:r>
            <a:r>
              <a:rPr sz="3150" spc="-285" dirty="0">
                <a:solidFill>
                  <a:srgbClr val="27316F"/>
                </a:solidFill>
                <a:latin typeface="Verdana"/>
                <a:cs typeface="Verdana"/>
              </a:rPr>
              <a:t> </a:t>
            </a:r>
            <a:r>
              <a:rPr sz="3150" b="1" spc="45" dirty="0">
                <a:solidFill>
                  <a:srgbClr val="27316F"/>
                </a:solidFill>
                <a:latin typeface="Tahoma"/>
                <a:cs typeface="Tahoma"/>
              </a:rPr>
              <a:t>s</a:t>
            </a:r>
            <a:r>
              <a:rPr sz="3150" b="1" spc="110" dirty="0">
                <a:solidFill>
                  <a:srgbClr val="27316F"/>
                </a:solidFill>
                <a:latin typeface="Tahoma"/>
                <a:cs typeface="Tahoma"/>
              </a:rPr>
              <a:t>o</a:t>
            </a:r>
            <a:r>
              <a:rPr sz="3150" b="1" spc="195" dirty="0">
                <a:solidFill>
                  <a:srgbClr val="27316F"/>
                </a:solidFill>
                <a:latin typeface="Tahoma"/>
                <a:cs typeface="Tahoma"/>
              </a:rPr>
              <a:t>c</a:t>
            </a:r>
            <a:r>
              <a:rPr sz="3150" b="1" spc="-10" dirty="0">
                <a:solidFill>
                  <a:srgbClr val="27316F"/>
                </a:solidFill>
                <a:latin typeface="Tahoma"/>
                <a:cs typeface="Tahoma"/>
              </a:rPr>
              <a:t>i</a:t>
            </a:r>
            <a:r>
              <a:rPr sz="3150" b="1" spc="50" dirty="0">
                <a:solidFill>
                  <a:srgbClr val="27316F"/>
                </a:solidFill>
                <a:latin typeface="Tahoma"/>
                <a:cs typeface="Tahoma"/>
              </a:rPr>
              <a:t>a</a:t>
            </a:r>
            <a:r>
              <a:rPr sz="3150" b="1" spc="-5" dirty="0">
                <a:solidFill>
                  <a:srgbClr val="27316F"/>
                </a:solidFill>
                <a:latin typeface="Tahoma"/>
                <a:cs typeface="Tahoma"/>
              </a:rPr>
              <a:t>l</a:t>
            </a:r>
            <a:r>
              <a:rPr sz="3150" b="1" spc="-35" dirty="0">
                <a:solidFill>
                  <a:srgbClr val="27316F"/>
                </a:solidFill>
                <a:latin typeface="Tahoma"/>
                <a:cs typeface="Tahoma"/>
              </a:rPr>
              <a:t> </a:t>
            </a:r>
            <a:r>
              <a:rPr sz="3150" b="1" spc="315" dirty="0">
                <a:solidFill>
                  <a:srgbClr val="27316F"/>
                </a:solidFill>
                <a:latin typeface="Tahoma"/>
                <a:cs typeface="Tahoma"/>
              </a:rPr>
              <a:t>m</a:t>
            </a:r>
            <a:r>
              <a:rPr sz="3150" b="1" spc="110" dirty="0">
                <a:solidFill>
                  <a:srgbClr val="27316F"/>
                </a:solidFill>
                <a:latin typeface="Tahoma"/>
                <a:cs typeface="Tahoma"/>
              </a:rPr>
              <a:t>e</a:t>
            </a:r>
            <a:r>
              <a:rPr sz="3150" b="1" spc="190" dirty="0">
                <a:solidFill>
                  <a:srgbClr val="27316F"/>
                </a:solidFill>
                <a:latin typeface="Tahoma"/>
                <a:cs typeface="Tahoma"/>
              </a:rPr>
              <a:t>d</a:t>
            </a:r>
            <a:r>
              <a:rPr sz="3150" b="1" spc="-10" dirty="0">
                <a:solidFill>
                  <a:srgbClr val="27316F"/>
                </a:solidFill>
                <a:latin typeface="Tahoma"/>
                <a:cs typeface="Tahoma"/>
              </a:rPr>
              <a:t>i</a:t>
            </a:r>
            <a:r>
              <a:rPr sz="3150" b="1" spc="55" dirty="0">
                <a:solidFill>
                  <a:srgbClr val="27316F"/>
                </a:solidFill>
                <a:latin typeface="Tahoma"/>
                <a:cs typeface="Tahoma"/>
              </a:rPr>
              <a:t>a</a:t>
            </a:r>
            <a:r>
              <a:rPr sz="3150" b="1" spc="-100" dirty="0">
                <a:solidFill>
                  <a:srgbClr val="27316F"/>
                </a:solidFill>
                <a:latin typeface="Tahoma"/>
                <a:cs typeface="Tahoma"/>
              </a:rPr>
              <a:t> </a:t>
            </a:r>
            <a:r>
              <a:rPr sz="3150" spc="120" dirty="0">
                <a:solidFill>
                  <a:srgbClr val="27316F"/>
                </a:solidFill>
                <a:latin typeface="Verdana"/>
                <a:cs typeface="Verdana"/>
              </a:rPr>
              <a:t>u</a:t>
            </a:r>
            <a:r>
              <a:rPr sz="3150" spc="-110" dirty="0">
                <a:solidFill>
                  <a:srgbClr val="27316F"/>
                </a:solidFill>
                <a:latin typeface="Verdana"/>
                <a:cs typeface="Verdana"/>
              </a:rPr>
              <a:t>s</a:t>
            </a:r>
            <a:r>
              <a:rPr sz="3150" spc="-30" dirty="0">
                <a:solidFill>
                  <a:srgbClr val="27316F"/>
                </a:solidFill>
                <a:latin typeface="Verdana"/>
                <a:cs typeface="Verdana"/>
              </a:rPr>
              <a:t>a</a:t>
            </a:r>
            <a:r>
              <a:rPr sz="3150" spc="190" dirty="0">
                <a:solidFill>
                  <a:srgbClr val="27316F"/>
                </a:solidFill>
                <a:latin typeface="Verdana"/>
                <a:cs typeface="Verdana"/>
              </a:rPr>
              <a:t>g</a:t>
            </a:r>
            <a:r>
              <a:rPr sz="3150" spc="15" dirty="0">
                <a:solidFill>
                  <a:srgbClr val="27316F"/>
                </a:solidFill>
                <a:latin typeface="Verdana"/>
                <a:cs typeface="Verdana"/>
              </a:rPr>
              <a:t>e  </a:t>
            </a:r>
            <a:r>
              <a:rPr sz="3150" spc="160" dirty="0">
                <a:solidFill>
                  <a:srgbClr val="27316F"/>
                </a:solidFill>
                <a:latin typeface="Verdana"/>
                <a:cs typeface="Verdana"/>
              </a:rPr>
              <a:t>p</a:t>
            </a:r>
            <a:r>
              <a:rPr sz="3150" spc="-40" dirty="0">
                <a:solidFill>
                  <a:srgbClr val="27316F"/>
                </a:solidFill>
                <a:latin typeface="Verdana"/>
                <a:cs typeface="Verdana"/>
              </a:rPr>
              <a:t>a</a:t>
            </a:r>
            <a:r>
              <a:rPr sz="3150" spc="-10" dirty="0">
                <a:solidFill>
                  <a:srgbClr val="27316F"/>
                </a:solidFill>
                <a:latin typeface="Verdana"/>
                <a:cs typeface="Verdana"/>
              </a:rPr>
              <a:t>t</a:t>
            </a:r>
            <a:r>
              <a:rPr sz="3150" spc="-25" dirty="0">
                <a:solidFill>
                  <a:srgbClr val="27316F"/>
                </a:solidFill>
                <a:latin typeface="Verdana"/>
                <a:cs typeface="Verdana"/>
              </a:rPr>
              <a:t>t</a:t>
            </a:r>
            <a:r>
              <a:rPr sz="3150" spc="20" dirty="0">
                <a:solidFill>
                  <a:srgbClr val="27316F"/>
                </a:solidFill>
                <a:latin typeface="Verdana"/>
                <a:cs typeface="Verdana"/>
              </a:rPr>
              <a:t>e</a:t>
            </a:r>
            <a:r>
              <a:rPr sz="3150" spc="-114" dirty="0">
                <a:solidFill>
                  <a:srgbClr val="27316F"/>
                </a:solidFill>
                <a:latin typeface="Verdana"/>
                <a:cs typeface="Verdana"/>
              </a:rPr>
              <a:t>r</a:t>
            </a:r>
            <a:r>
              <a:rPr sz="3150" spc="130" dirty="0">
                <a:solidFill>
                  <a:srgbClr val="27316F"/>
                </a:solidFill>
                <a:latin typeface="Verdana"/>
                <a:cs typeface="Verdana"/>
              </a:rPr>
              <a:t>n</a:t>
            </a:r>
            <a:r>
              <a:rPr sz="3150" spc="-105" dirty="0">
                <a:solidFill>
                  <a:srgbClr val="27316F"/>
                </a:solidFill>
                <a:latin typeface="Verdana"/>
                <a:cs typeface="Verdana"/>
              </a:rPr>
              <a:t>s</a:t>
            </a:r>
            <a:r>
              <a:rPr sz="3150" spc="-285" dirty="0">
                <a:solidFill>
                  <a:srgbClr val="27316F"/>
                </a:solidFill>
                <a:latin typeface="Verdana"/>
                <a:cs typeface="Verdana"/>
              </a:rPr>
              <a:t> </a:t>
            </a:r>
            <a:r>
              <a:rPr sz="3150" spc="-40" dirty="0">
                <a:solidFill>
                  <a:srgbClr val="27316F"/>
                </a:solidFill>
                <a:latin typeface="Verdana"/>
                <a:cs typeface="Verdana"/>
              </a:rPr>
              <a:t>a</a:t>
            </a:r>
            <a:r>
              <a:rPr sz="3150" spc="140" dirty="0">
                <a:solidFill>
                  <a:srgbClr val="27316F"/>
                </a:solidFill>
                <a:latin typeface="Verdana"/>
                <a:cs typeface="Verdana"/>
              </a:rPr>
              <a:t>n</a:t>
            </a:r>
            <a:r>
              <a:rPr sz="3150" spc="170" dirty="0">
                <a:solidFill>
                  <a:srgbClr val="27316F"/>
                </a:solidFill>
                <a:latin typeface="Verdana"/>
                <a:cs typeface="Verdana"/>
              </a:rPr>
              <a:t>d</a:t>
            </a:r>
            <a:r>
              <a:rPr sz="3150" spc="-285" dirty="0">
                <a:solidFill>
                  <a:srgbClr val="27316F"/>
                </a:solidFill>
                <a:latin typeface="Verdana"/>
                <a:cs typeface="Verdana"/>
              </a:rPr>
              <a:t> </a:t>
            </a:r>
            <a:r>
              <a:rPr sz="3150" b="1" spc="70" dirty="0">
                <a:solidFill>
                  <a:srgbClr val="27316F"/>
                </a:solidFill>
                <a:latin typeface="Tahoma"/>
                <a:cs typeface="Tahoma"/>
              </a:rPr>
              <a:t>a</a:t>
            </a:r>
            <a:r>
              <a:rPr sz="3150" b="1" spc="195" dirty="0">
                <a:solidFill>
                  <a:srgbClr val="27316F"/>
                </a:solidFill>
                <a:latin typeface="Tahoma"/>
                <a:cs typeface="Tahoma"/>
              </a:rPr>
              <a:t>c</a:t>
            </a:r>
            <a:r>
              <a:rPr sz="3150" b="1" spc="70" dirty="0">
                <a:solidFill>
                  <a:srgbClr val="27316F"/>
                </a:solidFill>
                <a:latin typeface="Tahoma"/>
                <a:cs typeface="Tahoma"/>
              </a:rPr>
              <a:t>a</a:t>
            </a:r>
            <a:r>
              <a:rPr sz="3150" b="1" spc="190" dirty="0">
                <a:solidFill>
                  <a:srgbClr val="27316F"/>
                </a:solidFill>
                <a:latin typeface="Tahoma"/>
                <a:cs typeface="Tahoma"/>
              </a:rPr>
              <a:t>d</a:t>
            </a:r>
            <a:r>
              <a:rPr sz="3150" b="1" spc="110" dirty="0">
                <a:solidFill>
                  <a:srgbClr val="27316F"/>
                </a:solidFill>
                <a:latin typeface="Tahoma"/>
                <a:cs typeface="Tahoma"/>
              </a:rPr>
              <a:t>e</a:t>
            </a:r>
            <a:r>
              <a:rPr sz="3150" b="1" spc="295" dirty="0">
                <a:solidFill>
                  <a:srgbClr val="27316F"/>
                </a:solidFill>
                <a:latin typeface="Tahoma"/>
                <a:cs typeface="Tahoma"/>
              </a:rPr>
              <a:t>m</a:t>
            </a:r>
            <a:r>
              <a:rPr sz="3150" b="1" spc="-10" dirty="0">
                <a:solidFill>
                  <a:srgbClr val="27316F"/>
                </a:solidFill>
                <a:latin typeface="Tahoma"/>
                <a:cs typeface="Tahoma"/>
              </a:rPr>
              <a:t>i</a:t>
            </a:r>
            <a:r>
              <a:rPr sz="3150" b="1" spc="140" dirty="0">
                <a:solidFill>
                  <a:srgbClr val="27316F"/>
                </a:solidFill>
                <a:latin typeface="Tahoma"/>
                <a:cs typeface="Tahoma"/>
              </a:rPr>
              <a:t>c  </a:t>
            </a:r>
            <a:r>
              <a:rPr sz="3150" b="1" spc="185" dirty="0">
                <a:solidFill>
                  <a:srgbClr val="27316F"/>
                </a:solidFill>
                <a:latin typeface="Tahoma"/>
                <a:cs typeface="Tahoma"/>
              </a:rPr>
              <a:t>p</a:t>
            </a:r>
            <a:r>
              <a:rPr sz="3150" b="1" spc="110" dirty="0">
                <a:solidFill>
                  <a:srgbClr val="27316F"/>
                </a:solidFill>
                <a:latin typeface="Tahoma"/>
                <a:cs typeface="Tahoma"/>
              </a:rPr>
              <a:t>e</a:t>
            </a:r>
            <a:r>
              <a:rPr sz="3150" b="1" spc="-15" dirty="0">
                <a:solidFill>
                  <a:srgbClr val="27316F"/>
                </a:solidFill>
                <a:latin typeface="Tahoma"/>
                <a:cs typeface="Tahoma"/>
              </a:rPr>
              <a:t>rf</a:t>
            </a:r>
            <a:r>
              <a:rPr sz="3150" b="1" spc="110" dirty="0">
                <a:solidFill>
                  <a:srgbClr val="27316F"/>
                </a:solidFill>
                <a:latin typeface="Tahoma"/>
                <a:cs typeface="Tahoma"/>
              </a:rPr>
              <a:t>o</a:t>
            </a:r>
            <a:r>
              <a:rPr sz="3150" b="1" spc="-25" dirty="0">
                <a:solidFill>
                  <a:srgbClr val="27316F"/>
                </a:solidFill>
                <a:latin typeface="Tahoma"/>
                <a:cs typeface="Tahoma"/>
              </a:rPr>
              <a:t>r</a:t>
            </a:r>
            <a:r>
              <a:rPr sz="3150" b="1" spc="295" dirty="0">
                <a:solidFill>
                  <a:srgbClr val="27316F"/>
                </a:solidFill>
                <a:latin typeface="Tahoma"/>
                <a:cs typeface="Tahoma"/>
              </a:rPr>
              <a:t>m</a:t>
            </a:r>
            <a:r>
              <a:rPr sz="3150" b="1" spc="50" dirty="0">
                <a:solidFill>
                  <a:srgbClr val="27316F"/>
                </a:solidFill>
                <a:latin typeface="Tahoma"/>
                <a:cs typeface="Tahoma"/>
              </a:rPr>
              <a:t>a</a:t>
            </a:r>
            <a:r>
              <a:rPr sz="3150" b="1" spc="175" dirty="0">
                <a:solidFill>
                  <a:srgbClr val="27316F"/>
                </a:solidFill>
                <a:latin typeface="Tahoma"/>
                <a:cs typeface="Tahoma"/>
              </a:rPr>
              <a:t>nc</a:t>
            </a:r>
            <a:r>
              <a:rPr sz="3150" b="1" spc="114" dirty="0">
                <a:solidFill>
                  <a:srgbClr val="27316F"/>
                </a:solidFill>
                <a:latin typeface="Tahoma"/>
                <a:cs typeface="Tahoma"/>
              </a:rPr>
              <a:t>e</a:t>
            </a:r>
            <a:r>
              <a:rPr sz="3150" spc="-480" dirty="0">
                <a:solidFill>
                  <a:srgbClr val="27316F"/>
                </a:solidFill>
                <a:latin typeface="Verdana"/>
                <a:cs typeface="Verdana"/>
              </a:rPr>
              <a:t>.</a:t>
            </a:r>
            <a:r>
              <a:rPr sz="3150" spc="-285" dirty="0">
                <a:solidFill>
                  <a:srgbClr val="27316F"/>
                </a:solidFill>
                <a:latin typeface="Verdana"/>
                <a:cs typeface="Verdana"/>
              </a:rPr>
              <a:t> </a:t>
            </a:r>
            <a:r>
              <a:rPr sz="3150" spc="-140" dirty="0">
                <a:solidFill>
                  <a:srgbClr val="27316F"/>
                </a:solidFill>
                <a:latin typeface="Verdana"/>
                <a:cs typeface="Verdana"/>
              </a:rPr>
              <a:t>T</a:t>
            </a:r>
            <a:r>
              <a:rPr sz="3150" spc="140" dirty="0">
                <a:solidFill>
                  <a:srgbClr val="27316F"/>
                </a:solidFill>
                <a:latin typeface="Verdana"/>
                <a:cs typeface="Verdana"/>
              </a:rPr>
              <a:t>h</a:t>
            </a:r>
            <a:r>
              <a:rPr sz="3150" spc="25" dirty="0">
                <a:solidFill>
                  <a:srgbClr val="27316F"/>
                </a:solidFill>
                <a:latin typeface="Verdana"/>
                <a:cs typeface="Verdana"/>
              </a:rPr>
              <a:t>e</a:t>
            </a:r>
            <a:r>
              <a:rPr sz="3150" spc="-285" dirty="0">
                <a:solidFill>
                  <a:srgbClr val="27316F"/>
                </a:solidFill>
                <a:latin typeface="Verdana"/>
                <a:cs typeface="Verdana"/>
              </a:rPr>
              <a:t> </a:t>
            </a:r>
            <a:r>
              <a:rPr sz="3150" spc="-130" dirty="0">
                <a:solidFill>
                  <a:srgbClr val="27316F"/>
                </a:solidFill>
                <a:latin typeface="Verdana"/>
                <a:cs typeface="Verdana"/>
              </a:rPr>
              <a:t>r</a:t>
            </a:r>
            <a:r>
              <a:rPr sz="3150" spc="20" dirty="0">
                <a:solidFill>
                  <a:srgbClr val="27316F"/>
                </a:solidFill>
                <a:latin typeface="Verdana"/>
                <a:cs typeface="Verdana"/>
              </a:rPr>
              <a:t>e</a:t>
            </a:r>
            <a:r>
              <a:rPr sz="3150" spc="-110" dirty="0">
                <a:solidFill>
                  <a:srgbClr val="27316F"/>
                </a:solidFill>
                <a:latin typeface="Verdana"/>
                <a:cs typeface="Verdana"/>
              </a:rPr>
              <a:t>s</a:t>
            </a:r>
            <a:r>
              <a:rPr sz="3150" spc="120" dirty="0">
                <a:solidFill>
                  <a:srgbClr val="27316F"/>
                </a:solidFill>
                <a:latin typeface="Verdana"/>
                <a:cs typeface="Verdana"/>
              </a:rPr>
              <a:t>u</a:t>
            </a:r>
            <a:r>
              <a:rPr sz="3150" spc="-15" dirty="0">
                <a:solidFill>
                  <a:srgbClr val="27316F"/>
                </a:solidFill>
                <a:latin typeface="Verdana"/>
                <a:cs typeface="Verdana"/>
              </a:rPr>
              <a:t>l</a:t>
            </a:r>
            <a:r>
              <a:rPr sz="3150" spc="30" dirty="0">
                <a:solidFill>
                  <a:srgbClr val="27316F"/>
                </a:solidFill>
                <a:latin typeface="Verdana"/>
                <a:cs typeface="Verdana"/>
              </a:rPr>
              <a:t>t</a:t>
            </a:r>
            <a:r>
              <a:rPr sz="3150" spc="-105" dirty="0">
                <a:solidFill>
                  <a:srgbClr val="27316F"/>
                </a:solidFill>
                <a:latin typeface="Verdana"/>
                <a:cs typeface="Verdana"/>
              </a:rPr>
              <a:t>s</a:t>
            </a:r>
            <a:r>
              <a:rPr sz="3150" spc="-285" dirty="0">
                <a:solidFill>
                  <a:srgbClr val="27316F"/>
                </a:solidFill>
                <a:latin typeface="Verdana"/>
                <a:cs typeface="Verdana"/>
              </a:rPr>
              <a:t> </a:t>
            </a:r>
            <a:r>
              <a:rPr sz="3150" spc="185" dirty="0">
                <a:solidFill>
                  <a:srgbClr val="27316F"/>
                </a:solidFill>
                <a:latin typeface="Verdana"/>
                <a:cs typeface="Verdana"/>
              </a:rPr>
              <a:t>w</a:t>
            </a:r>
            <a:r>
              <a:rPr sz="3150" spc="-25" dirty="0">
                <a:solidFill>
                  <a:srgbClr val="27316F"/>
                </a:solidFill>
                <a:latin typeface="Verdana"/>
                <a:cs typeface="Verdana"/>
              </a:rPr>
              <a:t>ill  </a:t>
            </a:r>
            <a:r>
              <a:rPr sz="3150" spc="165" dirty="0">
                <a:solidFill>
                  <a:srgbClr val="27316F"/>
                </a:solidFill>
                <a:latin typeface="Verdana"/>
                <a:cs typeface="Verdana"/>
              </a:rPr>
              <a:t>b</a:t>
            </a:r>
            <a:r>
              <a:rPr sz="3150" spc="25" dirty="0">
                <a:solidFill>
                  <a:srgbClr val="27316F"/>
                </a:solidFill>
                <a:latin typeface="Verdana"/>
                <a:cs typeface="Verdana"/>
              </a:rPr>
              <a:t>e</a:t>
            </a:r>
            <a:r>
              <a:rPr sz="3150" spc="-285" dirty="0">
                <a:solidFill>
                  <a:srgbClr val="27316F"/>
                </a:solidFill>
                <a:latin typeface="Verdana"/>
                <a:cs typeface="Verdana"/>
              </a:rPr>
              <a:t> </a:t>
            </a:r>
            <a:r>
              <a:rPr sz="3150" spc="165" dirty="0">
                <a:solidFill>
                  <a:srgbClr val="27316F"/>
                </a:solidFill>
                <a:latin typeface="Verdana"/>
                <a:cs typeface="Verdana"/>
              </a:rPr>
              <a:t>p</a:t>
            </a:r>
            <a:r>
              <a:rPr sz="3150" spc="-130" dirty="0">
                <a:solidFill>
                  <a:srgbClr val="27316F"/>
                </a:solidFill>
                <a:latin typeface="Verdana"/>
                <a:cs typeface="Verdana"/>
              </a:rPr>
              <a:t>r</a:t>
            </a:r>
            <a:r>
              <a:rPr sz="3150" spc="20" dirty="0">
                <a:solidFill>
                  <a:srgbClr val="27316F"/>
                </a:solidFill>
                <a:latin typeface="Verdana"/>
                <a:cs typeface="Verdana"/>
              </a:rPr>
              <a:t>e</a:t>
            </a:r>
            <a:r>
              <a:rPr sz="3150" spc="-110" dirty="0">
                <a:solidFill>
                  <a:srgbClr val="27316F"/>
                </a:solidFill>
                <a:latin typeface="Verdana"/>
                <a:cs typeface="Verdana"/>
              </a:rPr>
              <a:t>s</a:t>
            </a:r>
            <a:r>
              <a:rPr sz="3150" spc="20" dirty="0">
                <a:solidFill>
                  <a:srgbClr val="27316F"/>
                </a:solidFill>
                <a:latin typeface="Verdana"/>
                <a:cs typeface="Verdana"/>
              </a:rPr>
              <a:t>e</a:t>
            </a:r>
            <a:r>
              <a:rPr sz="3150" spc="130" dirty="0">
                <a:solidFill>
                  <a:srgbClr val="27316F"/>
                </a:solidFill>
                <a:latin typeface="Verdana"/>
                <a:cs typeface="Verdana"/>
              </a:rPr>
              <a:t>n</a:t>
            </a:r>
            <a:r>
              <a:rPr sz="3150" spc="-25" dirty="0">
                <a:solidFill>
                  <a:srgbClr val="27316F"/>
                </a:solidFill>
                <a:latin typeface="Verdana"/>
                <a:cs typeface="Verdana"/>
              </a:rPr>
              <a:t>t</a:t>
            </a:r>
            <a:r>
              <a:rPr sz="3150" spc="20" dirty="0">
                <a:solidFill>
                  <a:srgbClr val="27316F"/>
                </a:solidFill>
                <a:latin typeface="Verdana"/>
                <a:cs typeface="Verdana"/>
              </a:rPr>
              <a:t>e</a:t>
            </a:r>
            <a:r>
              <a:rPr sz="3150" spc="170" dirty="0">
                <a:solidFill>
                  <a:srgbClr val="27316F"/>
                </a:solidFill>
                <a:latin typeface="Verdana"/>
                <a:cs typeface="Verdana"/>
              </a:rPr>
              <a:t>d</a:t>
            </a:r>
            <a:r>
              <a:rPr sz="3150" spc="-285" dirty="0">
                <a:solidFill>
                  <a:srgbClr val="27316F"/>
                </a:solidFill>
                <a:latin typeface="Verdana"/>
                <a:cs typeface="Verdana"/>
              </a:rPr>
              <a:t> </a:t>
            </a:r>
            <a:r>
              <a:rPr sz="3150" spc="-40" dirty="0">
                <a:solidFill>
                  <a:srgbClr val="27316F"/>
                </a:solidFill>
                <a:latin typeface="Verdana"/>
                <a:cs typeface="Verdana"/>
              </a:rPr>
              <a:t>a</a:t>
            </a:r>
            <a:r>
              <a:rPr sz="3150" spc="140" dirty="0">
                <a:solidFill>
                  <a:srgbClr val="27316F"/>
                </a:solidFill>
                <a:latin typeface="Verdana"/>
                <a:cs typeface="Verdana"/>
              </a:rPr>
              <a:t>n</a:t>
            </a:r>
            <a:r>
              <a:rPr sz="3150" spc="170" dirty="0">
                <a:solidFill>
                  <a:srgbClr val="27316F"/>
                </a:solidFill>
                <a:latin typeface="Verdana"/>
                <a:cs typeface="Verdana"/>
              </a:rPr>
              <a:t>d</a:t>
            </a:r>
            <a:r>
              <a:rPr sz="3150" spc="-285" dirty="0">
                <a:solidFill>
                  <a:srgbClr val="27316F"/>
                </a:solidFill>
                <a:latin typeface="Verdana"/>
                <a:cs typeface="Verdana"/>
              </a:rPr>
              <a:t> </a:t>
            </a:r>
            <a:r>
              <a:rPr sz="3150" spc="165" dirty="0">
                <a:solidFill>
                  <a:srgbClr val="27316F"/>
                </a:solidFill>
                <a:latin typeface="Verdana"/>
                <a:cs typeface="Verdana"/>
              </a:rPr>
              <a:t>d</a:t>
            </a:r>
            <a:r>
              <a:rPr sz="3150" spc="-25" dirty="0">
                <a:solidFill>
                  <a:srgbClr val="27316F"/>
                </a:solidFill>
                <a:latin typeface="Verdana"/>
                <a:cs typeface="Verdana"/>
              </a:rPr>
              <a:t>i</a:t>
            </a:r>
            <a:r>
              <a:rPr sz="3150" spc="-110" dirty="0">
                <a:solidFill>
                  <a:srgbClr val="27316F"/>
                </a:solidFill>
                <a:latin typeface="Verdana"/>
                <a:cs typeface="Verdana"/>
              </a:rPr>
              <a:t>s</a:t>
            </a:r>
            <a:r>
              <a:rPr sz="3150" spc="125" dirty="0">
                <a:solidFill>
                  <a:srgbClr val="27316F"/>
                </a:solidFill>
                <a:latin typeface="Verdana"/>
                <a:cs typeface="Verdana"/>
              </a:rPr>
              <a:t>c</a:t>
            </a:r>
            <a:r>
              <a:rPr sz="3150" spc="120" dirty="0">
                <a:solidFill>
                  <a:srgbClr val="27316F"/>
                </a:solidFill>
                <a:latin typeface="Verdana"/>
                <a:cs typeface="Verdana"/>
              </a:rPr>
              <a:t>u</a:t>
            </a:r>
            <a:r>
              <a:rPr sz="3150" spc="-110" dirty="0">
                <a:solidFill>
                  <a:srgbClr val="27316F"/>
                </a:solidFill>
                <a:latin typeface="Verdana"/>
                <a:cs typeface="Verdana"/>
              </a:rPr>
              <a:t>ss</a:t>
            </a:r>
            <a:r>
              <a:rPr sz="3150" spc="20" dirty="0">
                <a:solidFill>
                  <a:srgbClr val="27316F"/>
                </a:solidFill>
                <a:latin typeface="Verdana"/>
                <a:cs typeface="Verdana"/>
              </a:rPr>
              <a:t>e</a:t>
            </a:r>
            <a:r>
              <a:rPr sz="3150" spc="170" dirty="0">
                <a:solidFill>
                  <a:srgbClr val="27316F"/>
                </a:solidFill>
                <a:latin typeface="Verdana"/>
                <a:cs typeface="Verdana"/>
              </a:rPr>
              <a:t>d</a:t>
            </a:r>
            <a:r>
              <a:rPr sz="3150" spc="-285" dirty="0">
                <a:solidFill>
                  <a:srgbClr val="27316F"/>
                </a:solidFill>
                <a:latin typeface="Verdana"/>
                <a:cs typeface="Verdana"/>
              </a:rPr>
              <a:t> </a:t>
            </a:r>
            <a:r>
              <a:rPr sz="3150" spc="-25" dirty="0">
                <a:solidFill>
                  <a:srgbClr val="27316F"/>
                </a:solidFill>
                <a:latin typeface="Verdana"/>
                <a:cs typeface="Verdana"/>
              </a:rPr>
              <a:t>i</a:t>
            </a:r>
            <a:r>
              <a:rPr sz="3150" spc="95" dirty="0">
                <a:solidFill>
                  <a:srgbClr val="27316F"/>
                </a:solidFill>
                <a:latin typeface="Verdana"/>
                <a:cs typeface="Verdana"/>
              </a:rPr>
              <a:t>n  </a:t>
            </a:r>
            <a:r>
              <a:rPr sz="3150" spc="30" dirty="0">
                <a:solidFill>
                  <a:srgbClr val="27316F"/>
                </a:solidFill>
                <a:latin typeface="Verdana"/>
                <a:cs typeface="Verdana"/>
              </a:rPr>
              <a:t>t</a:t>
            </a:r>
            <a:r>
              <a:rPr sz="3150" spc="140" dirty="0">
                <a:solidFill>
                  <a:srgbClr val="27316F"/>
                </a:solidFill>
                <a:latin typeface="Verdana"/>
                <a:cs typeface="Verdana"/>
              </a:rPr>
              <a:t>h</a:t>
            </a:r>
            <a:r>
              <a:rPr sz="3150" spc="25" dirty="0">
                <a:solidFill>
                  <a:srgbClr val="27316F"/>
                </a:solidFill>
                <a:latin typeface="Verdana"/>
                <a:cs typeface="Verdana"/>
              </a:rPr>
              <a:t>e</a:t>
            </a:r>
            <a:r>
              <a:rPr sz="3150" spc="-285" dirty="0">
                <a:solidFill>
                  <a:srgbClr val="27316F"/>
                </a:solidFill>
                <a:latin typeface="Verdana"/>
                <a:cs typeface="Verdana"/>
              </a:rPr>
              <a:t> </a:t>
            </a:r>
            <a:r>
              <a:rPr sz="3150" spc="-70" dirty="0">
                <a:solidFill>
                  <a:srgbClr val="27316F"/>
                </a:solidFill>
                <a:latin typeface="Verdana"/>
                <a:cs typeface="Verdana"/>
              </a:rPr>
              <a:t>f</a:t>
            </a:r>
            <a:r>
              <a:rPr sz="3150" spc="55" dirty="0">
                <a:solidFill>
                  <a:srgbClr val="27316F"/>
                </a:solidFill>
                <a:latin typeface="Verdana"/>
                <a:cs typeface="Verdana"/>
              </a:rPr>
              <a:t>o</a:t>
            </a:r>
            <a:r>
              <a:rPr sz="3150" spc="-25" dirty="0">
                <a:solidFill>
                  <a:srgbClr val="27316F"/>
                </a:solidFill>
                <a:latin typeface="Verdana"/>
                <a:cs typeface="Verdana"/>
              </a:rPr>
              <a:t>ll</a:t>
            </a:r>
            <a:r>
              <a:rPr sz="3150" spc="10" dirty="0">
                <a:solidFill>
                  <a:srgbClr val="27316F"/>
                </a:solidFill>
                <a:latin typeface="Verdana"/>
                <a:cs typeface="Verdana"/>
              </a:rPr>
              <a:t>o</a:t>
            </a:r>
            <a:r>
              <a:rPr sz="3150" spc="185" dirty="0">
                <a:solidFill>
                  <a:srgbClr val="27316F"/>
                </a:solidFill>
                <a:latin typeface="Verdana"/>
                <a:cs typeface="Verdana"/>
              </a:rPr>
              <a:t>w</a:t>
            </a:r>
            <a:r>
              <a:rPr sz="3150" spc="-25" dirty="0">
                <a:solidFill>
                  <a:srgbClr val="27316F"/>
                </a:solidFill>
                <a:latin typeface="Verdana"/>
                <a:cs typeface="Verdana"/>
              </a:rPr>
              <a:t>i</a:t>
            </a:r>
            <a:r>
              <a:rPr sz="3150" spc="140" dirty="0">
                <a:solidFill>
                  <a:srgbClr val="27316F"/>
                </a:solidFill>
                <a:latin typeface="Verdana"/>
                <a:cs typeface="Verdana"/>
              </a:rPr>
              <a:t>n</a:t>
            </a:r>
            <a:r>
              <a:rPr sz="3150" spc="195" dirty="0">
                <a:solidFill>
                  <a:srgbClr val="27316F"/>
                </a:solidFill>
                <a:latin typeface="Verdana"/>
                <a:cs typeface="Verdana"/>
              </a:rPr>
              <a:t>g</a:t>
            </a:r>
            <a:r>
              <a:rPr sz="3150" spc="-285" dirty="0">
                <a:solidFill>
                  <a:srgbClr val="27316F"/>
                </a:solidFill>
                <a:latin typeface="Verdana"/>
                <a:cs typeface="Verdana"/>
              </a:rPr>
              <a:t> </a:t>
            </a:r>
            <a:r>
              <a:rPr sz="3150" spc="-110" dirty="0">
                <a:solidFill>
                  <a:srgbClr val="27316F"/>
                </a:solidFill>
                <a:latin typeface="Verdana"/>
                <a:cs typeface="Verdana"/>
              </a:rPr>
              <a:t>s</a:t>
            </a:r>
            <a:r>
              <a:rPr sz="3150" spc="-25" dirty="0">
                <a:solidFill>
                  <a:srgbClr val="27316F"/>
                </a:solidFill>
                <a:latin typeface="Verdana"/>
                <a:cs typeface="Verdana"/>
              </a:rPr>
              <a:t>li</a:t>
            </a:r>
            <a:r>
              <a:rPr sz="3150" spc="165" dirty="0">
                <a:solidFill>
                  <a:srgbClr val="27316F"/>
                </a:solidFill>
                <a:latin typeface="Verdana"/>
                <a:cs typeface="Verdana"/>
              </a:rPr>
              <a:t>d</a:t>
            </a:r>
            <a:r>
              <a:rPr sz="3150" spc="20" dirty="0">
                <a:solidFill>
                  <a:srgbClr val="27316F"/>
                </a:solidFill>
                <a:latin typeface="Verdana"/>
                <a:cs typeface="Verdana"/>
              </a:rPr>
              <a:t>e</a:t>
            </a:r>
            <a:r>
              <a:rPr sz="3150" spc="-110" dirty="0">
                <a:solidFill>
                  <a:srgbClr val="27316F"/>
                </a:solidFill>
                <a:latin typeface="Verdana"/>
                <a:cs typeface="Verdana"/>
              </a:rPr>
              <a:t>s</a:t>
            </a:r>
            <a:r>
              <a:rPr sz="3150" spc="-480" dirty="0">
                <a:solidFill>
                  <a:srgbClr val="27316F"/>
                </a:solidFill>
                <a:latin typeface="Verdana"/>
                <a:cs typeface="Verdana"/>
              </a:rPr>
              <a:t>.</a:t>
            </a:r>
            <a:endParaRPr sz="3150" dirty="0">
              <a:latin typeface="Verdana"/>
              <a:cs typeface="Verdana"/>
            </a:endParaRPr>
          </a:p>
        </p:txBody>
      </p:sp>
      <p:sp>
        <p:nvSpPr>
          <p:cNvPr id="6" name="object 6"/>
          <p:cNvSpPr txBox="1">
            <a:spLocks noGrp="1"/>
          </p:cNvSpPr>
          <p:nvPr>
            <p:ph type="title"/>
          </p:nvPr>
        </p:nvSpPr>
        <p:spPr>
          <a:xfrm>
            <a:off x="10248565" y="1725625"/>
            <a:ext cx="5570220" cy="825500"/>
          </a:xfrm>
          <a:prstGeom prst="rect">
            <a:avLst/>
          </a:prstGeom>
        </p:spPr>
        <p:txBody>
          <a:bodyPr vert="horz" wrap="square" lIns="0" tIns="12700" rIns="0" bIns="0" rtlCol="0">
            <a:spAutoFit/>
          </a:bodyPr>
          <a:lstStyle/>
          <a:p>
            <a:pPr marL="12700">
              <a:lnSpc>
                <a:spcPct val="100000"/>
              </a:lnSpc>
              <a:spcBef>
                <a:spcPts val="100"/>
              </a:spcBef>
            </a:pPr>
            <a:r>
              <a:rPr sz="5250" spc="204" dirty="0"/>
              <a:t>DATA</a:t>
            </a:r>
            <a:r>
              <a:rPr sz="5250" spc="-130" dirty="0"/>
              <a:t> </a:t>
            </a:r>
            <a:r>
              <a:rPr sz="5250" dirty="0"/>
              <a:t>ANALYSIS</a:t>
            </a:r>
            <a:endParaRPr sz="5250"/>
          </a:p>
        </p:txBody>
      </p:sp>
      <p:pic>
        <p:nvPicPr>
          <p:cNvPr id="7" name="object 11">
            <a:extLst>
              <a:ext uri="{FF2B5EF4-FFF2-40B4-BE49-F238E27FC236}">
                <a16:creationId xmlns:a16="http://schemas.microsoft.com/office/drawing/2014/main" id="{673C0C99-D6F1-0EC0-785D-81CAC5444456}"/>
              </a:ext>
            </a:extLst>
          </p:cNvPr>
          <p:cNvPicPr/>
          <p:nvPr/>
        </p:nvPicPr>
        <p:blipFill>
          <a:blip r:embed="rId2" cstate="print"/>
          <a:stretch>
            <a:fillRect/>
          </a:stretch>
        </p:blipFill>
        <p:spPr>
          <a:xfrm>
            <a:off x="0" y="0"/>
            <a:ext cx="8616950" cy="10299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C47DEC-DBDD-A024-121E-40A87A9A27F1}"/>
              </a:ext>
            </a:extLst>
          </p:cNvPr>
          <p:cNvSpPr txBox="1"/>
          <p:nvPr/>
        </p:nvSpPr>
        <p:spPr>
          <a:xfrm>
            <a:off x="2292350" y="1416050"/>
            <a:ext cx="7315200" cy="572657"/>
          </a:xfrm>
          <a:prstGeom prst="rect">
            <a:avLst/>
          </a:prstGeom>
          <a:noFill/>
        </p:spPr>
        <p:txBody>
          <a:bodyPr wrap="square" rtlCol="0">
            <a:spAutoFit/>
          </a:bodyPr>
          <a:lstStyle/>
          <a:p>
            <a:pPr marL="342900" marR="0" lvl="0" indent="-342900">
              <a:lnSpc>
                <a:spcPct val="107000"/>
              </a:lnSpc>
              <a:spcBef>
                <a:spcPts val="0"/>
              </a:spcBef>
              <a:spcAft>
                <a:spcPts val="800"/>
              </a:spcAft>
              <a:buFont typeface="+mj-lt"/>
              <a:buAutoNum type="arabicPeriod"/>
            </a:pPr>
            <a:r>
              <a:rPr lang="en-US" sz="3200" b="1" kern="100" dirty="0">
                <a:effectLst/>
                <a:latin typeface="Verdana" panose="020B0604030504040204" pitchFamily="34" charset="0"/>
                <a:ea typeface="Verdana" panose="020B0604030504040204" pitchFamily="34" charset="0"/>
                <a:cs typeface="Iskoola Pota" panose="020B0502040204020203" pitchFamily="34" charset="0"/>
              </a:rPr>
              <a:t> Years of the Respondents</a:t>
            </a:r>
          </a:p>
        </p:txBody>
      </p:sp>
      <p:pic>
        <p:nvPicPr>
          <p:cNvPr id="3" name="Picture 2" descr="Forms response chart. Question title: 01) Academic Year :. Number of responses: 380 responses.">
            <a:extLst>
              <a:ext uri="{FF2B5EF4-FFF2-40B4-BE49-F238E27FC236}">
                <a16:creationId xmlns:a16="http://schemas.microsoft.com/office/drawing/2014/main" id="{C5899152-7741-81FB-D0FA-4A141D60620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936" t="24396" r="24679" b="-1"/>
          <a:stretch/>
        </p:blipFill>
        <p:spPr bwMode="auto">
          <a:xfrm>
            <a:off x="3282950" y="2595993"/>
            <a:ext cx="11096190" cy="5562600"/>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62769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AF5AF2-A1E7-C094-5E85-B6379915EAA1}"/>
              </a:ext>
            </a:extLst>
          </p:cNvPr>
          <p:cNvSpPr txBox="1"/>
          <p:nvPr/>
        </p:nvSpPr>
        <p:spPr>
          <a:xfrm>
            <a:off x="2216150" y="1263650"/>
            <a:ext cx="10591800" cy="1354217"/>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rPr>
              <a:t>2. </a:t>
            </a:r>
            <a:r>
              <a:rPr lang="en-US" sz="3200" b="1" kern="100" dirty="0">
                <a:effectLst/>
                <a:latin typeface="Verdana" panose="020B0604030504040204" pitchFamily="34" charset="0"/>
                <a:ea typeface="Verdana" panose="020B0604030504040204" pitchFamily="34" charset="0"/>
                <a:cs typeface="Iskoola Pota" panose="020B0502040204020203" pitchFamily="34" charset="0"/>
              </a:rPr>
              <a:t>Social Media Platforms Used by Respondents</a:t>
            </a:r>
          </a:p>
          <a:p>
            <a:endParaRPr lang="en-US" dirty="0"/>
          </a:p>
        </p:txBody>
      </p:sp>
      <p:pic>
        <p:nvPicPr>
          <p:cNvPr id="3" name="Picture 2">
            <a:extLst>
              <a:ext uri="{FF2B5EF4-FFF2-40B4-BE49-F238E27FC236}">
                <a16:creationId xmlns:a16="http://schemas.microsoft.com/office/drawing/2014/main" id="{AF5700FB-FB64-1011-B912-05DAC610AE81}"/>
              </a:ext>
            </a:extLst>
          </p:cNvPr>
          <p:cNvPicPr>
            <a:picLocks noChangeAspect="1"/>
          </p:cNvPicPr>
          <p:nvPr/>
        </p:nvPicPr>
        <p:blipFill>
          <a:blip r:embed="rId2"/>
          <a:stretch>
            <a:fillRect/>
          </a:stretch>
        </p:blipFill>
        <p:spPr>
          <a:xfrm>
            <a:off x="3511550" y="2482850"/>
            <a:ext cx="10334891" cy="6889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9754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1C16CE-327C-813D-44B1-F37E570D78D8}"/>
              </a:ext>
            </a:extLst>
          </p:cNvPr>
          <p:cNvSpPr txBox="1"/>
          <p:nvPr/>
        </p:nvSpPr>
        <p:spPr>
          <a:xfrm>
            <a:off x="2216150" y="1111250"/>
            <a:ext cx="11658600" cy="1354217"/>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rPr>
              <a:t>3. </a:t>
            </a:r>
            <a:r>
              <a:rPr lang="en-US" sz="3200" b="1" kern="100" dirty="0">
                <a:effectLst/>
                <a:latin typeface="Verdana" panose="020B0604030504040204" pitchFamily="34" charset="0"/>
                <a:ea typeface="Verdana" panose="020B0604030504040204" pitchFamily="34" charset="0"/>
                <a:cs typeface="Iskoola Pota" panose="020B0502040204020203" pitchFamily="34" charset="0"/>
              </a:rPr>
              <a:t>Academic Networking platforms Used by          Faculty of Science Undergraduates</a:t>
            </a:r>
          </a:p>
          <a:p>
            <a:endParaRPr lang="en-US" dirty="0"/>
          </a:p>
        </p:txBody>
      </p:sp>
      <p:pic>
        <p:nvPicPr>
          <p:cNvPr id="3" name="Picture 2">
            <a:extLst>
              <a:ext uri="{FF2B5EF4-FFF2-40B4-BE49-F238E27FC236}">
                <a16:creationId xmlns:a16="http://schemas.microsoft.com/office/drawing/2014/main" id="{330116FC-7888-302D-6626-C59FDB80C8A2}"/>
              </a:ext>
            </a:extLst>
          </p:cNvPr>
          <p:cNvPicPr>
            <a:picLocks noChangeAspect="1"/>
          </p:cNvPicPr>
          <p:nvPr/>
        </p:nvPicPr>
        <p:blipFill>
          <a:blip r:embed="rId2"/>
          <a:stretch>
            <a:fillRect/>
          </a:stretch>
        </p:blipFill>
        <p:spPr>
          <a:xfrm>
            <a:off x="3511550" y="2465467"/>
            <a:ext cx="11277600" cy="75184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0832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6A26EF-53C2-9980-6C00-4B4895EE147B}"/>
              </a:ext>
            </a:extLst>
          </p:cNvPr>
          <p:cNvSpPr txBox="1"/>
          <p:nvPr/>
        </p:nvSpPr>
        <p:spPr>
          <a:xfrm>
            <a:off x="2063750" y="1187450"/>
            <a:ext cx="12801600" cy="861774"/>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rPr>
              <a:t>4. </a:t>
            </a:r>
            <a:r>
              <a:rPr lang="en-US" sz="3200" b="1" kern="100" dirty="0">
                <a:effectLst/>
                <a:latin typeface="Verdana" panose="020B0604030504040204" pitchFamily="34" charset="0"/>
                <a:ea typeface="Verdana" panose="020B0604030504040204" pitchFamily="34" charset="0"/>
                <a:cs typeface="Iskoola Pota" panose="020B0502040204020203" pitchFamily="34" charset="0"/>
              </a:rPr>
              <a:t>Hours Per day Respondents Spent on social media</a:t>
            </a:r>
          </a:p>
          <a:p>
            <a:endParaRPr lang="en-US" dirty="0"/>
          </a:p>
        </p:txBody>
      </p:sp>
      <p:pic>
        <p:nvPicPr>
          <p:cNvPr id="6" name="Picture 5" descr="Forms response chart. Question title: 03) On average, how many hours per day do you spent on social media?. Number of responses: 380 responses.">
            <a:extLst>
              <a:ext uri="{FF2B5EF4-FFF2-40B4-BE49-F238E27FC236}">
                <a16:creationId xmlns:a16="http://schemas.microsoft.com/office/drawing/2014/main" id="{176A024D-E066-15AC-E38A-0E0C957D35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534" t="21283" r="18239" b="6279"/>
          <a:stretch/>
        </p:blipFill>
        <p:spPr bwMode="auto">
          <a:xfrm>
            <a:off x="2216150" y="2330450"/>
            <a:ext cx="13641698" cy="637343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964545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2FBEC7-908E-61D2-01EF-157AB834755C}"/>
              </a:ext>
            </a:extLst>
          </p:cNvPr>
          <p:cNvSpPr txBox="1"/>
          <p:nvPr/>
        </p:nvSpPr>
        <p:spPr>
          <a:xfrm>
            <a:off x="2063750" y="1263650"/>
            <a:ext cx="13411200" cy="1077218"/>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rPr>
              <a:t>5. </a:t>
            </a:r>
            <a:r>
              <a:rPr lang="en-US" sz="3200" b="1" kern="100" dirty="0">
                <a:effectLst/>
                <a:latin typeface="Verdana" panose="020B0604030504040204" pitchFamily="34" charset="0"/>
                <a:ea typeface="Verdana" panose="020B0604030504040204" pitchFamily="34" charset="0"/>
                <a:cs typeface="Iskoola Pota" panose="020B0502040204020203" pitchFamily="34" charset="0"/>
              </a:rPr>
              <a:t>Reasons for The Use of Social Media by Respondents</a:t>
            </a:r>
            <a:endParaRPr lang="en-US" sz="1800" b="1" kern="100" dirty="0">
              <a:effectLst/>
              <a:latin typeface="Verdana" panose="020B0604030504040204" pitchFamily="34" charset="0"/>
              <a:ea typeface="Verdana" panose="020B0604030504040204" pitchFamily="34" charset="0"/>
              <a:cs typeface="Iskoola Pota" panose="020B0502040204020203" pitchFamily="34" charset="0"/>
            </a:endParaRPr>
          </a:p>
          <a:p>
            <a:endParaRPr lang="en-US" sz="3200" dirty="0">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2D54CDFA-32F7-86DC-9D5E-7527BA98819B}"/>
              </a:ext>
            </a:extLst>
          </p:cNvPr>
          <p:cNvPicPr>
            <a:picLocks noChangeAspect="1"/>
          </p:cNvPicPr>
          <p:nvPr/>
        </p:nvPicPr>
        <p:blipFill>
          <a:blip r:embed="rId2"/>
          <a:stretch>
            <a:fillRect/>
          </a:stretch>
        </p:blipFill>
        <p:spPr>
          <a:xfrm>
            <a:off x="3511550" y="2254250"/>
            <a:ext cx="11125200" cy="74168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42447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3748A9-BD81-B06C-2FA1-395671D23268}"/>
              </a:ext>
            </a:extLst>
          </p:cNvPr>
          <p:cNvSpPr txBox="1"/>
          <p:nvPr/>
        </p:nvSpPr>
        <p:spPr>
          <a:xfrm>
            <a:off x="2063750" y="1111250"/>
            <a:ext cx="12573000" cy="584775"/>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rPr>
              <a:t>6. </a:t>
            </a:r>
            <a:r>
              <a:rPr lang="en-US" sz="3200" b="1" dirty="0">
                <a:effectLst/>
                <a:latin typeface="Verdana" panose="020B0604030504040204" pitchFamily="34" charset="0"/>
                <a:ea typeface="Verdana" panose="020B0604030504040204" pitchFamily="34" charset="0"/>
                <a:cs typeface="Iskoola Pota" panose="020B0502040204020203" pitchFamily="34" charset="0"/>
              </a:rPr>
              <a:t>How helpful to social media to respondents</a:t>
            </a:r>
            <a:endParaRPr lang="en-US" sz="3200" b="1" dirty="0">
              <a:latin typeface="Verdana" panose="020B0604030504040204" pitchFamily="34" charset="0"/>
              <a:ea typeface="Verdana" panose="020B0604030504040204" pitchFamily="34" charset="0"/>
            </a:endParaRPr>
          </a:p>
        </p:txBody>
      </p:sp>
      <p:pic>
        <p:nvPicPr>
          <p:cNvPr id="3" name="Picture 2" descr="Forms response chart. Question title: 05) To what extent do you believe  social media are helpful to you. Number of responses: .">
            <a:extLst>
              <a:ext uri="{FF2B5EF4-FFF2-40B4-BE49-F238E27FC236}">
                <a16:creationId xmlns:a16="http://schemas.microsoft.com/office/drawing/2014/main" id="{CFDB0810-E2F6-68B4-1F69-E048A353D1C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1678"/>
          <a:stretch/>
        </p:blipFill>
        <p:spPr bwMode="auto">
          <a:xfrm>
            <a:off x="1532049" y="2406650"/>
            <a:ext cx="15236601" cy="518160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618442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522F48-B3DE-3229-F8D3-EF41F0A0D72F}"/>
              </a:ext>
            </a:extLst>
          </p:cNvPr>
          <p:cNvSpPr txBox="1"/>
          <p:nvPr/>
        </p:nvSpPr>
        <p:spPr>
          <a:xfrm>
            <a:off x="2063750" y="1035050"/>
            <a:ext cx="12268200" cy="1354217"/>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rPr>
              <a:t>7. </a:t>
            </a:r>
            <a:r>
              <a:rPr lang="en-US" sz="3200" b="1" kern="100" spc="15" dirty="0">
                <a:solidFill>
                  <a:srgbClr val="202124"/>
                </a:solidFill>
                <a:effectLst/>
                <a:latin typeface="Verdana" panose="020B0604030504040204" pitchFamily="34" charset="0"/>
                <a:ea typeface="Verdana" panose="020B0604030504040204" pitchFamily="34" charset="0"/>
                <a:cs typeface="Iskoola Pota" panose="020B0502040204020203" pitchFamily="34" charset="0"/>
              </a:rPr>
              <a:t>Negative impacts on academic activities due to excessive use of social media by respondents</a:t>
            </a:r>
            <a:endParaRPr lang="en-US" sz="3200" b="1" kern="100" dirty="0">
              <a:effectLst/>
              <a:latin typeface="Verdana" panose="020B0604030504040204" pitchFamily="34" charset="0"/>
              <a:ea typeface="Verdana" panose="020B0604030504040204" pitchFamily="34" charset="0"/>
              <a:cs typeface="Iskoola Pota" panose="020B0502040204020203" pitchFamily="34" charset="0"/>
            </a:endParaRPr>
          </a:p>
          <a:p>
            <a:endParaRPr lang="en-US" dirty="0"/>
          </a:p>
        </p:txBody>
      </p:sp>
      <p:pic>
        <p:nvPicPr>
          <p:cNvPr id="3" name="Picture 2" descr="Forms response chart. Question title: 04) Have you ever experienced those negative impacts on academic activities due to excessive use of social media. (Select all you have). Number of responses: 380 responses.">
            <a:extLst>
              <a:ext uri="{FF2B5EF4-FFF2-40B4-BE49-F238E27FC236}">
                <a16:creationId xmlns:a16="http://schemas.microsoft.com/office/drawing/2014/main" id="{42729FE3-4FA3-35CB-8A4E-BA5B88888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8" t="25984"/>
          <a:stretch/>
        </p:blipFill>
        <p:spPr bwMode="auto">
          <a:xfrm>
            <a:off x="1530350" y="2711450"/>
            <a:ext cx="15240000" cy="591820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100188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78B849-B773-ADA1-0B91-91A86238103C}"/>
              </a:ext>
            </a:extLst>
          </p:cNvPr>
          <p:cNvSpPr txBox="1"/>
          <p:nvPr/>
        </p:nvSpPr>
        <p:spPr>
          <a:xfrm>
            <a:off x="2139950" y="1035050"/>
            <a:ext cx="13944600" cy="632674"/>
          </a:xfrm>
          <a:prstGeom prst="rect">
            <a:avLst/>
          </a:prstGeom>
          <a:noFill/>
        </p:spPr>
        <p:txBody>
          <a:bodyPr wrap="square" rtlCol="0">
            <a:spAutoFit/>
          </a:bodyPr>
          <a:lstStyle/>
          <a:p>
            <a:pPr marR="0" lvl="0">
              <a:lnSpc>
                <a:spcPct val="107000"/>
              </a:lnSpc>
              <a:spcBef>
                <a:spcPts val="0"/>
              </a:spcBef>
              <a:spcAft>
                <a:spcPts val="800"/>
              </a:spcAft>
            </a:pPr>
            <a:r>
              <a:rPr lang="en-US" sz="3200" b="1" kern="100" dirty="0">
                <a:latin typeface="Verdana" panose="020B0604030504040204" pitchFamily="34" charset="0"/>
                <a:ea typeface="Verdana" panose="020B0604030504040204" pitchFamily="34" charset="0"/>
                <a:cs typeface="Iskoola Pota" panose="020B0502040204020203" pitchFamily="34" charset="0"/>
              </a:rPr>
              <a:t>8</a:t>
            </a:r>
            <a:r>
              <a:rPr lang="en-US" sz="3200" b="1" kern="100" dirty="0">
                <a:effectLst/>
                <a:latin typeface="Verdana" panose="020B0604030504040204" pitchFamily="34" charset="0"/>
                <a:ea typeface="Verdana" panose="020B0604030504040204" pitchFamily="34" charset="0"/>
                <a:cs typeface="Iskoola Pota" panose="020B0502040204020203" pitchFamily="34" charset="0"/>
              </a:rPr>
              <a:t>. </a:t>
            </a:r>
            <a:r>
              <a:rPr lang="en-US" sz="3600" b="1" dirty="0">
                <a:effectLst/>
                <a:latin typeface="Verdana" panose="020B0604030504040204" pitchFamily="34" charset="0"/>
                <a:ea typeface="Verdana" panose="020B0604030504040204" pitchFamily="34" charset="0"/>
              </a:rPr>
              <a:t>Year Wise counts of time spent on social media</a:t>
            </a:r>
            <a:endParaRPr lang="en-US" sz="3200" b="1" kern="100" dirty="0">
              <a:effectLst/>
              <a:latin typeface="Verdana" panose="020B0604030504040204" pitchFamily="34" charset="0"/>
              <a:ea typeface="Verdana" panose="020B0604030504040204" pitchFamily="34" charset="0"/>
              <a:cs typeface="Iskoola Pota" panose="020B0502040204020203" pitchFamily="34" charset="0"/>
            </a:endParaRPr>
          </a:p>
        </p:txBody>
      </p:sp>
      <p:pic>
        <p:nvPicPr>
          <p:cNvPr id="3" name="Picture 2">
            <a:extLst>
              <a:ext uri="{FF2B5EF4-FFF2-40B4-BE49-F238E27FC236}">
                <a16:creationId xmlns:a16="http://schemas.microsoft.com/office/drawing/2014/main" id="{C1B885AE-5AF1-67A3-9914-AF0CC33E2063}"/>
              </a:ext>
            </a:extLst>
          </p:cNvPr>
          <p:cNvPicPr>
            <a:picLocks noChangeAspect="1"/>
          </p:cNvPicPr>
          <p:nvPr/>
        </p:nvPicPr>
        <p:blipFill>
          <a:blip r:embed="rId2"/>
          <a:stretch>
            <a:fillRect/>
          </a:stretch>
        </p:blipFill>
        <p:spPr>
          <a:xfrm>
            <a:off x="2825750" y="1949450"/>
            <a:ext cx="11049000" cy="7620000"/>
          </a:xfrm>
          <a:prstGeom prst="rect">
            <a:avLst/>
          </a:prstGeom>
        </p:spPr>
      </p:pic>
    </p:spTree>
    <p:extLst>
      <p:ext uri="{BB962C8B-B14F-4D97-AF65-F5344CB8AC3E}">
        <p14:creationId xmlns:p14="http://schemas.microsoft.com/office/powerpoint/2010/main" val="129517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 y="0"/>
            <a:ext cx="7169149" cy="10287000"/>
          </a:xfrm>
          <a:custGeom>
            <a:avLst/>
            <a:gdLst/>
            <a:ahLst/>
            <a:cxnLst/>
            <a:rect l="l" t="t" r="r" b="b"/>
            <a:pathLst>
              <a:path w="9124315" h="10287000">
                <a:moveTo>
                  <a:pt x="9123742" y="0"/>
                </a:moveTo>
                <a:lnTo>
                  <a:pt x="0" y="0"/>
                </a:lnTo>
                <a:lnTo>
                  <a:pt x="0" y="10286997"/>
                </a:lnTo>
                <a:lnTo>
                  <a:pt x="9123742" y="10286997"/>
                </a:lnTo>
                <a:lnTo>
                  <a:pt x="9123742" y="0"/>
                </a:lnTo>
                <a:close/>
              </a:path>
            </a:pathLst>
          </a:custGeom>
          <a:solidFill>
            <a:schemeClr val="bg1"/>
          </a:solidFill>
        </p:spPr>
        <p:txBody>
          <a:bodyPr wrap="square" lIns="0" tIns="0" rIns="0" bIns="0" rtlCol="0"/>
          <a:lstStyle/>
          <a:p>
            <a:endParaRPr>
              <a:solidFill>
                <a:schemeClr val="accent1">
                  <a:lumMod val="40000"/>
                  <a:lumOff val="60000"/>
                </a:schemeClr>
              </a:solidFill>
            </a:endParaRPr>
          </a:p>
        </p:txBody>
      </p:sp>
      <p:sp>
        <p:nvSpPr>
          <p:cNvPr id="5" name="object 5"/>
          <p:cNvSpPr txBox="1">
            <a:spLocks noGrp="1"/>
          </p:cNvSpPr>
          <p:nvPr>
            <p:ph type="title"/>
          </p:nvPr>
        </p:nvSpPr>
        <p:spPr>
          <a:xfrm>
            <a:off x="10293350" y="675968"/>
            <a:ext cx="3657600" cy="508473"/>
          </a:xfrm>
          <a:prstGeom prst="rect">
            <a:avLst/>
          </a:prstGeom>
        </p:spPr>
        <p:txBody>
          <a:bodyPr vert="horz" wrap="square" lIns="0" tIns="15875" rIns="0" bIns="0" rtlCol="0">
            <a:spAutoFit/>
          </a:bodyPr>
          <a:lstStyle/>
          <a:p>
            <a:pPr marL="12700">
              <a:lnSpc>
                <a:spcPct val="100000"/>
              </a:lnSpc>
              <a:spcBef>
                <a:spcPts val="125"/>
              </a:spcBef>
            </a:pPr>
            <a:r>
              <a:rPr sz="3200" spc="40" dirty="0">
                <a:solidFill>
                  <a:schemeClr val="accent5">
                    <a:lumMod val="50000"/>
                  </a:schemeClr>
                </a:solidFill>
              </a:rPr>
              <a:t>INTRODUCTION</a:t>
            </a:r>
            <a:endParaRPr sz="3200" dirty="0">
              <a:solidFill>
                <a:schemeClr val="accent5">
                  <a:lumMod val="50000"/>
                </a:schemeClr>
              </a:solidFill>
            </a:endParaRPr>
          </a:p>
        </p:txBody>
      </p:sp>
      <p:pic>
        <p:nvPicPr>
          <p:cNvPr id="7" name="object 3">
            <a:extLst>
              <a:ext uri="{FF2B5EF4-FFF2-40B4-BE49-F238E27FC236}">
                <a16:creationId xmlns:a16="http://schemas.microsoft.com/office/drawing/2014/main" id="{74A56232-A5C7-5B0B-BF58-A2911CBD5A19}"/>
              </a:ext>
            </a:extLst>
          </p:cNvPr>
          <p:cNvPicPr/>
          <p:nvPr/>
        </p:nvPicPr>
        <p:blipFill>
          <a:blip r:embed="rId2" cstate="print"/>
          <a:stretch>
            <a:fillRect/>
          </a:stretch>
        </p:blipFill>
        <p:spPr>
          <a:xfrm>
            <a:off x="0" y="0"/>
            <a:ext cx="6407150" cy="10299700"/>
          </a:xfrm>
          <a:prstGeom prst="rect">
            <a:avLst/>
          </a:prstGeom>
        </p:spPr>
      </p:pic>
      <p:sp>
        <p:nvSpPr>
          <p:cNvPr id="8" name="TextBox 7">
            <a:extLst>
              <a:ext uri="{FF2B5EF4-FFF2-40B4-BE49-F238E27FC236}">
                <a16:creationId xmlns:a16="http://schemas.microsoft.com/office/drawing/2014/main" id="{3305D709-A02A-F364-BC90-375FC53A1C2D}"/>
              </a:ext>
            </a:extLst>
          </p:cNvPr>
          <p:cNvSpPr txBox="1"/>
          <p:nvPr/>
        </p:nvSpPr>
        <p:spPr>
          <a:xfrm>
            <a:off x="7473950" y="1644650"/>
            <a:ext cx="9906000" cy="6665607"/>
          </a:xfrm>
          <a:prstGeom prst="rect">
            <a:avLst/>
          </a:prstGeom>
          <a:noFill/>
        </p:spPr>
        <p:txBody>
          <a:bodyPr wrap="square" rtlCol="0">
            <a:spAutoFit/>
          </a:bodyPr>
          <a:lstStyle/>
          <a:p>
            <a:pPr>
              <a:lnSpc>
                <a:spcPct val="150000"/>
              </a:lnSpc>
            </a:pPr>
            <a:r>
              <a:rPr lang="en-US" sz="2400" dirty="0">
                <a:latin typeface="Verdana" panose="020B0604030504040204" pitchFamily="34" charset="0"/>
                <a:ea typeface="Verdana" panose="020B0604030504040204" pitchFamily="34" charset="0"/>
              </a:rPr>
              <a:t>          The world celebrates advancements in communication technology, acknowledging its dual impact on global society. Social media, a digital medium facilitating interaction and content dissemination, holds profound influence, particularly among students. Understanding its effect on academic performance, especially among science undergraduates, remains a crucial yet unexplored area. Our survey at the University of Kelaniya aims to bridge this gap by examining the correlation between social media usage patterns and academic success. By scrutinizing usage frequency, purpose, and academic outcomes, we seek insights to refine learning methods in the evolving educational landscape.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92963-CF6C-0619-CDFC-4DBEB68DFA0E}"/>
              </a:ext>
            </a:extLst>
          </p:cNvPr>
          <p:cNvSpPr txBox="1"/>
          <p:nvPr/>
        </p:nvSpPr>
        <p:spPr>
          <a:xfrm>
            <a:off x="1911350" y="1047462"/>
            <a:ext cx="12877800" cy="584775"/>
          </a:xfrm>
          <a:prstGeom prst="rect">
            <a:avLst/>
          </a:prstGeom>
          <a:noFill/>
        </p:spPr>
        <p:txBody>
          <a:bodyPr wrap="square" rtlCol="0">
            <a:spAutoFit/>
          </a:bodyPr>
          <a:lstStyle/>
          <a:p>
            <a:r>
              <a:rPr lang="en-US" sz="3200" b="1" kern="0" dirty="0">
                <a:solidFill>
                  <a:srgbClr val="1F1F1F"/>
                </a:solidFill>
                <a:latin typeface="Verdana" panose="020B0604030504040204" pitchFamily="34" charset="0"/>
                <a:ea typeface="Verdana" panose="020B0604030504040204" pitchFamily="34" charset="0"/>
              </a:rPr>
              <a:t>9</a:t>
            </a:r>
            <a:r>
              <a:rPr lang="en-US" sz="3200" b="1" kern="0" dirty="0">
                <a:solidFill>
                  <a:srgbClr val="1F1F1F"/>
                </a:solidFill>
                <a:effectLst/>
                <a:latin typeface="Verdana" panose="020B0604030504040204" pitchFamily="34" charset="0"/>
                <a:ea typeface="Verdana" panose="020B0604030504040204" pitchFamily="34" charset="0"/>
              </a:rPr>
              <a:t>. Year wise usage of social media platforms</a:t>
            </a:r>
            <a:endParaRPr lang="en-US" sz="3200" dirty="0">
              <a:latin typeface="Verdana" panose="020B0604030504040204" pitchFamily="34" charset="0"/>
              <a:ea typeface="Verdana" panose="020B0604030504040204" pitchFamily="34" charset="0"/>
            </a:endParaRPr>
          </a:p>
        </p:txBody>
      </p:sp>
      <p:pic>
        <p:nvPicPr>
          <p:cNvPr id="3" name="Picture 2" descr="Chart of Count">
            <a:extLst>
              <a:ext uri="{FF2B5EF4-FFF2-40B4-BE49-F238E27FC236}">
                <a16:creationId xmlns:a16="http://schemas.microsoft.com/office/drawing/2014/main" id="{5AAA095A-973F-9C1C-262E-63935C41697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048" y="1949450"/>
            <a:ext cx="8044951" cy="5305724"/>
          </a:xfrm>
          <a:prstGeom prst="rect">
            <a:avLst/>
          </a:prstGeom>
          <a:noFill/>
          <a:ln>
            <a:noFill/>
          </a:ln>
        </p:spPr>
      </p:pic>
      <p:pic>
        <p:nvPicPr>
          <p:cNvPr id="4" name="Picture 3" descr="Chart of Count">
            <a:extLst>
              <a:ext uri="{FF2B5EF4-FFF2-40B4-BE49-F238E27FC236}">
                <a16:creationId xmlns:a16="http://schemas.microsoft.com/office/drawing/2014/main" id="{2E463BC7-95D9-3349-D3AE-C6C5D91F7C3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2462" y="3702050"/>
            <a:ext cx="8776218" cy="5788298"/>
          </a:xfrm>
          <a:prstGeom prst="rect">
            <a:avLst/>
          </a:prstGeom>
          <a:noFill/>
          <a:ln>
            <a:noFill/>
          </a:ln>
        </p:spPr>
      </p:pic>
    </p:spTree>
    <p:extLst>
      <p:ext uri="{BB962C8B-B14F-4D97-AF65-F5344CB8AC3E}">
        <p14:creationId xmlns:p14="http://schemas.microsoft.com/office/powerpoint/2010/main" val="1473660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of Count">
            <a:extLst>
              <a:ext uri="{FF2B5EF4-FFF2-40B4-BE49-F238E27FC236}">
                <a16:creationId xmlns:a16="http://schemas.microsoft.com/office/drawing/2014/main" id="{4896D340-DA08-70BD-A067-6722D4FA1E2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979" y="2254250"/>
            <a:ext cx="8315245" cy="5483428"/>
          </a:xfrm>
          <a:prstGeom prst="rect">
            <a:avLst/>
          </a:prstGeom>
          <a:noFill/>
          <a:ln>
            <a:noFill/>
          </a:ln>
        </p:spPr>
      </p:pic>
      <p:sp>
        <p:nvSpPr>
          <p:cNvPr id="3" name="TextBox 2">
            <a:extLst>
              <a:ext uri="{FF2B5EF4-FFF2-40B4-BE49-F238E27FC236}">
                <a16:creationId xmlns:a16="http://schemas.microsoft.com/office/drawing/2014/main" id="{EDB72A72-8493-C192-2BC8-F477F0BC1658}"/>
              </a:ext>
            </a:extLst>
          </p:cNvPr>
          <p:cNvSpPr txBox="1"/>
          <p:nvPr/>
        </p:nvSpPr>
        <p:spPr>
          <a:xfrm>
            <a:off x="1911350" y="1047462"/>
            <a:ext cx="12877800" cy="584775"/>
          </a:xfrm>
          <a:prstGeom prst="rect">
            <a:avLst/>
          </a:prstGeom>
          <a:noFill/>
        </p:spPr>
        <p:txBody>
          <a:bodyPr wrap="square" rtlCol="0">
            <a:spAutoFit/>
          </a:bodyPr>
          <a:lstStyle/>
          <a:p>
            <a:r>
              <a:rPr lang="en-US" sz="3200" b="1" kern="0" dirty="0">
                <a:solidFill>
                  <a:srgbClr val="1F1F1F"/>
                </a:solidFill>
                <a:latin typeface="Verdana" panose="020B0604030504040204" pitchFamily="34" charset="0"/>
                <a:ea typeface="Verdana" panose="020B0604030504040204" pitchFamily="34" charset="0"/>
              </a:rPr>
              <a:t>9</a:t>
            </a:r>
            <a:r>
              <a:rPr lang="en-US" sz="3200" b="1" kern="0" dirty="0">
                <a:solidFill>
                  <a:srgbClr val="1F1F1F"/>
                </a:solidFill>
                <a:effectLst/>
                <a:latin typeface="Verdana" panose="020B0604030504040204" pitchFamily="34" charset="0"/>
                <a:ea typeface="Verdana" panose="020B0604030504040204" pitchFamily="34" charset="0"/>
              </a:rPr>
              <a:t>. Year wise usage of social media platforms</a:t>
            </a:r>
            <a:endParaRPr lang="en-US" sz="3200" dirty="0">
              <a:latin typeface="Verdana" panose="020B0604030504040204" pitchFamily="34" charset="0"/>
              <a:ea typeface="Verdana" panose="020B0604030504040204" pitchFamily="34" charset="0"/>
            </a:endParaRPr>
          </a:p>
        </p:txBody>
      </p:sp>
      <p:pic>
        <p:nvPicPr>
          <p:cNvPr id="4" name="Picture 3" descr="Chart of Count">
            <a:extLst>
              <a:ext uri="{FF2B5EF4-FFF2-40B4-BE49-F238E27FC236}">
                <a16:creationId xmlns:a16="http://schemas.microsoft.com/office/drawing/2014/main" id="{EEEA6984-CE58-01DE-EA7C-F32C8A17EF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00164" y="3768810"/>
            <a:ext cx="8704571" cy="5800640"/>
          </a:xfrm>
          <a:prstGeom prst="rect">
            <a:avLst/>
          </a:prstGeom>
          <a:noFill/>
          <a:ln>
            <a:noFill/>
          </a:ln>
        </p:spPr>
      </p:pic>
    </p:spTree>
    <p:extLst>
      <p:ext uri="{BB962C8B-B14F-4D97-AF65-F5344CB8AC3E}">
        <p14:creationId xmlns:p14="http://schemas.microsoft.com/office/powerpoint/2010/main" val="1552472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75B718-BAA5-E0EB-D8C4-7C648588DE91}"/>
              </a:ext>
            </a:extLst>
          </p:cNvPr>
          <p:cNvSpPr txBox="1"/>
          <p:nvPr/>
        </p:nvSpPr>
        <p:spPr>
          <a:xfrm>
            <a:off x="1911350" y="1047462"/>
            <a:ext cx="12877800" cy="1111715"/>
          </a:xfrm>
          <a:prstGeom prst="rect">
            <a:avLst/>
          </a:prstGeom>
          <a:noFill/>
        </p:spPr>
        <p:txBody>
          <a:bodyPr wrap="square" rtlCol="0">
            <a:spAutoFit/>
          </a:bodyPr>
          <a:lstStyle/>
          <a:p>
            <a:r>
              <a:rPr lang="en-US" sz="3200" b="1" kern="0" dirty="0">
                <a:solidFill>
                  <a:srgbClr val="1F1F1F"/>
                </a:solidFill>
                <a:latin typeface="Verdana" panose="020B0604030504040204" pitchFamily="34" charset="0"/>
                <a:ea typeface="Verdana" panose="020B0604030504040204" pitchFamily="34" charset="0"/>
              </a:rPr>
              <a:t>10</a:t>
            </a:r>
            <a:r>
              <a:rPr lang="en-US" sz="3200" b="1" kern="0" dirty="0">
                <a:solidFill>
                  <a:srgbClr val="1F1F1F"/>
                </a:solidFill>
                <a:effectLst/>
                <a:latin typeface="Verdana" panose="020B0604030504040204" pitchFamily="34" charset="0"/>
                <a:ea typeface="Verdana" panose="020B0604030504040204" pitchFamily="34" charset="0"/>
              </a:rPr>
              <a:t>. </a:t>
            </a:r>
            <a:r>
              <a:rPr lang="en-US" sz="3200" b="1" kern="0" dirty="0">
                <a:solidFill>
                  <a:srgbClr val="1F1F1F"/>
                </a:solidFill>
                <a:effectLst/>
                <a:latin typeface="Verdana" panose="020B0604030504040204" pitchFamily="34" charset="0"/>
                <a:ea typeface="Verdana" panose="020B0604030504040204" pitchFamily="34" charset="0"/>
                <a:cs typeface="Iskoola Pota" panose="020B0502040204020203" pitchFamily="34" charset="0"/>
              </a:rPr>
              <a:t>Year wise usage of academic networking platforms</a:t>
            </a:r>
            <a:endParaRPr lang="en-US" sz="1800" kern="100" dirty="0">
              <a:effectLst/>
              <a:latin typeface="Verdana" panose="020B0604030504040204" pitchFamily="34" charset="0"/>
              <a:ea typeface="Verdana" panose="020B0604030504040204" pitchFamily="34" charset="0"/>
              <a:cs typeface="Iskoola Pota" panose="020B0502040204020203" pitchFamily="34" charset="0"/>
            </a:endParaRPr>
          </a:p>
          <a:p>
            <a:endParaRPr lang="en-US" sz="3200" dirty="0">
              <a:latin typeface="Verdana" panose="020B0604030504040204" pitchFamily="34" charset="0"/>
              <a:ea typeface="Verdana" panose="020B0604030504040204" pitchFamily="34" charset="0"/>
            </a:endParaRPr>
          </a:p>
        </p:txBody>
      </p:sp>
      <p:pic>
        <p:nvPicPr>
          <p:cNvPr id="4" name="Picture 3" descr="Chart of Count">
            <a:extLst>
              <a:ext uri="{FF2B5EF4-FFF2-40B4-BE49-F238E27FC236}">
                <a16:creationId xmlns:a16="http://schemas.microsoft.com/office/drawing/2014/main" id="{84AE8621-E732-E1B6-A79A-6923674ECEC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26" y="1839341"/>
            <a:ext cx="8666012" cy="5713815"/>
          </a:xfrm>
          <a:prstGeom prst="rect">
            <a:avLst/>
          </a:prstGeom>
          <a:noFill/>
          <a:ln>
            <a:noFill/>
          </a:ln>
        </p:spPr>
      </p:pic>
      <p:pic>
        <p:nvPicPr>
          <p:cNvPr id="5" name="Picture 4" descr="Chart of Count">
            <a:extLst>
              <a:ext uri="{FF2B5EF4-FFF2-40B4-BE49-F238E27FC236}">
                <a16:creationId xmlns:a16="http://schemas.microsoft.com/office/drawing/2014/main" id="{EF0B4D13-5777-D10F-9800-2F4087D51A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18728" y="3930650"/>
            <a:ext cx="8666012" cy="5715000"/>
          </a:xfrm>
          <a:prstGeom prst="rect">
            <a:avLst/>
          </a:prstGeom>
          <a:noFill/>
          <a:ln>
            <a:noFill/>
          </a:ln>
        </p:spPr>
      </p:pic>
    </p:spTree>
    <p:extLst>
      <p:ext uri="{BB962C8B-B14F-4D97-AF65-F5344CB8AC3E}">
        <p14:creationId xmlns:p14="http://schemas.microsoft.com/office/powerpoint/2010/main" val="968155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of Count">
            <a:extLst>
              <a:ext uri="{FF2B5EF4-FFF2-40B4-BE49-F238E27FC236}">
                <a16:creationId xmlns:a16="http://schemas.microsoft.com/office/drawing/2014/main" id="{7702AB1A-FF19-DE3F-CAFC-9D845E41C6C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150" y="2524775"/>
            <a:ext cx="8458200" cy="5573287"/>
          </a:xfrm>
          <a:prstGeom prst="rect">
            <a:avLst/>
          </a:prstGeom>
          <a:noFill/>
          <a:ln>
            <a:noFill/>
          </a:ln>
        </p:spPr>
      </p:pic>
      <p:pic>
        <p:nvPicPr>
          <p:cNvPr id="7" name="Picture 6" descr="Chart of Count">
            <a:extLst>
              <a:ext uri="{FF2B5EF4-FFF2-40B4-BE49-F238E27FC236}">
                <a16:creationId xmlns:a16="http://schemas.microsoft.com/office/drawing/2014/main" id="{CCACD8D4-F0F9-099D-0D15-D302DCCD39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8950" y="3989813"/>
            <a:ext cx="8449425" cy="5573286"/>
          </a:xfrm>
          <a:prstGeom prst="rect">
            <a:avLst/>
          </a:prstGeom>
          <a:noFill/>
          <a:ln>
            <a:noFill/>
          </a:ln>
        </p:spPr>
      </p:pic>
      <p:sp>
        <p:nvSpPr>
          <p:cNvPr id="2" name="TextBox 1">
            <a:extLst>
              <a:ext uri="{FF2B5EF4-FFF2-40B4-BE49-F238E27FC236}">
                <a16:creationId xmlns:a16="http://schemas.microsoft.com/office/drawing/2014/main" id="{F686CC04-7A82-E107-E985-31F39D530B44}"/>
              </a:ext>
            </a:extLst>
          </p:cNvPr>
          <p:cNvSpPr txBox="1"/>
          <p:nvPr/>
        </p:nvSpPr>
        <p:spPr>
          <a:xfrm>
            <a:off x="1911350" y="1047462"/>
            <a:ext cx="12877800" cy="1111715"/>
          </a:xfrm>
          <a:prstGeom prst="rect">
            <a:avLst/>
          </a:prstGeom>
          <a:noFill/>
        </p:spPr>
        <p:txBody>
          <a:bodyPr wrap="square" rtlCol="0">
            <a:spAutoFit/>
          </a:bodyPr>
          <a:lstStyle/>
          <a:p>
            <a:r>
              <a:rPr lang="en-US" sz="3200" b="1" kern="0" dirty="0">
                <a:solidFill>
                  <a:srgbClr val="1F1F1F"/>
                </a:solidFill>
                <a:effectLst/>
                <a:latin typeface="Verdana" panose="020B0604030504040204" pitchFamily="34" charset="0"/>
                <a:ea typeface="Verdana" panose="020B0604030504040204" pitchFamily="34" charset="0"/>
              </a:rPr>
              <a:t>10. </a:t>
            </a:r>
            <a:r>
              <a:rPr lang="en-US" sz="3200" b="1" kern="0" dirty="0">
                <a:solidFill>
                  <a:srgbClr val="1F1F1F"/>
                </a:solidFill>
                <a:effectLst/>
                <a:latin typeface="Verdana" panose="020B0604030504040204" pitchFamily="34" charset="0"/>
                <a:ea typeface="Verdana" panose="020B0604030504040204" pitchFamily="34" charset="0"/>
                <a:cs typeface="Iskoola Pota" panose="020B0502040204020203" pitchFamily="34" charset="0"/>
              </a:rPr>
              <a:t>Year wise usage of academic networking platforms</a:t>
            </a:r>
            <a:endParaRPr lang="en-US" sz="1800" kern="100" dirty="0">
              <a:effectLst/>
              <a:latin typeface="Verdana" panose="020B0604030504040204" pitchFamily="34" charset="0"/>
              <a:ea typeface="Verdana" panose="020B0604030504040204" pitchFamily="34" charset="0"/>
              <a:cs typeface="Iskoola Pota" panose="020B0502040204020203" pitchFamily="34" charset="0"/>
            </a:endParaRPr>
          </a:p>
          <a:p>
            <a:endParaRPr lang="en-US" sz="3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57498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EBF8B7-7D62-328E-E81C-FEB105F26040}"/>
              </a:ext>
            </a:extLst>
          </p:cNvPr>
          <p:cNvSpPr txBox="1"/>
          <p:nvPr/>
        </p:nvSpPr>
        <p:spPr>
          <a:xfrm>
            <a:off x="2216150" y="1047462"/>
            <a:ext cx="12039600" cy="584775"/>
          </a:xfrm>
          <a:prstGeom prst="rect">
            <a:avLst/>
          </a:prstGeom>
          <a:noFill/>
        </p:spPr>
        <p:txBody>
          <a:bodyPr wrap="square" rtlCol="0">
            <a:spAutoFit/>
          </a:bodyPr>
          <a:lstStyle/>
          <a:p>
            <a:r>
              <a:rPr lang="en-US" sz="3200" b="1" kern="0" dirty="0">
                <a:solidFill>
                  <a:srgbClr val="1F1F1F"/>
                </a:solidFill>
                <a:effectLst/>
                <a:latin typeface="Verdana" panose="020B0604030504040204" pitchFamily="34" charset="0"/>
                <a:ea typeface="Verdana" panose="020B0604030504040204" pitchFamily="34" charset="0"/>
              </a:rPr>
              <a:t>11. Distribution of average time and GPA values</a:t>
            </a:r>
            <a:endParaRPr lang="en-US" sz="3200" dirty="0">
              <a:latin typeface="Verdana" panose="020B0604030504040204" pitchFamily="34" charset="0"/>
              <a:ea typeface="Verdana" panose="020B0604030504040204" pitchFamily="34" charset="0"/>
            </a:endParaRPr>
          </a:p>
        </p:txBody>
      </p:sp>
      <p:pic>
        <p:nvPicPr>
          <p:cNvPr id="3" name="Picture 2" descr="Chart of On average, how many hours, Your current GPA">
            <a:extLst>
              <a:ext uri="{FF2B5EF4-FFF2-40B4-BE49-F238E27FC236}">
                <a16:creationId xmlns:a16="http://schemas.microsoft.com/office/drawing/2014/main" id="{5FA993EF-EB10-6A69-E9AC-C2EFE06345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9550" y="1949450"/>
            <a:ext cx="12039600" cy="7948916"/>
          </a:xfrm>
          <a:prstGeom prst="rect">
            <a:avLst/>
          </a:prstGeom>
          <a:noFill/>
          <a:ln>
            <a:noFill/>
          </a:ln>
        </p:spPr>
      </p:pic>
    </p:spTree>
    <p:extLst>
      <p:ext uri="{BB962C8B-B14F-4D97-AF65-F5344CB8AC3E}">
        <p14:creationId xmlns:p14="http://schemas.microsoft.com/office/powerpoint/2010/main" val="3436091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94D244-9D37-17DE-FA17-84ACF96B038C}"/>
              </a:ext>
            </a:extLst>
          </p:cNvPr>
          <p:cNvSpPr txBox="1"/>
          <p:nvPr/>
        </p:nvSpPr>
        <p:spPr>
          <a:xfrm>
            <a:off x="2216150" y="1047462"/>
            <a:ext cx="12039600" cy="584775"/>
          </a:xfrm>
          <a:prstGeom prst="rect">
            <a:avLst/>
          </a:prstGeom>
          <a:noFill/>
        </p:spPr>
        <p:txBody>
          <a:bodyPr wrap="square" rtlCol="0">
            <a:spAutoFit/>
          </a:bodyPr>
          <a:lstStyle/>
          <a:p>
            <a:r>
              <a:rPr lang="en-US" sz="3200" b="1" kern="0" dirty="0">
                <a:solidFill>
                  <a:srgbClr val="1F1F1F"/>
                </a:solidFill>
                <a:effectLst/>
                <a:latin typeface="Verdana" panose="020B0604030504040204" pitchFamily="34" charset="0"/>
                <a:ea typeface="Verdana" panose="020B0604030504040204" pitchFamily="34" charset="0"/>
              </a:rPr>
              <a:t>11. Distribution of average time and GPA values</a:t>
            </a:r>
            <a:endParaRPr lang="en-US" sz="3200" dirty="0">
              <a:latin typeface="Verdana" panose="020B0604030504040204" pitchFamily="34" charset="0"/>
              <a:ea typeface="Verdana" panose="020B0604030504040204" pitchFamily="34" charset="0"/>
            </a:endParaRPr>
          </a:p>
        </p:txBody>
      </p:sp>
      <p:pic>
        <p:nvPicPr>
          <p:cNvPr id="3" name="Picture 2" descr="Chart of On average, how many hours, Your current GPA">
            <a:extLst>
              <a:ext uri="{FF2B5EF4-FFF2-40B4-BE49-F238E27FC236}">
                <a16:creationId xmlns:a16="http://schemas.microsoft.com/office/drawing/2014/main" id="{F08A2E9B-7157-34A8-3456-105EB3D0F0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2950" y="1949450"/>
            <a:ext cx="11337607" cy="7485684"/>
          </a:xfrm>
          <a:prstGeom prst="rect">
            <a:avLst/>
          </a:prstGeom>
          <a:noFill/>
          <a:ln>
            <a:noFill/>
          </a:ln>
        </p:spPr>
      </p:pic>
    </p:spTree>
    <p:extLst>
      <p:ext uri="{BB962C8B-B14F-4D97-AF65-F5344CB8AC3E}">
        <p14:creationId xmlns:p14="http://schemas.microsoft.com/office/powerpoint/2010/main" val="46999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24E3CC-2A99-30CA-312B-22209A5CC165}"/>
              </a:ext>
            </a:extLst>
          </p:cNvPr>
          <p:cNvSpPr txBox="1"/>
          <p:nvPr/>
        </p:nvSpPr>
        <p:spPr>
          <a:xfrm>
            <a:off x="2216150" y="1047462"/>
            <a:ext cx="12039600" cy="584775"/>
          </a:xfrm>
          <a:prstGeom prst="rect">
            <a:avLst/>
          </a:prstGeom>
          <a:noFill/>
        </p:spPr>
        <p:txBody>
          <a:bodyPr wrap="square" rtlCol="0">
            <a:spAutoFit/>
          </a:bodyPr>
          <a:lstStyle/>
          <a:p>
            <a:r>
              <a:rPr lang="en-US" sz="3200" b="1" kern="0" dirty="0">
                <a:solidFill>
                  <a:srgbClr val="1F1F1F"/>
                </a:solidFill>
                <a:effectLst/>
                <a:latin typeface="Verdana" panose="020B0604030504040204" pitchFamily="34" charset="0"/>
                <a:ea typeface="Verdana" panose="020B0604030504040204" pitchFamily="34" charset="0"/>
              </a:rPr>
              <a:t>11. Distribution of average time and GPA values</a:t>
            </a:r>
            <a:endParaRPr lang="en-US" sz="3200" dirty="0">
              <a:latin typeface="Verdana" panose="020B0604030504040204" pitchFamily="34" charset="0"/>
              <a:ea typeface="Verdana" panose="020B0604030504040204" pitchFamily="34" charset="0"/>
            </a:endParaRPr>
          </a:p>
        </p:txBody>
      </p:sp>
      <p:pic>
        <p:nvPicPr>
          <p:cNvPr id="3" name="Picture 2" descr="Chart of On average, how many hours, Your current GPA">
            <a:extLst>
              <a:ext uri="{FF2B5EF4-FFF2-40B4-BE49-F238E27FC236}">
                <a16:creationId xmlns:a16="http://schemas.microsoft.com/office/drawing/2014/main" id="{BE0F65B6-1F0C-1F90-FECC-9149EABD62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222" y="2178050"/>
            <a:ext cx="11391455" cy="7521426"/>
          </a:xfrm>
          <a:prstGeom prst="rect">
            <a:avLst/>
          </a:prstGeom>
          <a:noFill/>
          <a:ln>
            <a:noFill/>
          </a:ln>
        </p:spPr>
      </p:pic>
    </p:spTree>
    <p:extLst>
      <p:ext uri="{BB962C8B-B14F-4D97-AF65-F5344CB8AC3E}">
        <p14:creationId xmlns:p14="http://schemas.microsoft.com/office/powerpoint/2010/main" val="2881493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9E729E-3534-B803-7709-F77CDE1FA3BE}"/>
              </a:ext>
            </a:extLst>
          </p:cNvPr>
          <p:cNvSpPr txBox="1"/>
          <p:nvPr/>
        </p:nvSpPr>
        <p:spPr>
          <a:xfrm>
            <a:off x="2216150" y="1047462"/>
            <a:ext cx="12039600" cy="584775"/>
          </a:xfrm>
          <a:prstGeom prst="rect">
            <a:avLst/>
          </a:prstGeom>
          <a:noFill/>
        </p:spPr>
        <p:txBody>
          <a:bodyPr wrap="square" rtlCol="0">
            <a:spAutoFit/>
          </a:bodyPr>
          <a:lstStyle/>
          <a:p>
            <a:r>
              <a:rPr lang="en-US" sz="3200" b="1" kern="0" dirty="0">
                <a:solidFill>
                  <a:srgbClr val="1F1F1F"/>
                </a:solidFill>
                <a:effectLst/>
                <a:latin typeface="Verdana" panose="020B0604030504040204" pitchFamily="34" charset="0"/>
                <a:ea typeface="Verdana" panose="020B0604030504040204" pitchFamily="34" charset="0"/>
              </a:rPr>
              <a:t>11. Distribution of average time and GPA values</a:t>
            </a:r>
            <a:endParaRPr lang="en-US" sz="3200" dirty="0">
              <a:latin typeface="Verdana" panose="020B0604030504040204" pitchFamily="34" charset="0"/>
              <a:ea typeface="Verdana" panose="020B0604030504040204" pitchFamily="34" charset="0"/>
            </a:endParaRPr>
          </a:p>
        </p:txBody>
      </p:sp>
      <p:pic>
        <p:nvPicPr>
          <p:cNvPr id="3" name="Picture 2" descr="Chart of On average, how many hours, Your current GPA">
            <a:extLst>
              <a:ext uri="{FF2B5EF4-FFF2-40B4-BE49-F238E27FC236}">
                <a16:creationId xmlns:a16="http://schemas.microsoft.com/office/drawing/2014/main" id="{4B55ABA7-6CD6-CE87-F444-483E57FD82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6743" y="1893358"/>
            <a:ext cx="11625994" cy="7676092"/>
          </a:xfrm>
          <a:prstGeom prst="rect">
            <a:avLst/>
          </a:prstGeom>
          <a:noFill/>
          <a:ln>
            <a:noFill/>
          </a:ln>
        </p:spPr>
      </p:pic>
    </p:spTree>
    <p:extLst>
      <p:ext uri="{BB962C8B-B14F-4D97-AF65-F5344CB8AC3E}">
        <p14:creationId xmlns:p14="http://schemas.microsoft.com/office/powerpoint/2010/main" val="1052976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28BFD7-0FE5-D28B-DD40-F2D766076CBE}"/>
              </a:ext>
            </a:extLst>
          </p:cNvPr>
          <p:cNvSpPr txBox="1"/>
          <p:nvPr/>
        </p:nvSpPr>
        <p:spPr>
          <a:xfrm>
            <a:off x="2216150" y="1047462"/>
            <a:ext cx="12039600" cy="584775"/>
          </a:xfrm>
          <a:prstGeom prst="rect">
            <a:avLst/>
          </a:prstGeom>
          <a:noFill/>
        </p:spPr>
        <p:txBody>
          <a:bodyPr wrap="square" rtlCol="0">
            <a:spAutoFit/>
          </a:bodyPr>
          <a:lstStyle/>
          <a:p>
            <a:r>
              <a:rPr lang="en-US" sz="3200" b="1" kern="0" dirty="0">
                <a:solidFill>
                  <a:srgbClr val="1F1F1F"/>
                </a:solidFill>
                <a:effectLst/>
                <a:latin typeface="Verdana" panose="020B0604030504040204" pitchFamily="34" charset="0"/>
                <a:ea typeface="Verdana" panose="020B0604030504040204" pitchFamily="34" charset="0"/>
              </a:rPr>
              <a:t>12. </a:t>
            </a:r>
            <a:r>
              <a:rPr lang="en-US" sz="3200" b="1" kern="0" dirty="0">
                <a:solidFill>
                  <a:srgbClr val="1F1F1F"/>
                </a:solidFill>
                <a:latin typeface="Verdana" panose="020B0604030504040204" pitchFamily="34" charset="0"/>
                <a:ea typeface="Verdana" panose="020B0604030504040204" pitchFamily="34" charset="0"/>
              </a:rPr>
              <a:t>How social media helpful to undergraduates</a:t>
            </a:r>
            <a:endParaRPr lang="en-US" sz="3200" dirty="0">
              <a:latin typeface="Verdana" panose="020B0604030504040204" pitchFamily="34" charset="0"/>
              <a:ea typeface="Verdana" panose="020B0604030504040204" pitchFamily="34" charset="0"/>
            </a:endParaRPr>
          </a:p>
        </p:txBody>
      </p:sp>
      <p:pic>
        <p:nvPicPr>
          <p:cNvPr id="3" name="Picture 2" descr="Chart of Academic Year, To what extent do you belie">
            <a:extLst>
              <a:ext uri="{FF2B5EF4-FFF2-40B4-BE49-F238E27FC236}">
                <a16:creationId xmlns:a16="http://schemas.microsoft.com/office/drawing/2014/main" id="{2B2A36C3-BDBD-5532-F7F1-7FCA74548D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8070" y="1873250"/>
            <a:ext cx="14164559" cy="7761953"/>
          </a:xfrm>
          <a:prstGeom prst="rect">
            <a:avLst/>
          </a:prstGeom>
          <a:noFill/>
          <a:ln>
            <a:noFill/>
          </a:ln>
        </p:spPr>
      </p:pic>
    </p:spTree>
    <p:extLst>
      <p:ext uri="{BB962C8B-B14F-4D97-AF65-F5344CB8AC3E}">
        <p14:creationId xmlns:p14="http://schemas.microsoft.com/office/powerpoint/2010/main" val="3730971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of Academic Year, To what extent do you bel_1">
            <a:extLst>
              <a:ext uri="{FF2B5EF4-FFF2-40B4-BE49-F238E27FC236}">
                <a16:creationId xmlns:a16="http://schemas.microsoft.com/office/drawing/2014/main" id="{8F96D991-BF46-46FF-C441-813BD4C65D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2350" y="1797049"/>
            <a:ext cx="13106400" cy="8079861"/>
          </a:xfrm>
          <a:prstGeom prst="rect">
            <a:avLst/>
          </a:prstGeom>
          <a:noFill/>
          <a:ln>
            <a:noFill/>
          </a:ln>
        </p:spPr>
      </p:pic>
      <p:sp>
        <p:nvSpPr>
          <p:cNvPr id="3" name="TextBox 2">
            <a:extLst>
              <a:ext uri="{FF2B5EF4-FFF2-40B4-BE49-F238E27FC236}">
                <a16:creationId xmlns:a16="http://schemas.microsoft.com/office/drawing/2014/main" id="{EC4472B1-C424-883A-DC53-333E24426C87}"/>
              </a:ext>
            </a:extLst>
          </p:cNvPr>
          <p:cNvSpPr txBox="1"/>
          <p:nvPr/>
        </p:nvSpPr>
        <p:spPr>
          <a:xfrm>
            <a:off x="2216150" y="1047462"/>
            <a:ext cx="12039600" cy="584775"/>
          </a:xfrm>
          <a:prstGeom prst="rect">
            <a:avLst/>
          </a:prstGeom>
          <a:noFill/>
        </p:spPr>
        <p:txBody>
          <a:bodyPr wrap="square" rtlCol="0">
            <a:spAutoFit/>
          </a:bodyPr>
          <a:lstStyle/>
          <a:p>
            <a:r>
              <a:rPr lang="en-US" sz="3200" b="1" kern="0" dirty="0">
                <a:solidFill>
                  <a:srgbClr val="1F1F1F"/>
                </a:solidFill>
                <a:effectLst/>
                <a:latin typeface="Verdana" panose="020B0604030504040204" pitchFamily="34" charset="0"/>
                <a:ea typeface="Verdana" panose="020B0604030504040204" pitchFamily="34" charset="0"/>
              </a:rPr>
              <a:t>12. </a:t>
            </a:r>
            <a:r>
              <a:rPr lang="en-US" sz="3200" b="1" kern="0" dirty="0">
                <a:solidFill>
                  <a:srgbClr val="1F1F1F"/>
                </a:solidFill>
                <a:latin typeface="Verdana" panose="020B0604030504040204" pitchFamily="34" charset="0"/>
                <a:ea typeface="Verdana" panose="020B0604030504040204" pitchFamily="34" charset="0"/>
              </a:rPr>
              <a:t>How social media helpful to undergraduates</a:t>
            </a:r>
            <a:endParaRPr lang="en-US" sz="3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3260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4" name="object 4"/>
          <p:cNvSpPr/>
          <p:nvPr/>
        </p:nvSpPr>
        <p:spPr>
          <a:xfrm>
            <a:off x="895985" y="550666"/>
            <a:ext cx="5791200" cy="1447800"/>
          </a:xfrm>
          <a:custGeom>
            <a:avLst/>
            <a:gdLst/>
            <a:ahLst/>
            <a:cxnLst/>
            <a:rect l="l" t="t" r="r" b="b"/>
            <a:pathLst>
              <a:path w="7705725" h="1733550">
                <a:moveTo>
                  <a:pt x="7705725" y="0"/>
                </a:moveTo>
                <a:lnTo>
                  <a:pt x="0" y="0"/>
                </a:lnTo>
                <a:lnTo>
                  <a:pt x="0" y="1733550"/>
                </a:lnTo>
                <a:lnTo>
                  <a:pt x="7282815" y="1733550"/>
                </a:lnTo>
                <a:lnTo>
                  <a:pt x="7338395" y="1731044"/>
                </a:lnTo>
                <a:lnTo>
                  <a:pt x="7392557" y="1723650"/>
                </a:lnTo>
                <a:lnTo>
                  <a:pt x="7444644" y="1711555"/>
                </a:lnTo>
                <a:lnTo>
                  <a:pt x="7494002" y="1694943"/>
                </a:lnTo>
                <a:lnTo>
                  <a:pt x="7539972" y="1674002"/>
                </a:lnTo>
                <a:lnTo>
                  <a:pt x="7581900" y="1648917"/>
                </a:lnTo>
                <a:lnTo>
                  <a:pt x="7625209" y="1614221"/>
                </a:lnTo>
                <a:lnTo>
                  <a:pt x="7659721" y="1575666"/>
                </a:lnTo>
                <a:lnTo>
                  <a:pt x="7684962" y="1534029"/>
                </a:lnTo>
                <a:lnTo>
                  <a:pt x="7700455" y="1490085"/>
                </a:lnTo>
                <a:lnTo>
                  <a:pt x="7705725" y="1444612"/>
                </a:lnTo>
                <a:lnTo>
                  <a:pt x="7705725" y="0"/>
                </a:lnTo>
                <a:close/>
              </a:path>
            </a:pathLst>
          </a:custGeom>
          <a:solidFill>
            <a:srgbClr val="75C4C0"/>
          </a:solidFill>
        </p:spPr>
        <p:txBody>
          <a:bodyPr wrap="square" lIns="0" tIns="0" rIns="0" bIns="0" rtlCol="0"/>
          <a:lstStyle/>
          <a:p>
            <a:endParaRPr dirty="0"/>
          </a:p>
        </p:txBody>
      </p:sp>
      <p:sp>
        <p:nvSpPr>
          <p:cNvPr id="5" name="object 5"/>
          <p:cNvSpPr txBox="1">
            <a:spLocks noGrp="1"/>
          </p:cNvSpPr>
          <p:nvPr>
            <p:ph type="title"/>
          </p:nvPr>
        </p:nvSpPr>
        <p:spPr>
          <a:xfrm>
            <a:off x="1682751" y="806450"/>
            <a:ext cx="3962400" cy="699770"/>
          </a:xfrm>
          <a:prstGeom prst="rect">
            <a:avLst/>
          </a:prstGeom>
        </p:spPr>
        <p:txBody>
          <a:bodyPr vert="horz" wrap="square" lIns="0" tIns="15875" rIns="0" bIns="0" rtlCol="0">
            <a:spAutoFit/>
          </a:bodyPr>
          <a:lstStyle/>
          <a:p>
            <a:pPr marL="12700">
              <a:lnSpc>
                <a:spcPct val="100000"/>
              </a:lnSpc>
              <a:spcBef>
                <a:spcPts val="125"/>
              </a:spcBef>
            </a:pPr>
            <a:r>
              <a:rPr lang="en-US" sz="4400" spc="-135" dirty="0">
                <a:solidFill>
                  <a:schemeClr val="tx1"/>
                </a:solidFill>
                <a:latin typeface="Verdana"/>
                <a:cs typeface="Verdana"/>
              </a:rPr>
              <a:t>Objectives</a:t>
            </a:r>
            <a:endParaRPr sz="4400" dirty="0">
              <a:solidFill>
                <a:schemeClr val="tx1"/>
              </a:solidFill>
              <a:latin typeface="Verdana"/>
              <a:cs typeface="Verdana"/>
            </a:endParaRPr>
          </a:p>
        </p:txBody>
      </p:sp>
      <p:sp>
        <p:nvSpPr>
          <p:cNvPr id="6" name="object 6"/>
          <p:cNvSpPr/>
          <p:nvPr/>
        </p:nvSpPr>
        <p:spPr>
          <a:xfrm>
            <a:off x="4959350" y="2619659"/>
            <a:ext cx="12496800" cy="6652653"/>
          </a:xfrm>
          <a:custGeom>
            <a:avLst/>
            <a:gdLst/>
            <a:ahLst/>
            <a:cxnLst/>
            <a:rect l="l" t="t" r="r" b="b"/>
            <a:pathLst>
              <a:path w="7706359" h="6334125">
                <a:moveTo>
                  <a:pt x="7705763" y="0"/>
                </a:moveTo>
                <a:lnTo>
                  <a:pt x="0" y="0"/>
                </a:lnTo>
                <a:lnTo>
                  <a:pt x="0" y="6334125"/>
                </a:lnTo>
                <a:lnTo>
                  <a:pt x="7282726" y="6334125"/>
                </a:lnTo>
                <a:lnTo>
                  <a:pt x="7319942" y="6330039"/>
                </a:lnTo>
                <a:lnTo>
                  <a:pt x="7356616" y="6317917"/>
                </a:lnTo>
                <a:lnTo>
                  <a:pt x="7392552" y="6297958"/>
                </a:lnTo>
                <a:lnTo>
                  <a:pt x="7427558" y="6270365"/>
                </a:lnTo>
                <a:lnTo>
                  <a:pt x="7461438" y="6235339"/>
                </a:lnTo>
                <a:lnTo>
                  <a:pt x="7493997" y="6193079"/>
                </a:lnTo>
                <a:lnTo>
                  <a:pt x="7525042" y="6143789"/>
                </a:lnTo>
                <a:lnTo>
                  <a:pt x="7554378" y="6087668"/>
                </a:lnTo>
                <a:lnTo>
                  <a:pt x="7581811" y="6024918"/>
                </a:lnTo>
                <a:lnTo>
                  <a:pt x="7597219" y="5984398"/>
                </a:lnTo>
                <a:lnTo>
                  <a:pt x="7611682" y="5942103"/>
                </a:lnTo>
                <a:lnTo>
                  <a:pt x="7625182" y="5898136"/>
                </a:lnTo>
                <a:lnTo>
                  <a:pt x="7637702" y="5852604"/>
                </a:lnTo>
                <a:lnTo>
                  <a:pt x="7649224" y="5805610"/>
                </a:lnTo>
                <a:lnTo>
                  <a:pt x="7659732" y="5757260"/>
                </a:lnTo>
                <a:lnTo>
                  <a:pt x="7669207" y="5707659"/>
                </a:lnTo>
                <a:lnTo>
                  <a:pt x="7677633" y="5656912"/>
                </a:lnTo>
                <a:lnTo>
                  <a:pt x="7684992" y="5605125"/>
                </a:lnTo>
                <a:lnTo>
                  <a:pt x="7691266" y="5552401"/>
                </a:lnTo>
                <a:lnTo>
                  <a:pt x="7696438" y="5498847"/>
                </a:lnTo>
                <a:lnTo>
                  <a:pt x="7700492" y="5444568"/>
                </a:lnTo>
                <a:lnTo>
                  <a:pt x="7703408" y="5389667"/>
                </a:lnTo>
                <a:lnTo>
                  <a:pt x="7705171" y="5334251"/>
                </a:lnTo>
                <a:lnTo>
                  <a:pt x="7705763" y="5278424"/>
                </a:lnTo>
                <a:lnTo>
                  <a:pt x="7705763" y="0"/>
                </a:lnTo>
                <a:close/>
              </a:path>
            </a:pathLst>
          </a:custGeom>
          <a:solidFill>
            <a:srgbClr val="FFFFFF"/>
          </a:solidFill>
        </p:spPr>
        <p:txBody>
          <a:bodyPr wrap="square" lIns="0" tIns="0" rIns="0" bIns="0" rtlCol="0"/>
          <a:lstStyle/>
          <a:p>
            <a:endParaRPr/>
          </a:p>
        </p:txBody>
      </p:sp>
      <p:sp>
        <p:nvSpPr>
          <p:cNvPr id="7" name="object 7"/>
          <p:cNvSpPr txBox="1"/>
          <p:nvPr/>
        </p:nvSpPr>
        <p:spPr>
          <a:xfrm>
            <a:off x="5645150" y="3188980"/>
            <a:ext cx="10664192" cy="5508816"/>
          </a:xfrm>
          <a:prstGeom prst="rect">
            <a:avLst/>
          </a:prstGeom>
        </p:spPr>
        <p:txBody>
          <a:bodyPr vert="horz" wrap="square" lIns="0" tIns="12700" rIns="0" bIns="0" rtlCol="0">
            <a:spAutoFit/>
          </a:bodyPr>
          <a:lstStyle/>
          <a:p>
            <a:pPr marL="342900" marR="0" indent="-342900">
              <a:spcBef>
                <a:spcPts val="0"/>
              </a:spcBef>
              <a:spcAft>
                <a:spcPts val="800"/>
              </a:spcAft>
              <a:buFont typeface="Wingdings" panose="05000000000000000000" pitchFamily="2" charset="2"/>
              <a:buChar char="q"/>
            </a:pPr>
            <a:r>
              <a:rPr lang="en-US" sz="3200" kern="100" dirty="0">
                <a:effectLst/>
                <a:latin typeface="Verdana" panose="020B0604030504040204" pitchFamily="34" charset="0"/>
                <a:ea typeface="Verdana" panose="020B0604030504040204" pitchFamily="34" charset="0"/>
                <a:cs typeface="Iskoola Pota" panose="020B0502040204020203" pitchFamily="34" charset="0"/>
              </a:rPr>
              <a:t>To determine the effect of social media on the GPA of the students. </a:t>
            </a:r>
          </a:p>
          <a:p>
            <a:pPr marL="342900" marR="0" indent="-342900">
              <a:spcBef>
                <a:spcPts val="0"/>
              </a:spcBef>
              <a:spcAft>
                <a:spcPts val="800"/>
              </a:spcAft>
              <a:buFont typeface="Wingdings" panose="05000000000000000000" pitchFamily="2" charset="2"/>
              <a:buChar char="q"/>
            </a:pPr>
            <a:r>
              <a:rPr lang="en-US" sz="3200" kern="100" dirty="0">
                <a:effectLst/>
                <a:latin typeface="Verdana" panose="020B0604030504040204" pitchFamily="34" charset="0"/>
                <a:ea typeface="Verdana" panose="020B0604030504040204" pitchFamily="34" charset="0"/>
                <a:cs typeface="Iskoola Pota" panose="020B0502040204020203" pitchFamily="34" charset="0"/>
              </a:rPr>
              <a:t>To examine the relation between social media activity and academic performance. </a:t>
            </a:r>
          </a:p>
          <a:p>
            <a:pPr marL="342900" marR="0" indent="-342900">
              <a:spcBef>
                <a:spcPts val="0"/>
              </a:spcBef>
              <a:spcAft>
                <a:spcPts val="800"/>
              </a:spcAft>
              <a:buFont typeface="Wingdings" panose="05000000000000000000" pitchFamily="2" charset="2"/>
              <a:buChar char="q"/>
            </a:pPr>
            <a:r>
              <a:rPr lang="en-US" sz="3200" kern="100" dirty="0">
                <a:effectLst/>
                <a:latin typeface="Verdana" panose="020B0604030504040204" pitchFamily="34" charset="0"/>
                <a:ea typeface="Verdana" panose="020B0604030504040204" pitchFamily="34" charset="0"/>
                <a:cs typeface="Iskoola Pota" panose="020B0502040204020203" pitchFamily="34" charset="0"/>
              </a:rPr>
              <a:t>To identify different social media platforms used by the undergraduates </a:t>
            </a:r>
          </a:p>
          <a:p>
            <a:pPr marL="342900" marR="0" indent="-342900">
              <a:spcBef>
                <a:spcPts val="0"/>
              </a:spcBef>
              <a:spcAft>
                <a:spcPts val="800"/>
              </a:spcAft>
              <a:buFont typeface="Wingdings" panose="05000000000000000000" pitchFamily="2" charset="2"/>
              <a:buChar char="q"/>
            </a:pPr>
            <a:r>
              <a:rPr lang="en-US" sz="3200" kern="100" dirty="0">
                <a:effectLst/>
                <a:latin typeface="Verdana" panose="020B0604030504040204" pitchFamily="34" charset="0"/>
                <a:ea typeface="Verdana" panose="020B0604030504040204" pitchFamily="34" charset="0"/>
                <a:cs typeface="Iskoola Pota" panose="020B0502040204020203" pitchFamily="34" charset="0"/>
              </a:rPr>
              <a:t>Time proportion and frequency on social media for a day by an undergraduate. </a:t>
            </a:r>
          </a:p>
          <a:p>
            <a:pPr marL="342900" marR="0" indent="-342900">
              <a:spcBef>
                <a:spcPts val="0"/>
              </a:spcBef>
              <a:spcAft>
                <a:spcPts val="800"/>
              </a:spcAft>
              <a:buFont typeface="Wingdings" panose="05000000000000000000" pitchFamily="2" charset="2"/>
              <a:buChar char="q"/>
            </a:pPr>
            <a:r>
              <a:rPr lang="en-US" sz="3200" kern="100" dirty="0">
                <a:effectLst/>
                <a:latin typeface="Verdana" panose="020B0604030504040204" pitchFamily="34" charset="0"/>
                <a:ea typeface="Verdana" panose="020B0604030504040204" pitchFamily="34" charset="0"/>
                <a:cs typeface="Iskoola Pota" panose="020B0502040204020203" pitchFamily="34" charset="0"/>
              </a:rPr>
              <a:t>To examine the reasons of using social media. </a:t>
            </a:r>
          </a:p>
          <a:p>
            <a:pPr marL="12700" marR="5080">
              <a:lnSpc>
                <a:spcPct val="125000"/>
              </a:lnSpc>
              <a:spcBef>
                <a:spcPts val="100"/>
              </a:spcBef>
            </a:pPr>
            <a:endParaRPr sz="3150" dirty="0">
              <a:latin typeface="Verdana"/>
              <a:cs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E9A6D8-CF49-8B26-FD20-7EFC55049BD7}"/>
              </a:ext>
            </a:extLst>
          </p:cNvPr>
          <p:cNvSpPr txBox="1"/>
          <p:nvPr/>
        </p:nvSpPr>
        <p:spPr>
          <a:xfrm>
            <a:off x="2216150" y="1047462"/>
            <a:ext cx="12039600" cy="584775"/>
          </a:xfrm>
          <a:prstGeom prst="rect">
            <a:avLst/>
          </a:prstGeom>
          <a:noFill/>
        </p:spPr>
        <p:txBody>
          <a:bodyPr wrap="square" rtlCol="0">
            <a:spAutoFit/>
          </a:bodyPr>
          <a:lstStyle/>
          <a:p>
            <a:r>
              <a:rPr lang="en-US" sz="3200" b="1" kern="0" dirty="0">
                <a:solidFill>
                  <a:srgbClr val="1F1F1F"/>
                </a:solidFill>
                <a:effectLst/>
                <a:latin typeface="Verdana" panose="020B0604030504040204" pitchFamily="34" charset="0"/>
                <a:ea typeface="Verdana" panose="020B0604030504040204" pitchFamily="34" charset="0"/>
              </a:rPr>
              <a:t>12. </a:t>
            </a:r>
            <a:r>
              <a:rPr lang="en-US" sz="3200" b="1" kern="0" dirty="0">
                <a:solidFill>
                  <a:srgbClr val="1F1F1F"/>
                </a:solidFill>
                <a:latin typeface="Verdana" panose="020B0604030504040204" pitchFamily="34" charset="0"/>
                <a:ea typeface="Verdana" panose="020B0604030504040204" pitchFamily="34" charset="0"/>
              </a:rPr>
              <a:t>How social media helpful to undergraduates</a:t>
            </a:r>
            <a:endParaRPr lang="en-US" sz="3200" dirty="0">
              <a:latin typeface="Verdana" panose="020B0604030504040204" pitchFamily="34" charset="0"/>
              <a:ea typeface="Verdana" panose="020B0604030504040204" pitchFamily="34" charset="0"/>
            </a:endParaRPr>
          </a:p>
        </p:txBody>
      </p:sp>
      <p:pic>
        <p:nvPicPr>
          <p:cNvPr id="3" name="Picture 2" descr="Chart of Academic Year, To what extent do you bel_4">
            <a:extLst>
              <a:ext uri="{FF2B5EF4-FFF2-40B4-BE49-F238E27FC236}">
                <a16:creationId xmlns:a16="http://schemas.microsoft.com/office/drawing/2014/main" id="{90045BAA-34BE-451B-7ECA-FD75E1DC1F1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2138" y="2101850"/>
            <a:ext cx="13096423" cy="7423455"/>
          </a:xfrm>
          <a:prstGeom prst="rect">
            <a:avLst/>
          </a:prstGeom>
          <a:noFill/>
          <a:ln>
            <a:noFill/>
          </a:ln>
        </p:spPr>
      </p:pic>
    </p:spTree>
    <p:extLst>
      <p:ext uri="{BB962C8B-B14F-4D97-AF65-F5344CB8AC3E}">
        <p14:creationId xmlns:p14="http://schemas.microsoft.com/office/powerpoint/2010/main" val="1757414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873F0-CBFE-BD90-5F2C-FFE033000020}"/>
              </a:ext>
            </a:extLst>
          </p:cNvPr>
          <p:cNvSpPr txBox="1"/>
          <p:nvPr/>
        </p:nvSpPr>
        <p:spPr>
          <a:xfrm>
            <a:off x="2216150" y="1047462"/>
            <a:ext cx="12039600" cy="584775"/>
          </a:xfrm>
          <a:prstGeom prst="rect">
            <a:avLst/>
          </a:prstGeom>
          <a:noFill/>
        </p:spPr>
        <p:txBody>
          <a:bodyPr wrap="square" rtlCol="0">
            <a:spAutoFit/>
          </a:bodyPr>
          <a:lstStyle/>
          <a:p>
            <a:r>
              <a:rPr lang="en-US" sz="3200" b="1" kern="0" dirty="0">
                <a:solidFill>
                  <a:srgbClr val="1F1F1F"/>
                </a:solidFill>
                <a:effectLst/>
                <a:latin typeface="Verdana" panose="020B0604030504040204" pitchFamily="34" charset="0"/>
                <a:ea typeface="Verdana" panose="020B0604030504040204" pitchFamily="34" charset="0"/>
              </a:rPr>
              <a:t>12. </a:t>
            </a:r>
            <a:r>
              <a:rPr lang="en-US" sz="3200" b="1" kern="0" dirty="0">
                <a:solidFill>
                  <a:srgbClr val="1F1F1F"/>
                </a:solidFill>
                <a:latin typeface="Verdana" panose="020B0604030504040204" pitchFamily="34" charset="0"/>
                <a:ea typeface="Verdana" panose="020B0604030504040204" pitchFamily="34" charset="0"/>
              </a:rPr>
              <a:t>How social media helpful to undergraduates</a:t>
            </a:r>
            <a:endParaRPr lang="en-US" sz="3200" dirty="0">
              <a:latin typeface="Verdana" panose="020B0604030504040204" pitchFamily="34" charset="0"/>
              <a:ea typeface="Verdana" panose="020B0604030504040204" pitchFamily="34" charset="0"/>
            </a:endParaRPr>
          </a:p>
        </p:txBody>
      </p:sp>
      <p:pic>
        <p:nvPicPr>
          <p:cNvPr id="3" name="Picture 2" descr="Chart of Academic Year, To what extent do you bel_3">
            <a:extLst>
              <a:ext uri="{FF2B5EF4-FFF2-40B4-BE49-F238E27FC236}">
                <a16:creationId xmlns:a16="http://schemas.microsoft.com/office/drawing/2014/main" id="{76736D11-7D16-0482-3436-8A35DF08094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317" y="1873250"/>
            <a:ext cx="14627033" cy="8000818"/>
          </a:xfrm>
          <a:prstGeom prst="rect">
            <a:avLst/>
          </a:prstGeom>
          <a:noFill/>
          <a:ln>
            <a:noFill/>
          </a:ln>
        </p:spPr>
      </p:pic>
    </p:spTree>
    <p:extLst>
      <p:ext uri="{BB962C8B-B14F-4D97-AF65-F5344CB8AC3E}">
        <p14:creationId xmlns:p14="http://schemas.microsoft.com/office/powerpoint/2010/main" val="1175727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40F38B-897A-E9F7-0FD2-49DB749B0D92}"/>
              </a:ext>
            </a:extLst>
          </p:cNvPr>
          <p:cNvSpPr txBox="1"/>
          <p:nvPr/>
        </p:nvSpPr>
        <p:spPr>
          <a:xfrm>
            <a:off x="2216150" y="1047462"/>
            <a:ext cx="12039600" cy="584775"/>
          </a:xfrm>
          <a:prstGeom prst="rect">
            <a:avLst/>
          </a:prstGeom>
          <a:noFill/>
        </p:spPr>
        <p:txBody>
          <a:bodyPr wrap="square" rtlCol="0">
            <a:spAutoFit/>
          </a:bodyPr>
          <a:lstStyle/>
          <a:p>
            <a:r>
              <a:rPr lang="en-US" sz="3200" b="1" kern="0" dirty="0">
                <a:solidFill>
                  <a:srgbClr val="1F1F1F"/>
                </a:solidFill>
                <a:effectLst/>
                <a:latin typeface="Verdana" panose="020B0604030504040204" pitchFamily="34" charset="0"/>
                <a:ea typeface="Verdana" panose="020B0604030504040204" pitchFamily="34" charset="0"/>
              </a:rPr>
              <a:t>12. </a:t>
            </a:r>
            <a:r>
              <a:rPr lang="en-US" sz="3200" b="1" kern="0" dirty="0">
                <a:solidFill>
                  <a:srgbClr val="1F1F1F"/>
                </a:solidFill>
                <a:latin typeface="Verdana" panose="020B0604030504040204" pitchFamily="34" charset="0"/>
                <a:ea typeface="Verdana" panose="020B0604030504040204" pitchFamily="34" charset="0"/>
              </a:rPr>
              <a:t>How social media helpful to undergraduates</a:t>
            </a:r>
            <a:endParaRPr lang="en-US" sz="3200" dirty="0">
              <a:latin typeface="Verdana" panose="020B0604030504040204" pitchFamily="34" charset="0"/>
              <a:ea typeface="Verdana" panose="020B0604030504040204" pitchFamily="34" charset="0"/>
            </a:endParaRPr>
          </a:p>
        </p:txBody>
      </p:sp>
      <p:pic>
        <p:nvPicPr>
          <p:cNvPr id="3" name="Picture 2" descr="Chart of Academic Year, To what extent do you bel_2">
            <a:extLst>
              <a:ext uri="{FF2B5EF4-FFF2-40B4-BE49-F238E27FC236}">
                <a16:creationId xmlns:a16="http://schemas.microsoft.com/office/drawing/2014/main" id="{BCAA419D-C90D-96DC-DD28-767AADBDC6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1950" y="1949450"/>
            <a:ext cx="11806555" cy="7795555"/>
          </a:xfrm>
          <a:prstGeom prst="rect">
            <a:avLst/>
          </a:prstGeom>
          <a:noFill/>
          <a:ln>
            <a:noFill/>
          </a:ln>
        </p:spPr>
      </p:pic>
    </p:spTree>
    <p:extLst>
      <p:ext uri="{BB962C8B-B14F-4D97-AF65-F5344CB8AC3E}">
        <p14:creationId xmlns:p14="http://schemas.microsoft.com/office/powerpoint/2010/main" val="3512250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8152AA-0294-093B-5A01-8D222A4700DB}"/>
              </a:ext>
            </a:extLst>
          </p:cNvPr>
          <p:cNvSpPr txBox="1"/>
          <p:nvPr/>
        </p:nvSpPr>
        <p:spPr>
          <a:xfrm>
            <a:off x="1758950" y="958850"/>
            <a:ext cx="14097000" cy="861774"/>
          </a:xfrm>
          <a:prstGeom prst="rect">
            <a:avLst/>
          </a:prstGeom>
          <a:noFill/>
        </p:spPr>
        <p:txBody>
          <a:bodyPr wrap="square" rtlCol="0">
            <a:spAutoFit/>
          </a:bodyPr>
          <a:lstStyle/>
          <a:p>
            <a:r>
              <a:rPr lang="en-US" sz="3200" b="1" kern="0" dirty="0">
                <a:ln>
                  <a:noFill/>
                </a:ln>
                <a:effectLst>
                  <a:outerShdw blurRad="38100" dist="25400" dir="5400000" algn="ctr">
                    <a:srgbClr val="6E747A">
                      <a:alpha val="43000"/>
                    </a:srgbClr>
                  </a:outerShdw>
                </a:effectLst>
                <a:latin typeface="Verdana" panose="020B0604030504040204" pitchFamily="34" charset="0"/>
                <a:ea typeface="Verdana" panose="020B0604030504040204" pitchFamily="34" charset="0"/>
                <a:cs typeface="Iskoola Pota" panose="020B0502040204020203" pitchFamily="34" charset="0"/>
              </a:rPr>
              <a:t>Mean GPA according to time spent on social media per day</a:t>
            </a:r>
            <a:endParaRPr lang="en-US" sz="3200" b="1" kern="100" dirty="0">
              <a:effectLst/>
              <a:latin typeface="Verdana" panose="020B0604030504040204" pitchFamily="34" charset="0"/>
              <a:ea typeface="Verdana" panose="020B0604030504040204" pitchFamily="34" charset="0"/>
              <a:cs typeface="Iskoola Pota" panose="020B0502040204020203" pitchFamily="34" charset="0"/>
            </a:endParaRPr>
          </a:p>
          <a:p>
            <a:endParaRPr lang="en-US" dirty="0"/>
          </a:p>
        </p:txBody>
      </p:sp>
      <p:graphicFrame>
        <p:nvGraphicFramePr>
          <p:cNvPr id="6" name="Table 5">
            <a:extLst>
              <a:ext uri="{FF2B5EF4-FFF2-40B4-BE49-F238E27FC236}">
                <a16:creationId xmlns:a16="http://schemas.microsoft.com/office/drawing/2014/main" id="{DC82D8E5-B10E-226F-D553-7D65140A8F11}"/>
              </a:ext>
            </a:extLst>
          </p:cNvPr>
          <p:cNvGraphicFramePr>
            <a:graphicFrameLocks noGrp="1"/>
          </p:cNvGraphicFramePr>
          <p:nvPr>
            <p:extLst>
              <p:ext uri="{D42A27DB-BD31-4B8C-83A1-F6EECF244321}">
                <p14:modId xmlns:p14="http://schemas.microsoft.com/office/powerpoint/2010/main" val="4288235392"/>
              </p:ext>
            </p:extLst>
          </p:nvPr>
        </p:nvGraphicFramePr>
        <p:xfrm>
          <a:off x="2406651" y="1857454"/>
          <a:ext cx="13487398" cy="7209161"/>
        </p:xfrm>
        <a:graphic>
          <a:graphicData uri="http://schemas.openxmlformats.org/drawingml/2006/table">
            <a:tbl>
              <a:tblPr firstRow="1" firstCol="1" bandRow="1">
                <a:tableStyleId>{5C22544A-7EE6-4342-B048-85BDC9FD1C3A}</a:tableStyleId>
              </a:tblPr>
              <a:tblGrid>
                <a:gridCol w="2247645">
                  <a:extLst>
                    <a:ext uri="{9D8B030D-6E8A-4147-A177-3AD203B41FA5}">
                      <a16:colId xmlns:a16="http://schemas.microsoft.com/office/drawing/2014/main" val="1082756335"/>
                    </a:ext>
                  </a:extLst>
                </a:gridCol>
                <a:gridCol w="2247645">
                  <a:extLst>
                    <a:ext uri="{9D8B030D-6E8A-4147-A177-3AD203B41FA5}">
                      <a16:colId xmlns:a16="http://schemas.microsoft.com/office/drawing/2014/main" val="1934543527"/>
                    </a:ext>
                  </a:extLst>
                </a:gridCol>
                <a:gridCol w="2247645">
                  <a:extLst>
                    <a:ext uri="{9D8B030D-6E8A-4147-A177-3AD203B41FA5}">
                      <a16:colId xmlns:a16="http://schemas.microsoft.com/office/drawing/2014/main" val="2765222639"/>
                    </a:ext>
                  </a:extLst>
                </a:gridCol>
                <a:gridCol w="2247645">
                  <a:extLst>
                    <a:ext uri="{9D8B030D-6E8A-4147-A177-3AD203B41FA5}">
                      <a16:colId xmlns:a16="http://schemas.microsoft.com/office/drawing/2014/main" val="240405645"/>
                    </a:ext>
                  </a:extLst>
                </a:gridCol>
                <a:gridCol w="2247645">
                  <a:extLst>
                    <a:ext uri="{9D8B030D-6E8A-4147-A177-3AD203B41FA5}">
                      <a16:colId xmlns:a16="http://schemas.microsoft.com/office/drawing/2014/main" val="555314806"/>
                    </a:ext>
                  </a:extLst>
                </a:gridCol>
                <a:gridCol w="2249173">
                  <a:extLst>
                    <a:ext uri="{9D8B030D-6E8A-4147-A177-3AD203B41FA5}">
                      <a16:colId xmlns:a16="http://schemas.microsoft.com/office/drawing/2014/main" val="3037259187"/>
                    </a:ext>
                  </a:extLst>
                </a:gridCol>
              </a:tblGrid>
              <a:tr h="3061045">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 </a:t>
                      </a:r>
                      <a:endParaRPr lang="en-US" sz="2800" kern="100">
                        <a:effectLst/>
                        <a:latin typeface="Verdana" panose="020B0604030504040204" pitchFamily="34" charset="0"/>
                        <a:ea typeface="Verdana" panose="020B0604030504040204" pitchFamily="34" charset="0"/>
                      </a:endParaRPr>
                    </a:p>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Mean GPA</a:t>
                      </a:r>
                      <a:endParaRPr lang="en-US" sz="2800" kern="100">
                        <a:effectLst/>
                        <a:latin typeface="Verdana" panose="020B0604030504040204" pitchFamily="34" charset="0"/>
                        <a:ea typeface="Verdana" panose="020B0604030504040204" pitchFamily="34" charset="0"/>
                      </a:endParaRPr>
                    </a:p>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 </a:t>
                      </a:r>
                      <a:endParaRPr lang="en-US" sz="2800" kern="100">
                        <a:effectLst/>
                        <a:latin typeface="Verdana" panose="020B0604030504040204" pitchFamily="34" charset="0"/>
                        <a:ea typeface="Verdana" panose="020B0604030504040204" pitchFamily="34" charset="0"/>
                      </a:endParaRPr>
                    </a:p>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 </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Less than 2 hours</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2-3 hours</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3-4 hours</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4-5 hours </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More than 5 hours</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1290141127"/>
                  </a:ext>
                </a:extLst>
              </a:tr>
              <a:tr h="961149">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1</a:t>
                      </a:r>
                      <a:r>
                        <a:rPr lang="en-US" sz="3200" kern="0" baseline="30000">
                          <a:effectLst/>
                          <a:latin typeface="Verdana" panose="020B0604030504040204" pitchFamily="34" charset="0"/>
                          <a:ea typeface="Verdana" panose="020B0604030504040204" pitchFamily="34" charset="0"/>
                        </a:rPr>
                        <a:t>st</a:t>
                      </a:r>
                      <a:r>
                        <a:rPr lang="en-US" sz="3200" kern="0">
                          <a:effectLst/>
                          <a:latin typeface="Verdana" panose="020B0604030504040204" pitchFamily="34" charset="0"/>
                          <a:ea typeface="Verdana" panose="020B0604030504040204" pitchFamily="34" charset="0"/>
                        </a:rPr>
                        <a:t> Year</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2.063</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2.079</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1.602</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1.869</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1.775</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1437987758"/>
                  </a:ext>
                </a:extLst>
              </a:tr>
              <a:tr h="1069549">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2</a:t>
                      </a:r>
                      <a:r>
                        <a:rPr lang="en-US" sz="3200" kern="0" baseline="30000">
                          <a:effectLst/>
                          <a:latin typeface="Verdana" panose="020B0604030504040204" pitchFamily="34" charset="0"/>
                          <a:ea typeface="Verdana" panose="020B0604030504040204" pitchFamily="34" charset="0"/>
                        </a:rPr>
                        <a:t>nd</a:t>
                      </a:r>
                      <a:r>
                        <a:rPr lang="en-US" sz="3200" kern="0">
                          <a:effectLst/>
                          <a:latin typeface="Verdana" panose="020B0604030504040204" pitchFamily="34" charset="0"/>
                          <a:ea typeface="Verdana" panose="020B0604030504040204" pitchFamily="34" charset="0"/>
                        </a:rPr>
                        <a:t> Year</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2.936</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3.0931</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2.735</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2.837</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2.839</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1281770748"/>
                  </a:ext>
                </a:extLst>
              </a:tr>
              <a:tr h="1047869">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3</a:t>
                      </a:r>
                      <a:r>
                        <a:rPr lang="en-US" sz="3200" kern="0" baseline="30000">
                          <a:effectLst/>
                          <a:latin typeface="Verdana" panose="020B0604030504040204" pitchFamily="34" charset="0"/>
                          <a:ea typeface="Verdana" panose="020B0604030504040204" pitchFamily="34" charset="0"/>
                        </a:rPr>
                        <a:t>rd</a:t>
                      </a:r>
                      <a:r>
                        <a:rPr lang="en-US" sz="3200" kern="0">
                          <a:effectLst/>
                          <a:latin typeface="Verdana" panose="020B0604030504040204" pitchFamily="34" charset="0"/>
                          <a:ea typeface="Verdana" panose="020B0604030504040204" pitchFamily="34" charset="0"/>
                        </a:rPr>
                        <a:t> Year</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3.069</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3.066</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3.2600</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3.392</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3.212</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2291050296"/>
                  </a:ext>
                </a:extLst>
              </a:tr>
              <a:tr h="1069549">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4</a:t>
                      </a:r>
                      <a:r>
                        <a:rPr lang="en-US" sz="3200" kern="0" baseline="30000">
                          <a:effectLst/>
                          <a:latin typeface="Verdana" panose="020B0604030504040204" pitchFamily="34" charset="0"/>
                          <a:ea typeface="Verdana" panose="020B0604030504040204" pitchFamily="34" charset="0"/>
                        </a:rPr>
                        <a:t>th</a:t>
                      </a:r>
                      <a:r>
                        <a:rPr lang="en-US" sz="3200" kern="0">
                          <a:effectLst/>
                          <a:latin typeface="Verdana" panose="020B0604030504040204" pitchFamily="34" charset="0"/>
                          <a:ea typeface="Verdana" panose="020B0604030504040204" pitchFamily="34" charset="0"/>
                        </a:rPr>
                        <a:t> Year</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3.325</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3.456</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3.550</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a:effectLst/>
                          <a:latin typeface="Verdana" panose="020B0604030504040204" pitchFamily="34" charset="0"/>
                          <a:ea typeface="Verdana" panose="020B0604030504040204" pitchFamily="34" charset="0"/>
                        </a:rPr>
                        <a:t>3.587</a:t>
                      </a:r>
                      <a:endParaRPr lang="en-US" sz="28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0" dirty="0">
                          <a:effectLst/>
                          <a:latin typeface="Verdana" panose="020B0604030504040204" pitchFamily="34" charset="0"/>
                          <a:ea typeface="Verdana" panose="020B0604030504040204" pitchFamily="34" charset="0"/>
                        </a:rPr>
                        <a:t>3.317</a:t>
                      </a:r>
                      <a:endParaRPr lang="en-US" sz="28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3797859511"/>
                  </a:ext>
                </a:extLst>
              </a:tr>
            </a:tbl>
          </a:graphicData>
        </a:graphic>
      </p:graphicFrame>
    </p:spTree>
    <p:extLst>
      <p:ext uri="{BB962C8B-B14F-4D97-AF65-F5344CB8AC3E}">
        <p14:creationId xmlns:p14="http://schemas.microsoft.com/office/powerpoint/2010/main" val="2003470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7023F4-5DE7-7A86-F957-6222F0A4C4EB}"/>
              </a:ext>
            </a:extLst>
          </p:cNvPr>
          <p:cNvSpPr txBox="1"/>
          <p:nvPr/>
        </p:nvSpPr>
        <p:spPr>
          <a:xfrm>
            <a:off x="1987550" y="882650"/>
            <a:ext cx="13411200" cy="1077218"/>
          </a:xfrm>
          <a:prstGeom prst="rect">
            <a:avLst/>
          </a:prstGeom>
          <a:noFill/>
        </p:spPr>
        <p:txBody>
          <a:bodyPr wrap="square" rtlCol="0">
            <a:spAutoFit/>
          </a:bodyPr>
          <a:lstStyle/>
          <a:p>
            <a:r>
              <a:rPr lang="en-US" sz="3200" b="1" kern="0" dirty="0">
                <a:ln>
                  <a:noFill/>
                </a:ln>
                <a:effectLst>
                  <a:outerShdw blurRad="38100" dist="25400" dir="5400000" algn="ctr">
                    <a:srgbClr val="6E747A">
                      <a:alpha val="43000"/>
                    </a:srgbClr>
                  </a:outerShdw>
                </a:effectLst>
                <a:latin typeface="Verdana" panose="020B0604030504040204" pitchFamily="34" charset="0"/>
                <a:ea typeface="Verdana" panose="020B0604030504040204" pitchFamily="34" charset="0"/>
              </a:rPr>
              <a:t>Mean GPA and count on time spent on social media during </a:t>
            </a:r>
            <a:r>
              <a:rPr lang="en-US" sz="3200" b="1" kern="0" dirty="0">
                <a:effectLst>
                  <a:outerShdw blurRad="38100" dist="25400" dir="5400000" algn="ctr">
                    <a:srgbClr val="6E747A">
                      <a:alpha val="43000"/>
                    </a:srgbClr>
                  </a:outerShdw>
                </a:effectLst>
                <a:latin typeface="Verdana" panose="020B0604030504040204" pitchFamily="34" charset="0"/>
                <a:ea typeface="Verdana" panose="020B0604030504040204" pitchFamily="34" charset="0"/>
                <a:cs typeface="Iskoola Pota" panose="020B0502040204020203" pitchFamily="34" charset="0"/>
              </a:rPr>
              <a:t>lectures</a:t>
            </a:r>
          </a:p>
        </p:txBody>
      </p:sp>
      <p:graphicFrame>
        <p:nvGraphicFramePr>
          <p:cNvPr id="3" name="Table 2">
            <a:extLst>
              <a:ext uri="{FF2B5EF4-FFF2-40B4-BE49-F238E27FC236}">
                <a16:creationId xmlns:a16="http://schemas.microsoft.com/office/drawing/2014/main" id="{A78DEB2D-9093-BD6A-EC4D-7359CEB5532A}"/>
              </a:ext>
            </a:extLst>
          </p:cNvPr>
          <p:cNvGraphicFramePr>
            <a:graphicFrameLocks noGrp="1"/>
          </p:cNvGraphicFramePr>
          <p:nvPr>
            <p:extLst>
              <p:ext uri="{D42A27DB-BD31-4B8C-83A1-F6EECF244321}">
                <p14:modId xmlns:p14="http://schemas.microsoft.com/office/powerpoint/2010/main" val="4245372597"/>
              </p:ext>
            </p:extLst>
          </p:nvPr>
        </p:nvGraphicFramePr>
        <p:xfrm>
          <a:off x="615950" y="2519680"/>
          <a:ext cx="17373601" cy="6934200"/>
        </p:xfrm>
        <a:graphic>
          <a:graphicData uri="http://schemas.openxmlformats.org/drawingml/2006/table">
            <a:tbl>
              <a:tblPr firstRow="1" firstCol="1" bandRow="1">
                <a:tableStyleId>{5C22544A-7EE6-4342-B048-85BDC9FD1C3A}</a:tableStyleId>
              </a:tblPr>
              <a:tblGrid>
                <a:gridCol w="2481943">
                  <a:extLst>
                    <a:ext uri="{9D8B030D-6E8A-4147-A177-3AD203B41FA5}">
                      <a16:colId xmlns:a16="http://schemas.microsoft.com/office/drawing/2014/main" val="3037551029"/>
                    </a:ext>
                  </a:extLst>
                </a:gridCol>
                <a:gridCol w="2481943">
                  <a:extLst>
                    <a:ext uri="{9D8B030D-6E8A-4147-A177-3AD203B41FA5}">
                      <a16:colId xmlns:a16="http://schemas.microsoft.com/office/drawing/2014/main" val="2698828048"/>
                    </a:ext>
                  </a:extLst>
                </a:gridCol>
                <a:gridCol w="2481943">
                  <a:extLst>
                    <a:ext uri="{9D8B030D-6E8A-4147-A177-3AD203B41FA5}">
                      <a16:colId xmlns:a16="http://schemas.microsoft.com/office/drawing/2014/main" val="1797329582"/>
                    </a:ext>
                  </a:extLst>
                </a:gridCol>
                <a:gridCol w="2481943">
                  <a:extLst>
                    <a:ext uri="{9D8B030D-6E8A-4147-A177-3AD203B41FA5}">
                      <a16:colId xmlns:a16="http://schemas.microsoft.com/office/drawing/2014/main" val="2682990397"/>
                    </a:ext>
                  </a:extLst>
                </a:gridCol>
                <a:gridCol w="2481943">
                  <a:extLst>
                    <a:ext uri="{9D8B030D-6E8A-4147-A177-3AD203B41FA5}">
                      <a16:colId xmlns:a16="http://schemas.microsoft.com/office/drawing/2014/main" val="1221118565"/>
                    </a:ext>
                  </a:extLst>
                </a:gridCol>
                <a:gridCol w="2481943">
                  <a:extLst>
                    <a:ext uri="{9D8B030D-6E8A-4147-A177-3AD203B41FA5}">
                      <a16:colId xmlns:a16="http://schemas.microsoft.com/office/drawing/2014/main" val="477969495"/>
                    </a:ext>
                  </a:extLst>
                </a:gridCol>
                <a:gridCol w="2481943">
                  <a:extLst>
                    <a:ext uri="{9D8B030D-6E8A-4147-A177-3AD203B41FA5}">
                      <a16:colId xmlns:a16="http://schemas.microsoft.com/office/drawing/2014/main" val="1402596895"/>
                    </a:ext>
                  </a:extLst>
                </a:gridCol>
              </a:tblGrid>
              <a:tr h="3292144">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Mean GPA</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Not at all (No of Students)</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Once</a:t>
                      </a:r>
                    </a:p>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(No of Students)</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Two times (No of Students)</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Three times (No of Students)</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Four Times (No of Students)</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More than Four Times</a:t>
                      </a:r>
                    </a:p>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(No of Students)</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2191859639"/>
                  </a:ext>
                </a:extLst>
              </a:tr>
              <a:tr h="910514">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1</a:t>
                      </a:r>
                      <a:r>
                        <a:rPr lang="en-US" sz="3200" kern="100" baseline="30000">
                          <a:effectLst/>
                          <a:latin typeface="Verdana" panose="020B0604030504040204" pitchFamily="34" charset="0"/>
                          <a:ea typeface="Verdana" panose="020B0604030504040204" pitchFamily="34" charset="0"/>
                        </a:rPr>
                        <a:t>st</a:t>
                      </a:r>
                      <a:r>
                        <a:rPr lang="en-US" sz="3200" kern="100">
                          <a:effectLst/>
                          <a:latin typeface="Verdana" panose="020B0604030504040204" pitchFamily="34" charset="0"/>
                          <a:ea typeface="Verdana" panose="020B0604030504040204" pitchFamily="34" charset="0"/>
                        </a:rPr>
                        <a:t> Year</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1.679(19)</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1.885(19)</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2.1083(30)</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1.917(21)</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2.050(10)</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1.226(21)</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2652378992"/>
                  </a:ext>
                </a:extLst>
              </a:tr>
              <a:tr h="910514">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2</a:t>
                      </a:r>
                      <a:r>
                        <a:rPr lang="en-US" sz="3200" kern="100" baseline="30000">
                          <a:effectLst/>
                          <a:latin typeface="Verdana" panose="020B0604030504040204" pitchFamily="34" charset="0"/>
                          <a:ea typeface="Verdana" panose="020B0604030504040204" pitchFamily="34" charset="0"/>
                        </a:rPr>
                        <a:t>nd</a:t>
                      </a:r>
                      <a:r>
                        <a:rPr lang="en-US" sz="3200" kern="100">
                          <a:effectLst/>
                          <a:latin typeface="Verdana" panose="020B0604030504040204" pitchFamily="34" charset="0"/>
                          <a:ea typeface="Verdana" panose="020B0604030504040204" pitchFamily="34" charset="0"/>
                        </a:rPr>
                        <a:t> Year</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2.820(38)</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3.005(19)</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3.057(27)</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2.919(13)</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1.625(4)</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2.886(33)</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2166801974"/>
                  </a:ext>
                </a:extLst>
              </a:tr>
              <a:tr h="910514">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3</a:t>
                      </a:r>
                      <a:r>
                        <a:rPr lang="en-US" sz="3200" kern="100" baseline="30000">
                          <a:effectLst/>
                          <a:latin typeface="Verdana" panose="020B0604030504040204" pitchFamily="34" charset="0"/>
                          <a:ea typeface="Verdana" panose="020B0604030504040204" pitchFamily="34" charset="0"/>
                        </a:rPr>
                        <a:t>rd</a:t>
                      </a:r>
                      <a:r>
                        <a:rPr lang="en-US" sz="3200" kern="100">
                          <a:effectLst/>
                          <a:latin typeface="Verdana" panose="020B0604030504040204" pitchFamily="34" charset="0"/>
                          <a:ea typeface="Verdana" panose="020B0604030504040204" pitchFamily="34" charset="0"/>
                        </a:rPr>
                        <a:t> Year</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3.2311(45)</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3.083(21)</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3.175(8)</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2.810(5)</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3.539(9)</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3.070(5)</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2545679847"/>
                  </a:ext>
                </a:extLst>
              </a:tr>
              <a:tr h="910514">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4</a:t>
                      </a:r>
                      <a:r>
                        <a:rPr lang="en-US" sz="3200" kern="100" baseline="30000">
                          <a:effectLst/>
                          <a:latin typeface="Verdana" panose="020B0604030504040204" pitchFamily="34" charset="0"/>
                          <a:ea typeface="Verdana" panose="020B0604030504040204" pitchFamily="34" charset="0"/>
                        </a:rPr>
                        <a:t>th</a:t>
                      </a:r>
                      <a:r>
                        <a:rPr lang="en-US" sz="3200" kern="100">
                          <a:effectLst/>
                          <a:latin typeface="Verdana" panose="020B0604030504040204" pitchFamily="34" charset="0"/>
                          <a:ea typeface="Verdana" panose="020B0604030504040204" pitchFamily="34" charset="0"/>
                        </a:rPr>
                        <a:t> Year</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3.4971(17)</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3.364(11)</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3.8500(1)</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3.8500(1)</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a:effectLst/>
                          <a:latin typeface="Verdana" panose="020B0604030504040204" pitchFamily="34" charset="0"/>
                          <a:ea typeface="Verdana" panose="020B0604030504040204" pitchFamily="34" charset="0"/>
                        </a:rPr>
                        <a:t>3.500(3)</a:t>
                      </a:r>
                      <a:endParaRPr lang="en-US" sz="32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3200" kern="100" dirty="0">
                          <a:effectLst/>
                          <a:latin typeface="Verdana" panose="020B0604030504040204" pitchFamily="34" charset="0"/>
                          <a:ea typeface="Verdana" panose="020B0604030504040204" pitchFamily="34" charset="0"/>
                        </a:rPr>
                        <a:t>3.500(1)</a:t>
                      </a:r>
                      <a:endParaRPr lang="en-US" sz="32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2200341250"/>
                  </a:ext>
                </a:extLst>
              </a:tr>
            </a:tbl>
          </a:graphicData>
        </a:graphic>
      </p:graphicFrame>
    </p:spTree>
    <p:extLst>
      <p:ext uri="{BB962C8B-B14F-4D97-AF65-F5344CB8AC3E}">
        <p14:creationId xmlns:p14="http://schemas.microsoft.com/office/powerpoint/2010/main" val="2137047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7951470" cy="9116695"/>
            <a:chOff x="0" y="0"/>
            <a:chExt cx="7951470" cy="9116695"/>
          </a:xfrm>
        </p:grpSpPr>
        <p:sp>
          <p:nvSpPr>
            <p:cNvPr id="3" name="object 3"/>
            <p:cNvSpPr/>
            <p:nvPr/>
          </p:nvSpPr>
          <p:spPr>
            <a:xfrm>
              <a:off x="0" y="0"/>
              <a:ext cx="2414905" cy="2363470"/>
            </a:xfrm>
            <a:custGeom>
              <a:avLst/>
              <a:gdLst/>
              <a:ahLst/>
              <a:cxnLst/>
              <a:rect l="l" t="t" r="r" b="b"/>
              <a:pathLst>
                <a:path w="2414905" h="2363470">
                  <a:moveTo>
                    <a:pt x="0" y="1939299"/>
                  </a:moveTo>
                  <a:lnTo>
                    <a:pt x="0" y="2362847"/>
                  </a:lnTo>
                  <a:lnTo>
                    <a:pt x="120300" y="2362847"/>
                  </a:lnTo>
                  <a:lnTo>
                    <a:pt x="191911" y="2359116"/>
                  </a:lnTo>
                  <a:lnTo>
                    <a:pt x="242022" y="2355129"/>
                  </a:lnTo>
                  <a:lnTo>
                    <a:pt x="291961" y="2350095"/>
                  </a:lnTo>
                  <a:lnTo>
                    <a:pt x="341712" y="2344021"/>
                  </a:lnTo>
                  <a:lnTo>
                    <a:pt x="391261" y="2336913"/>
                  </a:lnTo>
                  <a:lnTo>
                    <a:pt x="440592" y="2328778"/>
                  </a:lnTo>
                  <a:lnTo>
                    <a:pt x="489689" y="2319622"/>
                  </a:lnTo>
                  <a:lnTo>
                    <a:pt x="538538" y="2309450"/>
                  </a:lnTo>
                  <a:lnTo>
                    <a:pt x="587123" y="2298269"/>
                  </a:lnTo>
                  <a:lnTo>
                    <a:pt x="635429" y="2286085"/>
                  </a:lnTo>
                  <a:lnTo>
                    <a:pt x="683441" y="2272904"/>
                  </a:lnTo>
                  <a:lnTo>
                    <a:pt x="731143" y="2258733"/>
                  </a:lnTo>
                  <a:lnTo>
                    <a:pt x="778520" y="2243577"/>
                  </a:lnTo>
                  <a:lnTo>
                    <a:pt x="825557" y="2227443"/>
                  </a:lnTo>
                  <a:lnTo>
                    <a:pt x="872238" y="2210336"/>
                  </a:lnTo>
                  <a:lnTo>
                    <a:pt x="918548" y="2192263"/>
                  </a:lnTo>
                  <a:lnTo>
                    <a:pt x="964472" y="2173231"/>
                  </a:lnTo>
                  <a:lnTo>
                    <a:pt x="1009995" y="2153244"/>
                  </a:lnTo>
                  <a:lnTo>
                    <a:pt x="1055101" y="2132310"/>
                  </a:lnTo>
                  <a:lnTo>
                    <a:pt x="1099775" y="2110434"/>
                  </a:lnTo>
                  <a:lnTo>
                    <a:pt x="1144002" y="2087624"/>
                  </a:lnTo>
                  <a:lnTo>
                    <a:pt x="1187766" y="2063883"/>
                  </a:lnTo>
                  <a:lnTo>
                    <a:pt x="1231053" y="2039220"/>
                  </a:lnTo>
                  <a:lnTo>
                    <a:pt x="1273846" y="2013640"/>
                  </a:lnTo>
                  <a:lnTo>
                    <a:pt x="1316131" y="1987149"/>
                  </a:lnTo>
                  <a:lnTo>
                    <a:pt x="1357892" y="1959754"/>
                  </a:lnTo>
                  <a:lnTo>
                    <a:pt x="1387485" y="1939442"/>
                  </a:lnTo>
                  <a:lnTo>
                    <a:pt x="46137" y="1939442"/>
                  </a:lnTo>
                  <a:lnTo>
                    <a:pt x="0" y="1939299"/>
                  </a:lnTo>
                  <a:close/>
                </a:path>
                <a:path w="2414905" h="2363470">
                  <a:moveTo>
                    <a:pt x="2414850" y="0"/>
                  </a:moveTo>
                  <a:lnTo>
                    <a:pt x="1989571" y="0"/>
                  </a:lnTo>
                  <a:lnTo>
                    <a:pt x="1989477" y="14559"/>
                  </a:lnTo>
                  <a:lnTo>
                    <a:pt x="1987918" y="63838"/>
                  </a:lnTo>
                  <a:lnTo>
                    <a:pt x="1985130" y="112952"/>
                  </a:lnTo>
                  <a:lnTo>
                    <a:pt x="1981121" y="161880"/>
                  </a:lnTo>
                  <a:lnTo>
                    <a:pt x="1975900" y="210601"/>
                  </a:lnTo>
                  <a:lnTo>
                    <a:pt x="1969475" y="259095"/>
                  </a:lnTo>
                  <a:lnTo>
                    <a:pt x="1961856" y="307341"/>
                  </a:lnTo>
                  <a:lnTo>
                    <a:pt x="1953051" y="355317"/>
                  </a:lnTo>
                  <a:lnTo>
                    <a:pt x="1943068" y="403002"/>
                  </a:lnTo>
                  <a:lnTo>
                    <a:pt x="1931916" y="450376"/>
                  </a:lnTo>
                  <a:lnTo>
                    <a:pt x="1919605" y="497417"/>
                  </a:lnTo>
                  <a:lnTo>
                    <a:pt x="1906141" y="544106"/>
                  </a:lnTo>
                  <a:lnTo>
                    <a:pt x="1891535" y="590419"/>
                  </a:lnTo>
                  <a:lnTo>
                    <a:pt x="1875795" y="636338"/>
                  </a:lnTo>
                  <a:lnTo>
                    <a:pt x="1858930" y="681840"/>
                  </a:lnTo>
                  <a:lnTo>
                    <a:pt x="1840947" y="726905"/>
                  </a:lnTo>
                  <a:lnTo>
                    <a:pt x="1821856" y="771512"/>
                  </a:lnTo>
                  <a:lnTo>
                    <a:pt x="1801666" y="815640"/>
                  </a:lnTo>
                  <a:lnTo>
                    <a:pt x="1780385" y="859268"/>
                  </a:lnTo>
                  <a:lnTo>
                    <a:pt x="1758022" y="902375"/>
                  </a:lnTo>
                  <a:lnTo>
                    <a:pt x="1734585" y="944939"/>
                  </a:lnTo>
                  <a:lnTo>
                    <a:pt x="1710084" y="986941"/>
                  </a:lnTo>
                  <a:lnTo>
                    <a:pt x="1684526" y="1028359"/>
                  </a:lnTo>
                  <a:lnTo>
                    <a:pt x="1657920" y="1069172"/>
                  </a:lnTo>
                  <a:lnTo>
                    <a:pt x="1630276" y="1109359"/>
                  </a:lnTo>
                  <a:lnTo>
                    <a:pt x="1601601" y="1148899"/>
                  </a:lnTo>
                  <a:lnTo>
                    <a:pt x="1571905" y="1187771"/>
                  </a:lnTo>
                  <a:lnTo>
                    <a:pt x="1541196" y="1225955"/>
                  </a:lnTo>
                  <a:lnTo>
                    <a:pt x="1509483" y="1263429"/>
                  </a:lnTo>
                  <a:lnTo>
                    <a:pt x="1476774" y="1300172"/>
                  </a:lnTo>
                  <a:lnTo>
                    <a:pt x="1443078" y="1336164"/>
                  </a:lnTo>
                  <a:lnTo>
                    <a:pt x="1408404" y="1371383"/>
                  </a:lnTo>
                  <a:lnTo>
                    <a:pt x="1372856" y="1405719"/>
                  </a:lnTo>
                  <a:lnTo>
                    <a:pt x="1336545" y="1439069"/>
                  </a:lnTo>
                  <a:lnTo>
                    <a:pt x="1299492" y="1471425"/>
                  </a:lnTo>
                  <a:lnTo>
                    <a:pt x="1261718" y="1502779"/>
                  </a:lnTo>
                  <a:lnTo>
                    <a:pt x="1223244" y="1533121"/>
                  </a:lnTo>
                  <a:lnTo>
                    <a:pt x="1184091" y="1562444"/>
                  </a:lnTo>
                  <a:lnTo>
                    <a:pt x="1144280" y="1590740"/>
                  </a:lnTo>
                  <a:lnTo>
                    <a:pt x="1103832" y="1617999"/>
                  </a:lnTo>
                  <a:lnTo>
                    <a:pt x="1062768" y="1644213"/>
                  </a:lnTo>
                  <a:lnTo>
                    <a:pt x="1021109" y="1669373"/>
                  </a:lnTo>
                  <a:lnTo>
                    <a:pt x="978877" y="1693472"/>
                  </a:lnTo>
                  <a:lnTo>
                    <a:pt x="936092" y="1716501"/>
                  </a:lnTo>
                  <a:lnTo>
                    <a:pt x="892775" y="1738451"/>
                  </a:lnTo>
                  <a:lnTo>
                    <a:pt x="848947" y="1759314"/>
                  </a:lnTo>
                  <a:lnTo>
                    <a:pt x="804630" y="1779081"/>
                  </a:lnTo>
                  <a:lnTo>
                    <a:pt x="759844" y="1797744"/>
                  </a:lnTo>
                  <a:lnTo>
                    <a:pt x="714611" y="1815295"/>
                  </a:lnTo>
                  <a:lnTo>
                    <a:pt x="668951" y="1831724"/>
                  </a:lnTo>
                  <a:lnTo>
                    <a:pt x="622886" y="1847024"/>
                  </a:lnTo>
                  <a:lnTo>
                    <a:pt x="576436" y="1861186"/>
                  </a:lnTo>
                  <a:lnTo>
                    <a:pt x="529623" y="1874202"/>
                  </a:lnTo>
                  <a:lnTo>
                    <a:pt x="482468" y="1886062"/>
                  </a:lnTo>
                  <a:lnTo>
                    <a:pt x="434991" y="1896760"/>
                  </a:lnTo>
                  <a:lnTo>
                    <a:pt x="387214" y="1906285"/>
                  </a:lnTo>
                  <a:lnTo>
                    <a:pt x="339158" y="1914631"/>
                  </a:lnTo>
                  <a:lnTo>
                    <a:pt x="290844" y="1921787"/>
                  </a:lnTo>
                  <a:lnTo>
                    <a:pt x="242292" y="1927747"/>
                  </a:lnTo>
                  <a:lnTo>
                    <a:pt x="193525" y="1932500"/>
                  </a:lnTo>
                  <a:lnTo>
                    <a:pt x="144562" y="1936040"/>
                  </a:lnTo>
                  <a:lnTo>
                    <a:pt x="95426" y="1938357"/>
                  </a:lnTo>
                  <a:lnTo>
                    <a:pt x="46137" y="1939442"/>
                  </a:lnTo>
                  <a:lnTo>
                    <a:pt x="1387485" y="1939442"/>
                  </a:lnTo>
                  <a:lnTo>
                    <a:pt x="1439782" y="1902274"/>
                  </a:lnTo>
                  <a:lnTo>
                    <a:pt x="1479881" y="1872202"/>
                  </a:lnTo>
                  <a:lnTo>
                    <a:pt x="1519394" y="1841249"/>
                  </a:lnTo>
                  <a:lnTo>
                    <a:pt x="1558308" y="1809423"/>
                  </a:lnTo>
                  <a:lnTo>
                    <a:pt x="1596606" y="1776729"/>
                  </a:lnTo>
                  <a:lnTo>
                    <a:pt x="1634273" y="1743174"/>
                  </a:lnTo>
                  <a:lnTo>
                    <a:pt x="1671294" y="1708763"/>
                  </a:lnTo>
                  <a:lnTo>
                    <a:pt x="1707654" y="1673503"/>
                  </a:lnTo>
                  <a:lnTo>
                    <a:pt x="1743258" y="1637483"/>
                  </a:lnTo>
                  <a:lnTo>
                    <a:pt x="1778018" y="1600793"/>
                  </a:lnTo>
                  <a:lnTo>
                    <a:pt x="1811930" y="1563448"/>
                  </a:lnTo>
                  <a:lnTo>
                    <a:pt x="1844986" y="1525465"/>
                  </a:lnTo>
                  <a:lnTo>
                    <a:pt x="1877181" y="1486858"/>
                  </a:lnTo>
                  <a:lnTo>
                    <a:pt x="1908507" y="1447642"/>
                  </a:lnTo>
                  <a:lnTo>
                    <a:pt x="1938960" y="1407833"/>
                  </a:lnTo>
                  <a:lnTo>
                    <a:pt x="1968532" y="1367446"/>
                  </a:lnTo>
                  <a:lnTo>
                    <a:pt x="1997217" y="1326496"/>
                  </a:lnTo>
                  <a:lnTo>
                    <a:pt x="2025010" y="1284998"/>
                  </a:lnTo>
                  <a:lnTo>
                    <a:pt x="2051902" y="1242968"/>
                  </a:lnTo>
                  <a:lnTo>
                    <a:pt x="2077889" y="1200420"/>
                  </a:lnTo>
                  <a:lnTo>
                    <a:pt x="2102965" y="1157371"/>
                  </a:lnTo>
                  <a:lnTo>
                    <a:pt x="2127121" y="1113835"/>
                  </a:lnTo>
                  <a:lnTo>
                    <a:pt x="2150354" y="1069827"/>
                  </a:lnTo>
                  <a:lnTo>
                    <a:pt x="2172655" y="1025363"/>
                  </a:lnTo>
                  <a:lnTo>
                    <a:pt x="2194019" y="980458"/>
                  </a:lnTo>
                  <a:lnTo>
                    <a:pt x="2214440" y="935127"/>
                  </a:lnTo>
                  <a:lnTo>
                    <a:pt x="2233911" y="889386"/>
                  </a:lnTo>
                  <a:lnTo>
                    <a:pt x="2252425" y="843249"/>
                  </a:lnTo>
                  <a:lnTo>
                    <a:pt x="2269978" y="796732"/>
                  </a:lnTo>
                  <a:lnTo>
                    <a:pt x="2286561" y="749851"/>
                  </a:lnTo>
                  <a:lnTo>
                    <a:pt x="2302170" y="702619"/>
                  </a:lnTo>
                  <a:lnTo>
                    <a:pt x="2316797" y="655054"/>
                  </a:lnTo>
                  <a:lnTo>
                    <a:pt x="2330437" y="607169"/>
                  </a:lnTo>
                  <a:lnTo>
                    <a:pt x="2343083" y="558980"/>
                  </a:lnTo>
                  <a:lnTo>
                    <a:pt x="2354729" y="510502"/>
                  </a:lnTo>
                  <a:lnTo>
                    <a:pt x="2365368" y="461751"/>
                  </a:lnTo>
                  <a:lnTo>
                    <a:pt x="2374995" y="412741"/>
                  </a:lnTo>
                  <a:lnTo>
                    <a:pt x="2383602" y="363489"/>
                  </a:lnTo>
                  <a:lnTo>
                    <a:pt x="2391184" y="314008"/>
                  </a:lnTo>
                  <a:lnTo>
                    <a:pt x="2397735" y="264315"/>
                  </a:lnTo>
                  <a:lnTo>
                    <a:pt x="2403247" y="214425"/>
                  </a:lnTo>
                  <a:lnTo>
                    <a:pt x="2407715" y="164353"/>
                  </a:lnTo>
                  <a:lnTo>
                    <a:pt x="2411133" y="114113"/>
                  </a:lnTo>
                  <a:lnTo>
                    <a:pt x="2413493" y="63722"/>
                  </a:lnTo>
                  <a:lnTo>
                    <a:pt x="2414756" y="14559"/>
                  </a:lnTo>
                  <a:lnTo>
                    <a:pt x="2414850" y="0"/>
                  </a:lnTo>
                  <a:close/>
                </a:path>
              </a:pathLst>
            </a:custGeom>
            <a:solidFill>
              <a:srgbClr val="FBBC00"/>
            </a:solidFill>
          </p:spPr>
          <p:txBody>
            <a:bodyPr wrap="square" lIns="0" tIns="0" rIns="0" bIns="0" rtlCol="0"/>
            <a:lstStyle/>
            <a:p>
              <a:endParaRPr/>
            </a:p>
          </p:txBody>
        </p:sp>
        <p:pic>
          <p:nvPicPr>
            <p:cNvPr id="4" name="object 4"/>
            <p:cNvPicPr/>
            <p:nvPr/>
          </p:nvPicPr>
          <p:blipFill>
            <a:blip r:embed="rId2" cstate="print"/>
            <a:stretch>
              <a:fillRect/>
            </a:stretch>
          </p:blipFill>
          <p:spPr>
            <a:xfrm>
              <a:off x="1426451" y="1477548"/>
              <a:ext cx="6524624" cy="7639050"/>
            </a:xfrm>
            <a:prstGeom prst="rect">
              <a:avLst/>
            </a:prstGeom>
          </p:spPr>
        </p:pic>
      </p:grpSp>
      <p:sp>
        <p:nvSpPr>
          <p:cNvPr id="6" name="object 6"/>
          <p:cNvSpPr txBox="1">
            <a:spLocks noGrp="1"/>
          </p:cNvSpPr>
          <p:nvPr>
            <p:ph type="title"/>
          </p:nvPr>
        </p:nvSpPr>
        <p:spPr>
          <a:xfrm>
            <a:off x="10248566" y="1754200"/>
            <a:ext cx="4906010" cy="550151"/>
          </a:xfrm>
          <a:prstGeom prst="rect">
            <a:avLst/>
          </a:prstGeom>
        </p:spPr>
        <p:txBody>
          <a:bodyPr vert="horz" wrap="square" lIns="0" tIns="100330" rIns="0" bIns="0" rtlCol="0">
            <a:spAutoFit/>
          </a:bodyPr>
          <a:lstStyle/>
          <a:p>
            <a:pPr marL="12700" marR="5080">
              <a:lnSpc>
                <a:spcPts val="3450"/>
              </a:lnSpc>
              <a:spcBef>
                <a:spcPts val="790"/>
              </a:spcBef>
            </a:pPr>
            <a:r>
              <a:rPr lang="en-US" sz="3450" dirty="0">
                <a:latin typeface="Verdana"/>
                <a:cs typeface="Verdana"/>
              </a:rPr>
              <a:t>DISCUSSION</a:t>
            </a:r>
            <a:endParaRPr sz="3450" dirty="0">
              <a:latin typeface="Verdana"/>
              <a:cs typeface="Verdana"/>
            </a:endParaRPr>
          </a:p>
        </p:txBody>
      </p:sp>
      <p:sp>
        <p:nvSpPr>
          <p:cNvPr id="5" name="TextBox 4">
            <a:extLst>
              <a:ext uri="{FF2B5EF4-FFF2-40B4-BE49-F238E27FC236}">
                <a16:creationId xmlns:a16="http://schemas.microsoft.com/office/drawing/2014/main" id="{FB73D2C3-78C7-F220-0A4F-19CEF6A911F4}"/>
              </a:ext>
            </a:extLst>
          </p:cNvPr>
          <p:cNvSpPr txBox="1"/>
          <p:nvPr/>
        </p:nvSpPr>
        <p:spPr>
          <a:xfrm>
            <a:off x="8845550" y="3016250"/>
            <a:ext cx="8305800" cy="6555641"/>
          </a:xfrm>
          <a:prstGeom prst="rect">
            <a:avLst/>
          </a:prstGeom>
          <a:noFill/>
        </p:spPr>
        <p:txBody>
          <a:bodyPr wrap="square" rtlCol="0">
            <a:spAutoFit/>
          </a:bodyPr>
          <a:lstStyle/>
          <a:p>
            <a:r>
              <a:rPr lang="en-US" sz="2800" spc="140" dirty="0">
                <a:solidFill>
                  <a:srgbClr val="27316F"/>
                </a:solidFill>
                <a:latin typeface="Verdana"/>
              </a:rPr>
              <a:t>The study examined the impact of social media on students' academic performance. It found that while some students perform better when using social media, others become distracted. Interestingly, spending 4-5 hours on social media typically results in higher grades, though this pattern does not hold true for first-year students. However, it is challenging to definitively conclude that social media directly causes better grades. Additionally, older students tend to utilize social media more for academic and professional purposes.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10286997"/>
                </a:moveTo>
                <a:lnTo>
                  <a:pt x="18287999" y="10286997"/>
                </a:lnTo>
                <a:lnTo>
                  <a:pt x="18287999" y="0"/>
                </a:lnTo>
                <a:lnTo>
                  <a:pt x="0" y="0"/>
                </a:lnTo>
                <a:lnTo>
                  <a:pt x="0" y="10286997"/>
                </a:lnTo>
                <a:close/>
              </a:path>
            </a:pathLst>
          </a:custGeom>
          <a:solidFill>
            <a:srgbClr val="75C4C0"/>
          </a:solidFill>
        </p:spPr>
        <p:txBody>
          <a:bodyPr wrap="square" lIns="0" tIns="0" rIns="0" bIns="0" rtlCol="0"/>
          <a:lstStyle/>
          <a:p>
            <a:endParaRPr/>
          </a:p>
        </p:txBody>
      </p:sp>
      <p:sp>
        <p:nvSpPr>
          <p:cNvPr id="3" name="object 3"/>
          <p:cNvSpPr/>
          <p:nvPr/>
        </p:nvSpPr>
        <p:spPr>
          <a:xfrm>
            <a:off x="15007589" y="6465099"/>
            <a:ext cx="3281045" cy="3822065"/>
          </a:xfrm>
          <a:custGeom>
            <a:avLst/>
            <a:gdLst/>
            <a:ahLst/>
            <a:cxnLst/>
            <a:rect l="l" t="t" r="r" b="b"/>
            <a:pathLst>
              <a:path w="3281044" h="3822065">
                <a:moveTo>
                  <a:pt x="3280447" y="0"/>
                </a:moveTo>
                <a:lnTo>
                  <a:pt x="3223780" y="8219"/>
                </a:lnTo>
                <a:lnTo>
                  <a:pt x="3174323" y="16101"/>
                </a:lnTo>
                <a:lnTo>
                  <a:pt x="3125016" y="24589"/>
                </a:lnTo>
                <a:lnTo>
                  <a:pt x="3075865" y="33680"/>
                </a:lnTo>
                <a:lnTo>
                  <a:pt x="3026877" y="43371"/>
                </a:lnTo>
                <a:lnTo>
                  <a:pt x="2978057" y="53659"/>
                </a:lnTo>
                <a:lnTo>
                  <a:pt x="2929410" y="64539"/>
                </a:lnTo>
                <a:lnTo>
                  <a:pt x="2880945" y="76010"/>
                </a:lnTo>
                <a:lnTo>
                  <a:pt x="2832665" y="88068"/>
                </a:lnTo>
                <a:lnTo>
                  <a:pt x="2784577" y="100711"/>
                </a:lnTo>
                <a:lnTo>
                  <a:pt x="2736688" y="113933"/>
                </a:lnTo>
                <a:lnTo>
                  <a:pt x="2689003" y="127734"/>
                </a:lnTo>
                <a:lnTo>
                  <a:pt x="2641527" y="142109"/>
                </a:lnTo>
                <a:lnTo>
                  <a:pt x="2594268" y="157055"/>
                </a:lnTo>
                <a:lnTo>
                  <a:pt x="2547231" y="172570"/>
                </a:lnTo>
                <a:lnTo>
                  <a:pt x="2500422" y="188650"/>
                </a:lnTo>
                <a:lnTo>
                  <a:pt x="2453847" y="205291"/>
                </a:lnTo>
                <a:lnTo>
                  <a:pt x="2407512" y="222491"/>
                </a:lnTo>
                <a:lnTo>
                  <a:pt x="2361422" y="240247"/>
                </a:lnTo>
                <a:lnTo>
                  <a:pt x="2315585" y="258556"/>
                </a:lnTo>
                <a:lnTo>
                  <a:pt x="2270006" y="277414"/>
                </a:lnTo>
                <a:lnTo>
                  <a:pt x="2224690" y="296817"/>
                </a:lnTo>
                <a:lnTo>
                  <a:pt x="2179645" y="316764"/>
                </a:lnTo>
                <a:lnTo>
                  <a:pt x="2134875" y="337251"/>
                </a:lnTo>
                <a:lnTo>
                  <a:pt x="2090387" y="358275"/>
                </a:lnTo>
                <a:lnTo>
                  <a:pt x="2046187" y="379832"/>
                </a:lnTo>
                <a:lnTo>
                  <a:pt x="2002281" y="401919"/>
                </a:lnTo>
                <a:lnTo>
                  <a:pt x="1958674" y="424534"/>
                </a:lnTo>
                <a:lnTo>
                  <a:pt x="1915373" y="447673"/>
                </a:lnTo>
                <a:lnTo>
                  <a:pt x="1872384" y="471332"/>
                </a:lnTo>
                <a:lnTo>
                  <a:pt x="1829713" y="495510"/>
                </a:lnTo>
                <a:lnTo>
                  <a:pt x="1787365" y="520202"/>
                </a:lnTo>
                <a:lnTo>
                  <a:pt x="1745347" y="545406"/>
                </a:lnTo>
                <a:lnTo>
                  <a:pt x="1703665" y="571118"/>
                </a:lnTo>
                <a:lnTo>
                  <a:pt x="1662324" y="597336"/>
                </a:lnTo>
                <a:lnTo>
                  <a:pt x="1621331" y="624055"/>
                </a:lnTo>
                <a:lnTo>
                  <a:pt x="1580692" y="651274"/>
                </a:lnTo>
                <a:lnTo>
                  <a:pt x="1540412" y="678988"/>
                </a:lnTo>
                <a:lnTo>
                  <a:pt x="1500498" y="707195"/>
                </a:lnTo>
                <a:lnTo>
                  <a:pt x="1460955" y="735891"/>
                </a:lnTo>
                <a:lnTo>
                  <a:pt x="1421789" y="765074"/>
                </a:lnTo>
                <a:lnTo>
                  <a:pt x="1383008" y="794739"/>
                </a:lnTo>
                <a:lnTo>
                  <a:pt x="1344615" y="824885"/>
                </a:lnTo>
                <a:lnTo>
                  <a:pt x="1306618" y="855508"/>
                </a:lnTo>
                <a:lnTo>
                  <a:pt x="1269023" y="886604"/>
                </a:lnTo>
                <a:lnTo>
                  <a:pt x="1231835" y="918171"/>
                </a:lnTo>
                <a:lnTo>
                  <a:pt x="1195060" y="950206"/>
                </a:lnTo>
                <a:lnTo>
                  <a:pt x="1158705" y="982705"/>
                </a:lnTo>
                <a:lnTo>
                  <a:pt x="1122775" y="1015664"/>
                </a:lnTo>
                <a:lnTo>
                  <a:pt x="1087276" y="1049082"/>
                </a:lnTo>
                <a:lnTo>
                  <a:pt x="1052215" y="1082955"/>
                </a:lnTo>
                <a:lnTo>
                  <a:pt x="1017596" y="1117279"/>
                </a:lnTo>
                <a:lnTo>
                  <a:pt x="983428" y="1152052"/>
                </a:lnTo>
                <a:lnTo>
                  <a:pt x="949714" y="1187270"/>
                </a:lnTo>
                <a:lnTo>
                  <a:pt x="916462" y="1222931"/>
                </a:lnTo>
                <a:lnTo>
                  <a:pt x="883677" y="1259031"/>
                </a:lnTo>
                <a:lnTo>
                  <a:pt x="851365" y="1295566"/>
                </a:lnTo>
                <a:lnTo>
                  <a:pt x="819532" y="1332535"/>
                </a:lnTo>
                <a:lnTo>
                  <a:pt x="786591" y="1371852"/>
                </a:lnTo>
                <a:lnTo>
                  <a:pt x="754293" y="1411518"/>
                </a:lnTo>
                <a:lnTo>
                  <a:pt x="722640" y="1451526"/>
                </a:lnTo>
                <a:lnTo>
                  <a:pt x="691615" y="1491892"/>
                </a:lnTo>
                <a:lnTo>
                  <a:pt x="661274" y="1532539"/>
                </a:lnTo>
                <a:lnTo>
                  <a:pt x="631566" y="1573529"/>
                </a:lnTo>
                <a:lnTo>
                  <a:pt x="602511" y="1614833"/>
                </a:lnTo>
                <a:lnTo>
                  <a:pt x="574111" y="1656443"/>
                </a:lnTo>
                <a:lnTo>
                  <a:pt x="546369" y="1698353"/>
                </a:lnTo>
                <a:lnTo>
                  <a:pt x="519286" y="1740554"/>
                </a:lnTo>
                <a:lnTo>
                  <a:pt x="492864" y="1783041"/>
                </a:lnTo>
                <a:lnTo>
                  <a:pt x="467106" y="1825806"/>
                </a:lnTo>
                <a:lnTo>
                  <a:pt x="442014" y="1868841"/>
                </a:lnTo>
                <a:lnTo>
                  <a:pt x="417589" y="1912140"/>
                </a:lnTo>
                <a:lnTo>
                  <a:pt x="393835" y="1955696"/>
                </a:lnTo>
                <a:lnTo>
                  <a:pt x="370753" y="1999502"/>
                </a:lnTo>
                <a:lnTo>
                  <a:pt x="348346" y="2043550"/>
                </a:lnTo>
                <a:lnTo>
                  <a:pt x="326615" y="2087834"/>
                </a:lnTo>
                <a:lnTo>
                  <a:pt x="305563" y="2132346"/>
                </a:lnTo>
                <a:lnTo>
                  <a:pt x="285191" y="2177079"/>
                </a:lnTo>
                <a:lnTo>
                  <a:pt x="265503" y="2222027"/>
                </a:lnTo>
                <a:lnTo>
                  <a:pt x="246500" y="2267182"/>
                </a:lnTo>
                <a:lnTo>
                  <a:pt x="228184" y="2312537"/>
                </a:lnTo>
                <a:lnTo>
                  <a:pt x="210557" y="2358085"/>
                </a:lnTo>
                <a:lnTo>
                  <a:pt x="193623" y="2403819"/>
                </a:lnTo>
                <a:lnTo>
                  <a:pt x="177381" y="2449731"/>
                </a:lnTo>
                <a:lnTo>
                  <a:pt x="161836" y="2495816"/>
                </a:lnTo>
                <a:lnTo>
                  <a:pt x="146989" y="2542065"/>
                </a:lnTo>
                <a:lnTo>
                  <a:pt x="132842" y="2588472"/>
                </a:lnTo>
                <a:lnTo>
                  <a:pt x="119397" y="2635029"/>
                </a:lnTo>
                <a:lnTo>
                  <a:pt x="106657" y="2681730"/>
                </a:lnTo>
                <a:lnTo>
                  <a:pt x="94623" y="2728567"/>
                </a:lnTo>
                <a:lnTo>
                  <a:pt x="83298" y="2775533"/>
                </a:lnTo>
                <a:lnTo>
                  <a:pt x="72685" y="2822622"/>
                </a:lnTo>
                <a:lnTo>
                  <a:pt x="62784" y="2869826"/>
                </a:lnTo>
                <a:lnTo>
                  <a:pt x="53598" y="2917138"/>
                </a:lnTo>
                <a:lnTo>
                  <a:pt x="45130" y="2964550"/>
                </a:lnTo>
                <a:lnTo>
                  <a:pt x="37381" y="3012057"/>
                </a:lnTo>
                <a:lnTo>
                  <a:pt x="30354" y="3059651"/>
                </a:lnTo>
                <a:lnTo>
                  <a:pt x="24028" y="3107521"/>
                </a:lnTo>
                <a:lnTo>
                  <a:pt x="18404" y="3155751"/>
                </a:lnTo>
                <a:lnTo>
                  <a:pt x="13624" y="3202881"/>
                </a:lnTo>
                <a:lnTo>
                  <a:pt x="9505" y="3250751"/>
                </a:lnTo>
                <a:lnTo>
                  <a:pt x="6119" y="3298672"/>
                </a:lnTo>
                <a:lnTo>
                  <a:pt x="3467" y="3346638"/>
                </a:lnTo>
                <a:lnTo>
                  <a:pt x="1551" y="3394641"/>
                </a:lnTo>
                <a:lnTo>
                  <a:pt x="375" y="3442674"/>
                </a:lnTo>
                <a:lnTo>
                  <a:pt x="0" y="3484078"/>
                </a:lnTo>
                <a:lnTo>
                  <a:pt x="0" y="3500150"/>
                </a:lnTo>
                <a:lnTo>
                  <a:pt x="247" y="3538802"/>
                </a:lnTo>
                <a:lnTo>
                  <a:pt x="1300" y="3586883"/>
                </a:lnTo>
                <a:lnTo>
                  <a:pt x="3100" y="3634966"/>
                </a:lnTo>
                <a:lnTo>
                  <a:pt x="5650" y="3683044"/>
                </a:lnTo>
                <a:lnTo>
                  <a:pt x="8952" y="3731109"/>
                </a:lnTo>
                <a:lnTo>
                  <a:pt x="13007" y="3779155"/>
                </a:lnTo>
                <a:lnTo>
                  <a:pt x="17290" y="3821898"/>
                </a:lnTo>
                <a:lnTo>
                  <a:pt x="573508" y="3821898"/>
                </a:lnTo>
                <a:lnTo>
                  <a:pt x="569074" y="3786722"/>
                </a:lnTo>
                <a:lnTo>
                  <a:pt x="563909" y="3738196"/>
                </a:lnTo>
                <a:lnTo>
                  <a:pt x="559684" y="3689629"/>
                </a:lnTo>
                <a:lnTo>
                  <a:pt x="556397" y="3641033"/>
                </a:lnTo>
                <a:lnTo>
                  <a:pt x="554043" y="3592418"/>
                </a:lnTo>
                <a:lnTo>
                  <a:pt x="552621" y="3543794"/>
                </a:lnTo>
                <a:lnTo>
                  <a:pt x="552176" y="3500150"/>
                </a:lnTo>
                <a:lnTo>
                  <a:pt x="552223" y="3484078"/>
                </a:lnTo>
                <a:lnTo>
                  <a:pt x="553904" y="3397976"/>
                </a:lnTo>
                <a:lnTo>
                  <a:pt x="556171" y="3349422"/>
                </a:lnTo>
                <a:lnTo>
                  <a:pt x="559353" y="3300912"/>
                </a:lnTo>
                <a:lnTo>
                  <a:pt x="563445" y="3252457"/>
                </a:lnTo>
                <a:lnTo>
                  <a:pt x="568445" y="3204066"/>
                </a:lnTo>
                <a:lnTo>
                  <a:pt x="574445" y="3155070"/>
                </a:lnTo>
                <a:lnTo>
                  <a:pt x="581186" y="3107324"/>
                </a:lnTo>
                <a:lnTo>
                  <a:pt x="588858" y="3059387"/>
                </a:lnTo>
                <a:lnTo>
                  <a:pt x="597455" y="3011360"/>
                </a:lnTo>
                <a:lnTo>
                  <a:pt x="606943" y="2963451"/>
                </a:lnTo>
                <a:lnTo>
                  <a:pt x="617320" y="2915669"/>
                </a:lnTo>
                <a:lnTo>
                  <a:pt x="628580" y="2868025"/>
                </a:lnTo>
                <a:lnTo>
                  <a:pt x="640722" y="2820530"/>
                </a:lnTo>
                <a:lnTo>
                  <a:pt x="653742" y="2773194"/>
                </a:lnTo>
                <a:lnTo>
                  <a:pt x="667636" y="2726027"/>
                </a:lnTo>
                <a:lnTo>
                  <a:pt x="682402" y="2679041"/>
                </a:lnTo>
                <a:lnTo>
                  <a:pt x="698036" y="2632245"/>
                </a:lnTo>
                <a:lnTo>
                  <a:pt x="714534" y="2585650"/>
                </a:lnTo>
                <a:lnTo>
                  <a:pt x="731894" y="2539267"/>
                </a:lnTo>
                <a:lnTo>
                  <a:pt x="750111" y="2493106"/>
                </a:lnTo>
                <a:lnTo>
                  <a:pt x="769184" y="2447177"/>
                </a:lnTo>
                <a:lnTo>
                  <a:pt x="789108" y="2401491"/>
                </a:lnTo>
                <a:lnTo>
                  <a:pt x="809880" y="2356059"/>
                </a:lnTo>
                <a:lnTo>
                  <a:pt x="831497" y="2310891"/>
                </a:lnTo>
                <a:lnTo>
                  <a:pt x="853955" y="2265997"/>
                </a:lnTo>
                <a:lnTo>
                  <a:pt x="877252" y="2221388"/>
                </a:lnTo>
                <a:lnTo>
                  <a:pt x="901384" y="2177074"/>
                </a:lnTo>
                <a:lnTo>
                  <a:pt x="926347" y="2133067"/>
                </a:lnTo>
                <a:lnTo>
                  <a:pt x="952139" y="2089375"/>
                </a:lnTo>
                <a:lnTo>
                  <a:pt x="978755" y="2046011"/>
                </a:lnTo>
                <a:lnTo>
                  <a:pt x="1006194" y="2002984"/>
                </a:lnTo>
                <a:lnTo>
                  <a:pt x="1034451" y="1960305"/>
                </a:lnTo>
                <a:lnTo>
                  <a:pt x="1063523" y="1917984"/>
                </a:lnTo>
                <a:lnTo>
                  <a:pt x="1093407" y="1876032"/>
                </a:lnTo>
                <a:lnTo>
                  <a:pt x="1124099" y="1834459"/>
                </a:lnTo>
                <a:lnTo>
                  <a:pt x="1155597" y="1793276"/>
                </a:lnTo>
                <a:lnTo>
                  <a:pt x="1187896" y="1752493"/>
                </a:lnTo>
                <a:lnTo>
                  <a:pt x="1220994" y="1712121"/>
                </a:lnTo>
                <a:lnTo>
                  <a:pt x="1254888" y="1672171"/>
                </a:lnTo>
                <a:lnTo>
                  <a:pt x="1287420" y="1635074"/>
                </a:lnTo>
                <a:lnTo>
                  <a:pt x="1320531" y="1598493"/>
                </a:lnTo>
                <a:lnTo>
                  <a:pt x="1354212" y="1562433"/>
                </a:lnTo>
                <a:lnTo>
                  <a:pt x="1388455" y="1526897"/>
                </a:lnTo>
                <a:lnTo>
                  <a:pt x="1423273" y="1491869"/>
                </a:lnTo>
                <a:lnTo>
                  <a:pt x="1458588" y="1457420"/>
                </a:lnTo>
                <a:lnTo>
                  <a:pt x="1494462" y="1423487"/>
                </a:lnTo>
                <a:lnTo>
                  <a:pt x="1530862" y="1390098"/>
                </a:lnTo>
                <a:lnTo>
                  <a:pt x="1567780" y="1357256"/>
                </a:lnTo>
                <a:lnTo>
                  <a:pt x="1605208" y="1324967"/>
                </a:lnTo>
                <a:lnTo>
                  <a:pt x="1643135" y="1293235"/>
                </a:lnTo>
                <a:lnTo>
                  <a:pt x="1681554" y="1262064"/>
                </a:lnTo>
                <a:lnTo>
                  <a:pt x="1720456" y="1231459"/>
                </a:lnTo>
                <a:lnTo>
                  <a:pt x="1759833" y="1201425"/>
                </a:lnTo>
                <a:lnTo>
                  <a:pt x="1799675" y="1171967"/>
                </a:lnTo>
                <a:lnTo>
                  <a:pt x="1839974" y="1143088"/>
                </a:lnTo>
                <a:lnTo>
                  <a:pt x="1880720" y="1114793"/>
                </a:lnTo>
                <a:lnTo>
                  <a:pt x="1921907" y="1087088"/>
                </a:lnTo>
                <a:lnTo>
                  <a:pt x="1963524" y="1059976"/>
                </a:lnTo>
                <a:lnTo>
                  <a:pt x="2005563" y="1033461"/>
                </a:lnTo>
                <a:lnTo>
                  <a:pt x="2048016" y="1007550"/>
                </a:lnTo>
                <a:lnTo>
                  <a:pt x="2090873" y="982246"/>
                </a:lnTo>
                <a:lnTo>
                  <a:pt x="2134127" y="957553"/>
                </a:lnTo>
                <a:lnTo>
                  <a:pt x="2177767" y="933477"/>
                </a:lnTo>
                <a:lnTo>
                  <a:pt x="2221786" y="910021"/>
                </a:lnTo>
                <a:lnTo>
                  <a:pt x="2266175" y="887191"/>
                </a:lnTo>
                <a:lnTo>
                  <a:pt x="2310926" y="864991"/>
                </a:lnTo>
                <a:lnTo>
                  <a:pt x="2356028" y="843426"/>
                </a:lnTo>
                <a:lnTo>
                  <a:pt x="2401475" y="822500"/>
                </a:lnTo>
                <a:lnTo>
                  <a:pt x="2447256" y="802217"/>
                </a:lnTo>
                <a:lnTo>
                  <a:pt x="2493364" y="782582"/>
                </a:lnTo>
                <a:lnTo>
                  <a:pt x="2539790" y="763601"/>
                </a:lnTo>
                <a:lnTo>
                  <a:pt x="2586524" y="745276"/>
                </a:lnTo>
                <a:lnTo>
                  <a:pt x="2633559" y="727614"/>
                </a:lnTo>
                <a:lnTo>
                  <a:pt x="2680886" y="710618"/>
                </a:lnTo>
                <a:lnTo>
                  <a:pt x="2728495" y="694293"/>
                </a:lnTo>
                <a:lnTo>
                  <a:pt x="2776378" y="678644"/>
                </a:lnTo>
                <a:lnTo>
                  <a:pt x="2824527" y="663675"/>
                </a:lnTo>
                <a:lnTo>
                  <a:pt x="2872933" y="649390"/>
                </a:lnTo>
                <a:lnTo>
                  <a:pt x="2921587" y="635795"/>
                </a:lnTo>
                <a:lnTo>
                  <a:pt x="2970480" y="622894"/>
                </a:lnTo>
                <a:lnTo>
                  <a:pt x="3019604" y="610691"/>
                </a:lnTo>
                <a:lnTo>
                  <a:pt x="3068950" y="599191"/>
                </a:lnTo>
                <a:lnTo>
                  <a:pt x="3118509" y="588399"/>
                </a:lnTo>
                <a:lnTo>
                  <a:pt x="3168273" y="578319"/>
                </a:lnTo>
                <a:lnTo>
                  <a:pt x="3218233" y="568955"/>
                </a:lnTo>
                <a:lnTo>
                  <a:pt x="3268380" y="560313"/>
                </a:lnTo>
                <a:lnTo>
                  <a:pt x="3280447" y="558415"/>
                </a:lnTo>
                <a:lnTo>
                  <a:pt x="3280447" y="0"/>
                </a:lnTo>
                <a:close/>
              </a:path>
            </a:pathLst>
          </a:custGeom>
          <a:solidFill>
            <a:srgbClr val="FBBC00"/>
          </a:solidFill>
        </p:spPr>
        <p:txBody>
          <a:bodyPr wrap="square" lIns="0" tIns="0" rIns="0" bIns="0" rtlCol="0"/>
          <a:lstStyle/>
          <a:p>
            <a:endParaRPr/>
          </a:p>
        </p:txBody>
      </p:sp>
      <p:grpSp>
        <p:nvGrpSpPr>
          <p:cNvPr id="4" name="object 4"/>
          <p:cNvGrpSpPr/>
          <p:nvPr/>
        </p:nvGrpSpPr>
        <p:grpSpPr>
          <a:xfrm>
            <a:off x="21590" y="-124651"/>
            <a:ext cx="17248505" cy="9486900"/>
            <a:chOff x="0" y="0"/>
            <a:chExt cx="17248505" cy="9486900"/>
          </a:xfrm>
        </p:grpSpPr>
        <p:sp>
          <p:nvSpPr>
            <p:cNvPr id="5" name="object 5"/>
            <p:cNvSpPr/>
            <p:nvPr/>
          </p:nvSpPr>
          <p:spPr>
            <a:xfrm>
              <a:off x="0" y="0"/>
              <a:ext cx="1889760" cy="1603375"/>
            </a:xfrm>
            <a:custGeom>
              <a:avLst/>
              <a:gdLst/>
              <a:ahLst/>
              <a:cxnLst/>
              <a:rect l="l" t="t" r="r" b="b"/>
              <a:pathLst>
                <a:path w="1889760" h="1603375">
                  <a:moveTo>
                    <a:pt x="0" y="856128"/>
                  </a:moveTo>
                  <a:lnTo>
                    <a:pt x="0" y="1597053"/>
                  </a:lnTo>
                  <a:lnTo>
                    <a:pt x="33176" y="1600539"/>
                  </a:lnTo>
                  <a:lnTo>
                    <a:pt x="69558" y="1603298"/>
                  </a:lnTo>
                  <a:lnTo>
                    <a:pt x="303247" y="1603298"/>
                  </a:lnTo>
                  <a:lnTo>
                    <a:pt x="376705" y="1596842"/>
                  </a:lnTo>
                  <a:lnTo>
                    <a:pt x="425245" y="1590692"/>
                  </a:lnTo>
                  <a:lnTo>
                    <a:pt x="473561" y="1583158"/>
                  </a:lnTo>
                  <a:lnTo>
                    <a:pt x="521622" y="1574246"/>
                  </a:lnTo>
                  <a:lnTo>
                    <a:pt x="569400" y="1563964"/>
                  </a:lnTo>
                  <a:lnTo>
                    <a:pt x="616863" y="1552318"/>
                  </a:lnTo>
                  <a:lnTo>
                    <a:pt x="663983" y="1539315"/>
                  </a:lnTo>
                  <a:lnTo>
                    <a:pt x="710728" y="1524961"/>
                  </a:lnTo>
                  <a:lnTo>
                    <a:pt x="757069" y="1509265"/>
                  </a:lnTo>
                  <a:lnTo>
                    <a:pt x="802977" y="1492232"/>
                  </a:lnTo>
                  <a:lnTo>
                    <a:pt x="848420" y="1473870"/>
                  </a:lnTo>
                  <a:lnTo>
                    <a:pt x="893369" y="1454186"/>
                  </a:lnTo>
                  <a:lnTo>
                    <a:pt x="937794" y="1433186"/>
                  </a:lnTo>
                  <a:lnTo>
                    <a:pt x="981666" y="1410878"/>
                  </a:lnTo>
                  <a:lnTo>
                    <a:pt x="1024953" y="1387267"/>
                  </a:lnTo>
                  <a:lnTo>
                    <a:pt x="1067626" y="1362362"/>
                  </a:lnTo>
                  <a:lnTo>
                    <a:pt x="1109655" y="1336170"/>
                  </a:lnTo>
                  <a:lnTo>
                    <a:pt x="1151009" y="1308696"/>
                  </a:lnTo>
                  <a:lnTo>
                    <a:pt x="1191660" y="1279948"/>
                  </a:lnTo>
                  <a:lnTo>
                    <a:pt x="1231577" y="1249933"/>
                  </a:lnTo>
                  <a:lnTo>
                    <a:pt x="1270599" y="1218764"/>
                  </a:lnTo>
                  <a:lnTo>
                    <a:pt x="1308577" y="1186568"/>
                  </a:lnTo>
                  <a:lnTo>
                    <a:pt x="1345497" y="1153373"/>
                  </a:lnTo>
                  <a:lnTo>
                    <a:pt x="1381345" y="1119205"/>
                  </a:lnTo>
                  <a:lnTo>
                    <a:pt x="1416106" y="1084093"/>
                  </a:lnTo>
                  <a:lnTo>
                    <a:pt x="1449766" y="1048063"/>
                  </a:lnTo>
                  <a:lnTo>
                    <a:pt x="1482312" y="1011143"/>
                  </a:lnTo>
                  <a:lnTo>
                    <a:pt x="1513728" y="973360"/>
                  </a:lnTo>
                  <a:lnTo>
                    <a:pt x="1544001" y="934742"/>
                  </a:lnTo>
                  <a:lnTo>
                    <a:pt x="1573117" y="895315"/>
                  </a:lnTo>
                  <a:lnTo>
                    <a:pt x="1587600" y="874476"/>
                  </a:lnTo>
                  <a:lnTo>
                    <a:pt x="185043" y="874476"/>
                  </a:lnTo>
                  <a:lnTo>
                    <a:pt x="135508" y="873129"/>
                  </a:lnTo>
                  <a:lnTo>
                    <a:pt x="85933" y="869241"/>
                  </a:lnTo>
                  <a:lnTo>
                    <a:pt x="36411" y="862791"/>
                  </a:lnTo>
                  <a:lnTo>
                    <a:pt x="0" y="856128"/>
                  </a:lnTo>
                  <a:close/>
                </a:path>
                <a:path w="1889760" h="1603375">
                  <a:moveTo>
                    <a:pt x="1889296" y="0"/>
                  </a:moveTo>
                  <a:lnTo>
                    <a:pt x="1154239" y="0"/>
                  </a:lnTo>
                  <a:lnTo>
                    <a:pt x="1148626" y="45577"/>
                  </a:lnTo>
                  <a:lnTo>
                    <a:pt x="1140027" y="94553"/>
                  </a:lnTo>
                  <a:lnTo>
                    <a:pt x="1128977" y="142857"/>
                  </a:lnTo>
                  <a:lnTo>
                    <a:pt x="1115522" y="190403"/>
                  </a:lnTo>
                  <a:lnTo>
                    <a:pt x="1099704" y="237104"/>
                  </a:lnTo>
                  <a:lnTo>
                    <a:pt x="1081569" y="282875"/>
                  </a:lnTo>
                  <a:lnTo>
                    <a:pt x="1061160" y="327631"/>
                  </a:lnTo>
                  <a:lnTo>
                    <a:pt x="1038523" y="371285"/>
                  </a:lnTo>
                  <a:lnTo>
                    <a:pt x="1013702" y="413753"/>
                  </a:lnTo>
                  <a:lnTo>
                    <a:pt x="986741" y="454948"/>
                  </a:lnTo>
                  <a:lnTo>
                    <a:pt x="957685" y="494785"/>
                  </a:lnTo>
                  <a:lnTo>
                    <a:pt x="926578" y="533178"/>
                  </a:lnTo>
                  <a:lnTo>
                    <a:pt x="893464" y="570041"/>
                  </a:lnTo>
                  <a:lnTo>
                    <a:pt x="858388" y="605289"/>
                  </a:lnTo>
                  <a:lnTo>
                    <a:pt x="821395" y="638836"/>
                  </a:lnTo>
                  <a:lnTo>
                    <a:pt x="782528" y="670597"/>
                  </a:lnTo>
                  <a:lnTo>
                    <a:pt x="742076" y="700315"/>
                  </a:lnTo>
                  <a:lnTo>
                    <a:pt x="700362" y="727773"/>
                  </a:lnTo>
                  <a:lnTo>
                    <a:pt x="657478" y="752950"/>
                  </a:lnTo>
                  <a:lnTo>
                    <a:pt x="613520" y="775823"/>
                  </a:lnTo>
                  <a:lnTo>
                    <a:pt x="568581" y="796372"/>
                  </a:lnTo>
                  <a:lnTo>
                    <a:pt x="522755" y="814574"/>
                  </a:lnTo>
                  <a:lnTo>
                    <a:pt x="476137" y="830409"/>
                  </a:lnTo>
                  <a:lnTo>
                    <a:pt x="428819" y="843854"/>
                  </a:lnTo>
                  <a:lnTo>
                    <a:pt x="380897" y="854887"/>
                  </a:lnTo>
                  <a:lnTo>
                    <a:pt x="332465" y="863488"/>
                  </a:lnTo>
                  <a:lnTo>
                    <a:pt x="283615" y="869634"/>
                  </a:lnTo>
                  <a:lnTo>
                    <a:pt x="234444" y="873304"/>
                  </a:lnTo>
                  <a:lnTo>
                    <a:pt x="185043" y="874476"/>
                  </a:lnTo>
                  <a:lnTo>
                    <a:pt x="1587600" y="874476"/>
                  </a:lnTo>
                  <a:lnTo>
                    <a:pt x="1627820" y="814146"/>
                  </a:lnTo>
                  <a:lnTo>
                    <a:pt x="1653378" y="772459"/>
                  </a:lnTo>
                  <a:lnTo>
                    <a:pt x="1677722" y="730073"/>
                  </a:lnTo>
                  <a:lnTo>
                    <a:pt x="1700838" y="687015"/>
                  </a:lnTo>
                  <a:lnTo>
                    <a:pt x="1722712" y="643313"/>
                  </a:lnTo>
                  <a:lnTo>
                    <a:pt x="1743329" y="598994"/>
                  </a:lnTo>
                  <a:lnTo>
                    <a:pt x="1762675" y="554085"/>
                  </a:lnTo>
                  <a:lnTo>
                    <a:pt x="1780737" y="508615"/>
                  </a:lnTo>
                  <a:lnTo>
                    <a:pt x="1797499" y="462609"/>
                  </a:lnTo>
                  <a:lnTo>
                    <a:pt x="1812947" y="416096"/>
                  </a:lnTo>
                  <a:lnTo>
                    <a:pt x="1827069" y="369102"/>
                  </a:lnTo>
                  <a:lnTo>
                    <a:pt x="1839848" y="321656"/>
                  </a:lnTo>
                  <a:lnTo>
                    <a:pt x="1851272" y="273784"/>
                  </a:lnTo>
                  <a:lnTo>
                    <a:pt x="1861325" y="225514"/>
                  </a:lnTo>
                  <a:lnTo>
                    <a:pt x="1869995" y="176872"/>
                  </a:lnTo>
                  <a:lnTo>
                    <a:pt x="1877266" y="127888"/>
                  </a:lnTo>
                  <a:lnTo>
                    <a:pt x="1883124" y="78587"/>
                  </a:lnTo>
                  <a:lnTo>
                    <a:pt x="1887556" y="28997"/>
                  </a:lnTo>
                  <a:lnTo>
                    <a:pt x="1889296" y="0"/>
                  </a:lnTo>
                  <a:close/>
                </a:path>
              </a:pathLst>
            </a:custGeom>
            <a:solidFill>
              <a:srgbClr val="828284"/>
            </a:solidFill>
          </p:spPr>
          <p:txBody>
            <a:bodyPr wrap="square" lIns="0" tIns="0" rIns="0" bIns="0" rtlCol="0"/>
            <a:lstStyle/>
            <a:p>
              <a:endParaRPr/>
            </a:p>
          </p:txBody>
        </p:sp>
        <p:sp>
          <p:nvSpPr>
            <p:cNvPr id="6" name="object 6"/>
            <p:cNvSpPr/>
            <p:nvPr/>
          </p:nvSpPr>
          <p:spPr>
            <a:xfrm>
              <a:off x="1027231" y="799503"/>
              <a:ext cx="16221075" cy="8686800"/>
            </a:xfrm>
            <a:custGeom>
              <a:avLst/>
              <a:gdLst/>
              <a:ahLst/>
              <a:cxnLst/>
              <a:rect l="l" t="t" r="r" b="b"/>
              <a:pathLst>
                <a:path w="16221075" h="8686800">
                  <a:moveTo>
                    <a:pt x="16221074" y="0"/>
                  </a:moveTo>
                  <a:lnTo>
                    <a:pt x="0" y="0"/>
                  </a:lnTo>
                  <a:lnTo>
                    <a:pt x="0" y="7239965"/>
                  </a:lnTo>
                  <a:lnTo>
                    <a:pt x="862" y="7289961"/>
                  </a:lnTo>
                  <a:lnTo>
                    <a:pt x="3438" y="7339738"/>
                  </a:lnTo>
                  <a:lnTo>
                    <a:pt x="7712" y="7389257"/>
                  </a:lnTo>
                  <a:lnTo>
                    <a:pt x="13666" y="7438478"/>
                  </a:lnTo>
                  <a:lnTo>
                    <a:pt x="21284" y="7487361"/>
                  </a:lnTo>
                  <a:lnTo>
                    <a:pt x="30550" y="7535866"/>
                  </a:lnTo>
                  <a:lnTo>
                    <a:pt x="41447" y="7583952"/>
                  </a:lnTo>
                  <a:lnTo>
                    <a:pt x="53958" y="7631581"/>
                  </a:lnTo>
                  <a:lnTo>
                    <a:pt x="68067" y="7678711"/>
                  </a:lnTo>
                  <a:lnTo>
                    <a:pt x="83758" y="7725304"/>
                  </a:lnTo>
                  <a:lnTo>
                    <a:pt x="101014" y="7771319"/>
                  </a:lnTo>
                  <a:lnTo>
                    <a:pt x="119817" y="7816715"/>
                  </a:lnTo>
                  <a:lnTo>
                    <a:pt x="140153" y="7861454"/>
                  </a:lnTo>
                  <a:lnTo>
                    <a:pt x="162004" y="7905495"/>
                  </a:lnTo>
                  <a:lnTo>
                    <a:pt x="185353" y="7948799"/>
                  </a:lnTo>
                  <a:lnTo>
                    <a:pt x="210184" y="7991324"/>
                  </a:lnTo>
                  <a:lnTo>
                    <a:pt x="236481" y="8033032"/>
                  </a:lnTo>
                  <a:lnTo>
                    <a:pt x="264227" y="8073882"/>
                  </a:lnTo>
                  <a:lnTo>
                    <a:pt x="293405" y="8113835"/>
                  </a:lnTo>
                  <a:lnTo>
                    <a:pt x="323999" y="8152850"/>
                  </a:lnTo>
                  <a:lnTo>
                    <a:pt x="355992" y="8190887"/>
                  </a:lnTo>
                  <a:lnTo>
                    <a:pt x="389369" y="8227907"/>
                  </a:lnTo>
                  <a:lnTo>
                    <a:pt x="424111" y="8263869"/>
                  </a:lnTo>
                  <a:lnTo>
                    <a:pt x="460074" y="8298612"/>
                  </a:lnTo>
                  <a:lnTo>
                    <a:pt x="497095" y="8331989"/>
                  </a:lnTo>
                  <a:lnTo>
                    <a:pt x="535133" y="8363983"/>
                  </a:lnTo>
                  <a:lnTo>
                    <a:pt x="574149" y="8394577"/>
                  </a:lnTo>
                  <a:lnTo>
                    <a:pt x="614102" y="8423756"/>
                  </a:lnTo>
                  <a:lnTo>
                    <a:pt x="654953" y="8451502"/>
                  </a:lnTo>
                  <a:lnTo>
                    <a:pt x="696661" y="8477799"/>
                  </a:lnTo>
                  <a:lnTo>
                    <a:pt x="739187" y="8502630"/>
                  </a:lnTo>
                  <a:lnTo>
                    <a:pt x="782491" y="8525980"/>
                  </a:lnTo>
                  <a:lnTo>
                    <a:pt x="826532" y="8547831"/>
                  </a:lnTo>
                  <a:lnTo>
                    <a:pt x="871272" y="8568166"/>
                  </a:lnTo>
                  <a:lnTo>
                    <a:pt x="916669" y="8586970"/>
                  </a:lnTo>
                  <a:lnTo>
                    <a:pt x="962683" y="8604226"/>
                  </a:lnTo>
                  <a:lnTo>
                    <a:pt x="1009276" y="8619917"/>
                  </a:lnTo>
                  <a:lnTo>
                    <a:pt x="1056407" y="8634026"/>
                  </a:lnTo>
                  <a:lnTo>
                    <a:pt x="1104035" y="8646537"/>
                  </a:lnTo>
                  <a:lnTo>
                    <a:pt x="1152122" y="8657434"/>
                  </a:lnTo>
                  <a:lnTo>
                    <a:pt x="1200627" y="8666700"/>
                  </a:lnTo>
                  <a:lnTo>
                    <a:pt x="1249510" y="8674318"/>
                  </a:lnTo>
                  <a:lnTo>
                    <a:pt x="1298731" y="8680273"/>
                  </a:lnTo>
                  <a:lnTo>
                    <a:pt x="1348250" y="8684546"/>
                  </a:lnTo>
                  <a:lnTo>
                    <a:pt x="1391699" y="8686795"/>
                  </a:lnTo>
                  <a:lnTo>
                    <a:pt x="16221074" y="8686795"/>
                  </a:lnTo>
                  <a:lnTo>
                    <a:pt x="16221074" y="0"/>
                  </a:lnTo>
                  <a:close/>
                </a:path>
              </a:pathLst>
            </a:custGeom>
            <a:solidFill>
              <a:srgbClr val="F2F2F2"/>
            </a:solidFill>
          </p:spPr>
          <p:txBody>
            <a:bodyPr wrap="square" lIns="0" tIns="0" rIns="0" bIns="0" rtlCol="0"/>
            <a:lstStyle/>
            <a:p>
              <a:endParaRPr/>
            </a:p>
          </p:txBody>
        </p:sp>
      </p:grpSp>
      <p:sp>
        <p:nvSpPr>
          <p:cNvPr id="7" name="object 7"/>
          <p:cNvSpPr txBox="1">
            <a:spLocks noGrp="1"/>
          </p:cNvSpPr>
          <p:nvPr>
            <p:ph type="body" idx="1"/>
          </p:nvPr>
        </p:nvSpPr>
        <p:spPr>
          <a:xfrm>
            <a:off x="3077566" y="2800643"/>
            <a:ext cx="12145566" cy="6573659"/>
          </a:xfrm>
          <a:prstGeom prst="rect">
            <a:avLst/>
          </a:prstGeom>
        </p:spPr>
        <p:txBody>
          <a:bodyPr vert="horz" wrap="square" lIns="0" tIns="10160" rIns="0" bIns="0" rtlCol="0">
            <a:spAutoFit/>
          </a:bodyPr>
          <a:lstStyle/>
          <a:p>
            <a:pPr marR="5080" indent="-635" algn="ctr">
              <a:lnSpc>
                <a:spcPct val="116399"/>
              </a:lnSpc>
              <a:spcBef>
                <a:spcPts val="80"/>
              </a:spcBef>
            </a:pPr>
            <a:r>
              <a:rPr lang="en-US" sz="2800" b="0" kern="1200" spc="140" dirty="0">
                <a:latin typeface="Verdana"/>
                <a:cs typeface="+mn-cs"/>
              </a:rPr>
              <a:t>In conclusion, students demonstrate varied approaches to social media usage. Those who spend a moderate amount of time on social networks tend to achieve better academic results compared to those who spend either less or more time. As students advance through their undergraduate years, particularly in the final years (3rd and 4th year), they increasingly leverage social media for academic purposes. This trend suggests that social networks are particularly advantageous for senior students, who utilize them for sharing educational resources, participating in online discussions, engaging with subject matter experts, and networking for future opportunities.</a:t>
            </a:r>
          </a:p>
          <a:p>
            <a:pPr marR="5080" indent="-635" algn="ctr">
              <a:lnSpc>
                <a:spcPct val="116399"/>
              </a:lnSpc>
              <a:spcBef>
                <a:spcPts val="80"/>
              </a:spcBef>
            </a:pPr>
            <a:endParaRPr b="0" spc="80" dirty="0"/>
          </a:p>
        </p:txBody>
      </p:sp>
      <p:sp>
        <p:nvSpPr>
          <p:cNvPr id="8" name="object 8"/>
          <p:cNvSpPr txBox="1">
            <a:spLocks noGrp="1"/>
          </p:cNvSpPr>
          <p:nvPr>
            <p:ph type="title"/>
          </p:nvPr>
        </p:nvSpPr>
        <p:spPr>
          <a:xfrm>
            <a:off x="7094590" y="1599451"/>
            <a:ext cx="4085590" cy="711200"/>
          </a:xfrm>
          <a:prstGeom prst="rect">
            <a:avLst/>
          </a:prstGeom>
        </p:spPr>
        <p:txBody>
          <a:bodyPr vert="horz" wrap="square" lIns="0" tIns="12700" rIns="0" bIns="0" rtlCol="0">
            <a:spAutoFit/>
          </a:bodyPr>
          <a:lstStyle/>
          <a:p>
            <a:pPr marL="12700">
              <a:lnSpc>
                <a:spcPct val="100000"/>
              </a:lnSpc>
              <a:spcBef>
                <a:spcPts val="100"/>
              </a:spcBef>
            </a:pPr>
            <a:r>
              <a:rPr sz="4500" spc="220" dirty="0">
                <a:solidFill>
                  <a:schemeClr val="accent2">
                    <a:lumMod val="75000"/>
                  </a:schemeClr>
                </a:solidFill>
              </a:rPr>
              <a:t>C</a:t>
            </a:r>
            <a:r>
              <a:rPr sz="4500" spc="245" dirty="0">
                <a:solidFill>
                  <a:schemeClr val="accent2">
                    <a:lumMod val="75000"/>
                  </a:schemeClr>
                </a:solidFill>
              </a:rPr>
              <a:t>ONC</a:t>
            </a:r>
            <a:r>
              <a:rPr sz="4500" spc="145" dirty="0">
                <a:solidFill>
                  <a:schemeClr val="accent2">
                    <a:lumMod val="75000"/>
                  </a:schemeClr>
                </a:solidFill>
              </a:rPr>
              <a:t>L</a:t>
            </a:r>
            <a:r>
              <a:rPr sz="4500" spc="5" dirty="0">
                <a:solidFill>
                  <a:schemeClr val="accent2">
                    <a:lumMod val="75000"/>
                  </a:schemeClr>
                </a:solidFill>
              </a:rPr>
              <a:t>USION</a:t>
            </a:r>
            <a:endParaRPr sz="4500" dirty="0">
              <a:solidFill>
                <a:schemeClr val="accent2">
                  <a:lumMod val="75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9846B9-E089-401A-C2F0-44DD69B33784}"/>
              </a:ext>
            </a:extLst>
          </p:cNvPr>
          <p:cNvSpPr txBox="1"/>
          <p:nvPr/>
        </p:nvSpPr>
        <p:spPr>
          <a:xfrm>
            <a:off x="2139950" y="1165364"/>
            <a:ext cx="4114800" cy="1415772"/>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rPr>
              <a:t>Group Members</a:t>
            </a: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C3C2DEC1-BB92-D565-F5AA-61E08EB4807A}"/>
              </a:ext>
            </a:extLst>
          </p:cNvPr>
          <p:cNvSpPr txBox="1"/>
          <p:nvPr/>
        </p:nvSpPr>
        <p:spPr>
          <a:xfrm>
            <a:off x="2444750" y="2178050"/>
            <a:ext cx="11963400" cy="7725192"/>
          </a:xfrm>
          <a:prstGeom prst="rect">
            <a:avLst/>
          </a:prstGeom>
          <a:noFill/>
        </p:spPr>
        <p:txBody>
          <a:bodyPr wrap="square" rtlCol="0">
            <a:spAutoFit/>
          </a:bodyPr>
          <a:lstStyle/>
          <a:p>
            <a:pPr>
              <a:lnSpc>
                <a:spcPct val="150000"/>
              </a:lnSpc>
            </a:pPr>
            <a:r>
              <a:rPr lang="en-US" sz="3200" dirty="0">
                <a:latin typeface="Verdana" panose="020B0604030504040204" pitchFamily="34" charset="0"/>
                <a:ea typeface="Verdana" panose="020B0604030504040204" pitchFamily="34" charset="0"/>
              </a:rPr>
              <a:t>PS/2020/166 – </a:t>
            </a:r>
            <a:r>
              <a:rPr lang="en-US" sz="3200" kern="100" dirty="0">
                <a:effectLst/>
                <a:latin typeface="Verdana" panose="020B0604030504040204" pitchFamily="34" charset="0"/>
                <a:ea typeface="Verdana" panose="020B0604030504040204" pitchFamily="34" charset="0"/>
                <a:cs typeface="Iskoola Pota" panose="020B0502040204020203" pitchFamily="34" charset="0"/>
              </a:rPr>
              <a:t>L.M.A.M. </a:t>
            </a:r>
            <a:r>
              <a:rPr lang="en-US" sz="3200" kern="100" dirty="0" err="1">
                <a:effectLst/>
                <a:latin typeface="Verdana" panose="020B0604030504040204" pitchFamily="34" charset="0"/>
                <a:ea typeface="Verdana" panose="020B0604030504040204" pitchFamily="34" charset="0"/>
                <a:cs typeface="Iskoola Pota" panose="020B0502040204020203" pitchFamily="34" charset="0"/>
              </a:rPr>
              <a:t>Karunarathna</a:t>
            </a:r>
            <a:endParaRPr lang="en-US" sz="3200" dirty="0">
              <a:latin typeface="Verdana" panose="020B0604030504040204" pitchFamily="34" charset="0"/>
              <a:ea typeface="Verdana" panose="020B0604030504040204" pitchFamily="34" charset="0"/>
            </a:endParaRPr>
          </a:p>
          <a:p>
            <a:pPr>
              <a:lnSpc>
                <a:spcPct val="150000"/>
              </a:lnSpc>
            </a:pPr>
            <a:r>
              <a:rPr lang="en-US" sz="3200" dirty="0">
                <a:latin typeface="Verdana" panose="020B0604030504040204" pitchFamily="34" charset="0"/>
                <a:ea typeface="Verdana" panose="020B0604030504040204" pitchFamily="34" charset="0"/>
              </a:rPr>
              <a:t>PS/2020/209 – </a:t>
            </a:r>
            <a:r>
              <a:rPr lang="en-US" sz="3200" kern="100" dirty="0">
                <a:effectLst/>
                <a:latin typeface="Verdana" panose="020B0604030504040204" pitchFamily="34" charset="0"/>
                <a:ea typeface="Verdana" panose="020B0604030504040204" pitchFamily="34" charset="0"/>
                <a:cs typeface="Iskoola Pota" panose="020B0502040204020203" pitchFamily="34" charset="0"/>
              </a:rPr>
              <a:t>J.A.R. Prabodha</a:t>
            </a:r>
            <a:endParaRPr lang="en-US" sz="4800" dirty="0">
              <a:latin typeface="Verdana" panose="020B0604030504040204" pitchFamily="34" charset="0"/>
              <a:ea typeface="Verdana" panose="020B0604030504040204" pitchFamily="34" charset="0"/>
            </a:endParaRPr>
          </a:p>
          <a:p>
            <a:pPr>
              <a:lnSpc>
                <a:spcPct val="150000"/>
              </a:lnSpc>
            </a:pPr>
            <a:r>
              <a:rPr lang="en-US" sz="3200" dirty="0">
                <a:latin typeface="Verdana" panose="020B0604030504040204" pitchFamily="34" charset="0"/>
                <a:ea typeface="Verdana" panose="020B0604030504040204" pitchFamily="34" charset="0"/>
              </a:rPr>
              <a:t>PS/2020/245 – R.M.L.I. </a:t>
            </a:r>
            <a:r>
              <a:rPr lang="en-US" sz="3200" dirty="0" err="1">
                <a:latin typeface="Verdana" panose="020B0604030504040204" pitchFamily="34" charset="0"/>
                <a:ea typeface="Verdana" panose="020B0604030504040204" pitchFamily="34" charset="0"/>
              </a:rPr>
              <a:t>Rathnayaka</a:t>
            </a:r>
            <a:endParaRPr lang="en-US" sz="3200" dirty="0">
              <a:latin typeface="Verdana" panose="020B0604030504040204" pitchFamily="34" charset="0"/>
              <a:ea typeface="Verdana" panose="020B0604030504040204" pitchFamily="34" charset="0"/>
            </a:endParaRPr>
          </a:p>
          <a:p>
            <a:pPr>
              <a:lnSpc>
                <a:spcPct val="150000"/>
              </a:lnSpc>
            </a:pPr>
            <a:r>
              <a:rPr lang="en-US" sz="3200" dirty="0">
                <a:latin typeface="Verdana" panose="020B0604030504040204" pitchFamily="34" charset="0"/>
                <a:ea typeface="Verdana" panose="020B0604030504040204" pitchFamily="34" charset="0"/>
              </a:rPr>
              <a:t>PS/2020/249 – R.H.R.S. </a:t>
            </a:r>
            <a:r>
              <a:rPr lang="en-US" sz="3200" dirty="0" err="1">
                <a:latin typeface="Verdana" panose="020B0604030504040204" pitchFamily="34" charset="0"/>
                <a:ea typeface="Verdana" panose="020B0604030504040204" pitchFamily="34" charset="0"/>
              </a:rPr>
              <a:t>Nishshanka</a:t>
            </a:r>
            <a:endParaRPr lang="en-US" sz="3200" dirty="0">
              <a:latin typeface="Verdana" panose="020B0604030504040204" pitchFamily="34" charset="0"/>
              <a:ea typeface="Verdana" panose="020B0604030504040204" pitchFamily="34" charset="0"/>
            </a:endParaRPr>
          </a:p>
          <a:p>
            <a:pPr>
              <a:lnSpc>
                <a:spcPct val="150000"/>
              </a:lnSpc>
            </a:pPr>
            <a:r>
              <a:rPr lang="en-US" sz="3200" dirty="0">
                <a:latin typeface="Verdana" panose="020B0604030504040204" pitchFamily="34" charset="0"/>
                <a:ea typeface="Verdana" panose="020B0604030504040204" pitchFamily="34" charset="0"/>
              </a:rPr>
              <a:t>PS/2020/254 – L.D. Dilshan</a:t>
            </a:r>
          </a:p>
          <a:p>
            <a:pPr>
              <a:lnSpc>
                <a:spcPct val="150000"/>
              </a:lnSpc>
            </a:pPr>
            <a:r>
              <a:rPr lang="en-US" sz="3200" dirty="0">
                <a:latin typeface="Verdana" panose="020B0604030504040204" pitchFamily="34" charset="0"/>
                <a:ea typeface="Verdana" panose="020B0604030504040204" pitchFamily="34" charset="0"/>
              </a:rPr>
              <a:t>PS/2020/260 – P.S.A. Liyanage</a:t>
            </a:r>
          </a:p>
          <a:p>
            <a:pPr>
              <a:lnSpc>
                <a:spcPct val="150000"/>
              </a:lnSpc>
            </a:pPr>
            <a:r>
              <a:rPr lang="en-US" sz="3200" dirty="0">
                <a:latin typeface="Verdana" panose="020B0604030504040204" pitchFamily="34" charset="0"/>
                <a:ea typeface="Verdana" panose="020B0604030504040204" pitchFamily="34" charset="0"/>
              </a:rPr>
              <a:t>PS/2020/269 – G.W. Kaushalya</a:t>
            </a:r>
          </a:p>
          <a:p>
            <a:pPr>
              <a:lnSpc>
                <a:spcPct val="150000"/>
              </a:lnSpc>
            </a:pPr>
            <a:r>
              <a:rPr lang="en-US" sz="3200" dirty="0">
                <a:latin typeface="Verdana" panose="020B0604030504040204" pitchFamily="34" charset="0"/>
                <a:ea typeface="Verdana" panose="020B0604030504040204" pitchFamily="34" charset="0"/>
              </a:rPr>
              <a:t>PS/2020/280 – S.L.S. Jayaweera</a:t>
            </a:r>
          </a:p>
          <a:p>
            <a:pPr>
              <a:lnSpc>
                <a:spcPct val="150000"/>
              </a:lnSpc>
            </a:pPr>
            <a:r>
              <a:rPr lang="en-US" sz="3200" dirty="0">
                <a:latin typeface="Verdana" panose="020B0604030504040204" pitchFamily="34" charset="0"/>
                <a:ea typeface="Verdana" panose="020B0604030504040204" pitchFamily="34" charset="0"/>
              </a:rPr>
              <a:t>PS/2020/310 – H.V.T.G.T. Dharmasiri</a:t>
            </a:r>
          </a:p>
          <a:p>
            <a:endParaRPr lang="en-US" sz="3200" dirty="0">
              <a:latin typeface="Verdana" panose="020B0604030504040204" pitchFamily="34" charset="0"/>
              <a:ea typeface="Verdana" panose="020B0604030504040204" pitchFamily="34" charset="0"/>
            </a:endParaRPr>
          </a:p>
          <a:p>
            <a:endParaRPr lang="en-US" sz="3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61656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52E9D8-7402-89FF-87A1-69E52893B516}"/>
              </a:ext>
            </a:extLst>
          </p:cNvPr>
          <p:cNvSpPr txBox="1"/>
          <p:nvPr/>
        </p:nvSpPr>
        <p:spPr>
          <a:xfrm>
            <a:off x="4654550" y="3397250"/>
            <a:ext cx="8229600" cy="1569660"/>
          </a:xfrm>
          <a:prstGeom prst="rect">
            <a:avLst/>
          </a:prstGeom>
          <a:noFill/>
        </p:spPr>
        <p:txBody>
          <a:bodyPr wrap="square" rtlCol="0">
            <a:spAutoFit/>
          </a:bodyPr>
          <a:lstStyle/>
          <a:p>
            <a:r>
              <a:rPr lang="en-US" sz="9600" b="1" dirty="0">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240094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7951470" cy="9116695"/>
            <a:chOff x="0" y="0"/>
            <a:chExt cx="7951470" cy="9116695"/>
          </a:xfrm>
        </p:grpSpPr>
        <p:sp>
          <p:nvSpPr>
            <p:cNvPr id="3" name="object 3"/>
            <p:cNvSpPr/>
            <p:nvPr/>
          </p:nvSpPr>
          <p:spPr>
            <a:xfrm>
              <a:off x="0" y="0"/>
              <a:ext cx="2414905" cy="2363470"/>
            </a:xfrm>
            <a:custGeom>
              <a:avLst/>
              <a:gdLst/>
              <a:ahLst/>
              <a:cxnLst/>
              <a:rect l="l" t="t" r="r" b="b"/>
              <a:pathLst>
                <a:path w="2414905" h="2363470">
                  <a:moveTo>
                    <a:pt x="0" y="1939299"/>
                  </a:moveTo>
                  <a:lnTo>
                    <a:pt x="0" y="2362847"/>
                  </a:lnTo>
                  <a:lnTo>
                    <a:pt x="120300" y="2362847"/>
                  </a:lnTo>
                  <a:lnTo>
                    <a:pt x="191911" y="2359116"/>
                  </a:lnTo>
                  <a:lnTo>
                    <a:pt x="242022" y="2355129"/>
                  </a:lnTo>
                  <a:lnTo>
                    <a:pt x="291961" y="2350095"/>
                  </a:lnTo>
                  <a:lnTo>
                    <a:pt x="341712" y="2344021"/>
                  </a:lnTo>
                  <a:lnTo>
                    <a:pt x="391261" y="2336913"/>
                  </a:lnTo>
                  <a:lnTo>
                    <a:pt x="440592" y="2328778"/>
                  </a:lnTo>
                  <a:lnTo>
                    <a:pt x="489689" y="2319622"/>
                  </a:lnTo>
                  <a:lnTo>
                    <a:pt x="538538" y="2309450"/>
                  </a:lnTo>
                  <a:lnTo>
                    <a:pt x="587123" y="2298269"/>
                  </a:lnTo>
                  <a:lnTo>
                    <a:pt x="635429" y="2286085"/>
                  </a:lnTo>
                  <a:lnTo>
                    <a:pt x="683441" y="2272904"/>
                  </a:lnTo>
                  <a:lnTo>
                    <a:pt x="731143" y="2258733"/>
                  </a:lnTo>
                  <a:lnTo>
                    <a:pt x="778520" y="2243577"/>
                  </a:lnTo>
                  <a:lnTo>
                    <a:pt x="825557" y="2227443"/>
                  </a:lnTo>
                  <a:lnTo>
                    <a:pt x="872238" y="2210336"/>
                  </a:lnTo>
                  <a:lnTo>
                    <a:pt x="918548" y="2192263"/>
                  </a:lnTo>
                  <a:lnTo>
                    <a:pt x="964472" y="2173231"/>
                  </a:lnTo>
                  <a:lnTo>
                    <a:pt x="1009995" y="2153244"/>
                  </a:lnTo>
                  <a:lnTo>
                    <a:pt x="1055101" y="2132310"/>
                  </a:lnTo>
                  <a:lnTo>
                    <a:pt x="1099775" y="2110434"/>
                  </a:lnTo>
                  <a:lnTo>
                    <a:pt x="1144002" y="2087624"/>
                  </a:lnTo>
                  <a:lnTo>
                    <a:pt x="1187766" y="2063883"/>
                  </a:lnTo>
                  <a:lnTo>
                    <a:pt x="1231053" y="2039220"/>
                  </a:lnTo>
                  <a:lnTo>
                    <a:pt x="1273846" y="2013640"/>
                  </a:lnTo>
                  <a:lnTo>
                    <a:pt x="1316131" y="1987149"/>
                  </a:lnTo>
                  <a:lnTo>
                    <a:pt x="1357892" y="1959754"/>
                  </a:lnTo>
                  <a:lnTo>
                    <a:pt x="1387485" y="1939442"/>
                  </a:lnTo>
                  <a:lnTo>
                    <a:pt x="46137" y="1939442"/>
                  </a:lnTo>
                  <a:lnTo>
                    <a:pt x="0" y="1939299"/>
                  </a:lnTo>
                  <a:close/>
                </a:path>
                <a:path w="2414905" h="2363470">
                  <a:moveTo>
                    <a:pt x="2414850" y="0"/>
                  </a:moveTo>
                  <a:lnTo>
                    <a:pt x="1989571" y="0"/>
                  </a:lnTo>
                  <a:lnTo>
                    <a:pt x="1989477" y="14559"/>
                  </a:lnTo>
                  <a:lnTo>
                    <a:pt x="1987918" y="63838"/>
                  </a:lnTo>
                  <a:lnTo>
                    <a:pt x="1985130" y="112952"/>
                  </a:lnTo>
                  <a:lnTo>
                    <a:pt x="1981121" y="161880"/>
                  </a:lnTo>
                  <a:lnTo>
                    <a:pt x="1975900" y="210601"/>
                  </a:lnTo>
                  <a:lnTo>
                    <a:pt x="1969475" y="259095"/>
                  </a:lnTo>
                  <a:lnTo>
                    <a:pt x="1961856" y="307341"/>
                  </a:lnTo>
                  <a:lnTo>
                    <a:pt x="1953051" y="355317"/>
                  </a:lnTo>
                  <a:lnTo>
                    <a:pt x="1943068" y="403002"/>
                  </a:lnTo>
                  <a:lnTo>
                    <a:pt x="1931916" y="450376"/>
                  </a:lnTo>
                  <a:lnTo>
                    <a:pt x="1919605" y="497417"/>
                  </a:lnTo>
                  <a:lnTo>
                    <a:pt x="1906141" y="544106"/>
                  </a:lnTo>
                  <a:lnTo>
                    <a:pt x="1891535" y="590419"/>
                  </a:lnTo>
                  <a:lnTo>
                    <a:pt x="1875795" y="636338"/>
                  </a:lnTo>
                  <a:lnTo>
                    <a:pt x="1858930" y="681840"/>
                  </a:lnTo>
                  <a:lnTo>
                    <a:pt x="1840947" y="726905"/>
                  </a:lnTo>
                  <a:lnTo>
                    <a:pt x="1821856" y="771512"/>
                  </a:lnTo>
                  <a:lnTo>
                    <a:pt x="1801666" y="815640"/>
                  </a:lnTo>
                  <a:lnTo>
                    <a:pt x="1780385" y="859268"/>
                  </a:lnTo>
                  <a:lnTo>
                    <a:pt x="1758022" y="902375"/>
                  </a:lnTo>
                  <a:lnTo>
                    <a:pt x="1734585" y="944939"/>
                  </a:lnTo>
                  <a:lnTo>
                    <a:pt x="1710084" y="986941"/>
                  </a:lnTo>
                  <a:lnTo>
                    <a:pt x="1684526" y="1028359"/>
                  </a:lnTo>
                  <a:lnTo>
                    <a:pt x="1657920" y="1069172"/>
                  </a:lnTo>
                  <a:lnTo>
                    <a:pt x="1630276" y="1109359"/>
                  </a:lnTo>
                  <a:lnTo>
                    <a:pt x="1601601" y="1148899"/>
                  </a:lnTo>
                  <a:lnTo>
                    <a:pt x="1571905" y="1187771"/>
                  </a:lnTo>
                  <a:lnTo>
                    <a:pt x="1541196" y="1225955"/>
                  </a:lnTo>
                  <a:lnTo>
                    <a:pt x="1509483" y="1263429"/>
                  </a:lnTo>
                  <a:lnTo>
                    <a:pt x="1476774" y="1300172"/>
                  </a:lnTo>
                  <a:lnTo>
                    <a:pt x="1443078" y="1336164"/>
                  </a:lnTo>
                  <a:lnTo>
                    <a:pt x="1408404" y="1371383"/>
                  </a:lnTo>
                  <a:lnTo>
                    <a:pt x="1372856" y="1405719"/>
                  </a:lnTo>
                  <a:lnTo>
                    <a:pt x="1336545" y="1439069"/>
                  </a:lnTo>
                  <a:lnTo>
                    <a:pt x="1299492" y="1471425"/>
                  </a:lnTo>
                  <a:lnTo>
                    <a:pt x="1261718" y="1502779"/>
                  </a:lnTo>
                  <a:lnTo>
                    <a:pt x="1223244" y="1533121"/>
                  </a:lnTo>
                  <a:lnTo>
                    <a:pt x="1184091" y="1562444"/>
                  </a:lnTo>
                  <a:lnTo>
                    <a:pt x="1144280" y="1590740"/>
                  </a:lnTo>
                  <a:lnTo>
                    <a:pt x="1103832" y="1617999"/>
                  </a:lnTo>
                  <a:lnTo>
                    <a:pt x="1062768" y="1644213"/>
                  </a:lnTo>
                  <a:lnTo>
                    <a:pt x="1021109" y="1669373"/>
                  </a:lnTo>
                  <a:lnTo>
                    <a:pt x="978877" y="1693472"/>
                  </a:lnTo>
                  <a:lnTo>
                    <a:pt x="936092" y="1716501"/>
                  </a:lnTo>
                  <a:lnTo>
                    <a:pt x="892775" y="1738451"/>
                  </a:lnTo>
                  <a:lnTo>
                    <a:pt x="848947" y="1759314"/>
                  </a:lnTo>
                  <a:lnTo>
                    <a:pt x="804630" y="1779081"/>
                  </a:lnTo>
                  <a:lnTo>
                    <a:pt x="759844" y="1797744"/>
                  </a:lnTo>
                  <a:lnTo>
                    <a:pt x="714611" y="1815295"/>
                  </a:lnTo>
                  <a:lnTo>
                    <a:pt x="668951" y="1831724"/>
                  </a:lnTo>
                  <a:lnTo>
                    <a:pt x="622886" y="1847024"/>
                  </a:lnTo>
                  <a:lnTo>
                    <a:pt x="576436" y="1861186"/>
                  </a:lnTo>
                  <a:lnTo>
                    <a:pt x="529623" y="1874202"/>
                  </a:lnTo>
                  <a:lnTo>
                    <a:pt x="482468" y="1886062"/>
                  </a:lnTo>
                  <a:lnTo>
                    <a:pt x="434991" y="1896760"/>
                  </a:lnTo>
                  <a:lnTo>
                    <a:pt x="387214" y="1906285"/>
                  </a:lnTo>
                  <a:lnTo>
                    <a:pt x="339158" y="1914631"/>
                  </a:lnTo>
                  <a:lnTo>
                    <a:pt x="290844" y="1921787"/>
                  </a:lnTo>
                  <a:lnTo>
                    <a:pt x="242292" y="1927747"/>
                  </a:lnTo>
                  <a:lnTo>
                    <a:pt x="193525" y="1932500"/>
                  </a:lnTo>
                  <a:lnTo>
                    <a:pt x="144562" y="1936040"/>
                  </a:lnTo>
                  <a:lnTo>
                    <a:pt x="95426" y="1938357"/>
                  </a:lnTo>
                  <a:lnTo>
                    <a:pt x="46137" y="1939442"/>
                  </a:lnTo>
                  <a:lnTo>
                    <a:pt x="1387485" y="1939442"/>
                  </a:lnTo>
                  <a:lnTo>
                    <a:pt x="1439782" y="1902274"/>
                  </a:lnTo>
                  <a:lnTo>
                    <a:pt x="1479881" y="1872202"/>
                  </a:lnTo>
                  <a:lnTo>
                    <a:pt x="1519394" y="1841249"/>
                  </a:lnTo>
                  <a:lnTo>
                    <a:pt x="1558308" y="1809423"/>
                  </a:lnTo>
                  <a:lnTo>
                    <a:pt x="1596606" y="1776729"/>
                  </a:lnTo>
                  <a:lnTo>
                    <a:pt x="1634273" y="1743174"/>
                  </a:lnTo>
                  <a:lnTo>
                    <a:pt x="1671294" y="1708763"/>
                  </a:lnTo>
                  <a:lnTo>
                    <a:pt x="1707654" y="1673503"/>
                  </a:lnTo>
                  <a:lnTo>
                    <a:pt x="1743258" y="1637483"/>
                  </a:lnTo>
                  <a:lnTo>
                    <a:pt x="1778018" y="1600793"/>
                  </a:lnTo>
                  <a:lnTo>
                    <a:pt x="1811930" y="1563448"/>
                  </a:lnTo>
                  <a:lnTo>
                    <a:pt x="1844986" y="1525465"/>
                  </a:lnTo>
                  <a:lnTo>
                    <a:pt x="1877181" y="1486858"/>
                  </a:lnTo>
                  <a:lnTo>
                    <a:pt x="1908507" y="1447642"/>
                  </a:lnTo>
                  <a:lnTo>
                    <a:pt x="1938960" y="1407833"/>
                  </a:lnTo>
                  <a:lnTo>
                    <a:pt x="1968532" y="1367446"/>
                  </a:lnTo>
                  <a:lnTo>
                    <a:pt x="1997217" y="1326496"/>
                  </a:lnTo>
                  <a:lnTo>
                    <a:pt x="2025010" y="1284998"/>
                  </a:lnTo>
                  <a:lnTo>
                    <a:pt x="2051902" y="1242968"/>
                  </a:lnTo>
                  <a:lnTo>
                    <a:pt x="2077889" y="1200420"/>
                  </a:lnTo>
                  <a:lnTo>
                    <a:pt x="2102965" y="1157371"/>
                  </a:lnTo>
                  <a:lnTo>
                    <a:pt x="2127121" y="1113835"/>
                  </a:lnTo>
                  <a:lnTo>
                    <a:pt x="2150354" y="1069827"/>
                  </a:lnTo>
                  <a:lnTo>
                    <a:pt x="2172655" y="1025363"/>
                  </a:lnTo>
                  <a:lnTo>
                    <a:pt x="2194019" y="980458"/>
                  </a:lnTo>
                  <a:lnTo>
                    <a:pt x="2214440" y="935127"/>
                  </a:lnTo>
                  <a:lnTo>
                    <a:pt x="2233911" y="889386"/>
                  </a:lnTo>
                  <a:lnTo>
                    <a:pt x="2252425" y="843249"/>
                  </a:lnTo>
                  <a:lnTo>
                    <a:pt x="2269978" y="796732"/>
                  </a:lnTo>
                  <a:lnTo>
                    <a:pt x="2286561" y="749851"/>
                  </a:lnTo>
                  <a:lnTo>
                    <a:pt x="2302170" y="702619"/>
                  </a:lnTo>
                  <a:lnTo>
                    <a:pt x="2316797" y="655054"/>
                  </a:lnTo>
                  <a:lnTo>
                    <a:pt x="2330437" y="607169"/>
                  </a:lnTo>
                  <a:lnTo>
                    <a:pt x="2343083" y="558980"/>
                  </a:lnTo>
                  <a:lnTo>
                    <a:pt x="2354729" y="510502"/>
                  </a:lnTo>
                  <a:lnTo>
                    <a:pt x="2365368" y="461751"/>
                  </a:lnTo>
                  <a:lnTo>
                    <a:pt x="2374995" y="412741"/>
                  </a:lnTo>
                  <a:lnTo>
                    <a:pt x="2383602" y="363489"/>
                  </a:lnTo>
                  <a:lnTo>
                    <a:pt x="2391184" y="314008"/>
                  </a:lnTo>
                  <a:lnTo>
                    <a:pt x="2397735" y="264315"/>
                  </a:lnTo>
                  <a:lnTo>
                    <a:pt x="2403247" y="214425"/>
                  </a:lnTo>
                  <a:lnTo>
                    <a:pt x="2407715" y="164353"/>
                  </a:lnTo>
                  <a:lnTo>
                    <a:pt x="2411133" y="114113"/>
                  </a:lnTo>
                  <a:lnTo>
                    <a:pt x="2413493" y="63722"/>
                  </a:lnTo>
                  <a:lnTo>
                    <a:pt x="2414756" y="14559"/>
                  </a:lnTo>
                  <a:lnTo>
                    <a:pt x="2414850" y="0"/>
                  </a:lnTo>
                  <a:close/>
                </a:path>
              </a:pathLst>
            </a:custGeom>
            <a:solidFill>
              <a:srgbClr val="FBBC00"/>
            </a:solidFill>
          </p:spPr>
          <p:txBody>
            <a:bodyPr wrap="square" lIns="0" tIns="0" rIns="0" bIns="0" rtlCol="0"/>
            <a:lstStyle/>
            <a:p>
              <a:endParaRPr/>
            </a:p>
          </p:txBody>
        </p:sp>
        <p:pic>
          <p:nvPicPr>
            <p:cNvPr id="4" name="object 4"/>
            <p:cNvPicPr/>
            <p:nvPr/>
          </p:nvPicPr>
          <p:blipFill>
            <a:blip r:embed="rId2" cstate="print"/>
            <a:stretch>
              <a:fillRect/>
            </a:stretch>
          </p:blipFill>
          <p:spPr>
            <a:xfrm>
              <a:off x="1426451" y="1477548"/>
              <a:ext cx="6524624" cy="7639050"/>
            </a:xfrm>
            <a:prstGeom prst="rect">
              <a:avLst/>
            </a:prstGeom>
          </p:spPr>
        </p:pic>
      </p:grpSp>
      <p:sp>
        <p:nvSpPr>
          <p:cNvPr id="5" name="object 5"/>
          <p:cNvSpPr txBox="1"/>
          <p:nvPr/>
        </p:nvSpPr>
        <p:spPr>
          <a:xfrm>
            <a:off x="10257332" y="3128549"/>
            <a:ext cx="5967730" cy="4511675"/>
          </a:xfrm>
          <a:prstGeom prst="rect">
            <a:avLst/>
          </a:prstGeom>
        </p:spPr>
        <p:txBody>
          <a:bodyPr vert="horz" wrap="square" lIns="0" tIns="12065" rIns="0" bIns="0" rtlCol="0">
            <a:spAutoFit/>
          </a:bodyPr>
          <a:lstStyle/>
          <a:p>
            <a:pPr marL="12700" marR="5080">
              <a:lnSpc>
                <a:spcPct val="117100"/>
              </a:lnSpc>
              <a:spcBef>
                <a:spcPts val="95"/>
              </a:spcBef>
            </a:pPr>
            <a:r>
              <a:rPr sz="3150" spc="105" dirty="0">
                <a:solidFill>
                  <a:srgbClr val="27316F"/>
                </a:solidFill>
                <a:latin typeface="Verdana"/>
                <a:cs typeface="Verdana"/>
              </a:rPr>
              <a:t>A</a:t>
            </a:r>
            <a:r>
              <a:rPr sz="3150" spc="-285" dirty="0">
                <a:solidFill>
                  <a:srgbClr val="27316F"/>
                </a:solidFill>
                <a:latin typeface="Verdana"/>
                <a:cs typeface="Verdana"/>
              </a:rPr>
              <a:t> </a:t>
            </a:r>
            <a:r>
              <a:rPr sz="3150" spc="-110" dirty="0">
                <a:solidFill>
                  <a:srgbClr val="27316F"/>
                </a:solidFill>
                <a:latin typeface="Verdana"/>
                <a:cs typeface="Verdana"/>
              </a:rPr>
              <a:t>s</a:t>
            </a:r>
            <a:r>
              <a:rPr sz="3150" spc="30" dirty="0">
                <a:solidFill>
                  <a:srgbClr val="27316F"/>
                </a:solidFill>
                <a:latin typeface="Verdana"/>
                <a:cs typeface="Verdana"/>
              </a:rPr>
              <a:t>t</a:t>
            </a:r>
            <a:r>
              <a:rPr sz="3150" spc="-90" dirty="0">
                <a:solidFill>
                  <a:srgbClr val="27316F"/>
                </a:solidFill>
                <a:latin typeface="Verdana"/>
                <a:cs typeface="Verdana"/>
              </a:rPr>
              <a:t>r</a:t>
            </a:r>
            <a:r>
              <a:rPr sz="3150" spc="120" dirty="0">
                <a:solidFill>
                  <a:srgbClr val="27316F"/>
                </a:solidFill>
                <a:latin typeface="Verdana"/>
                <a:cs typeface="Verdana"/>
              </a:rPr>
              <a:t>u</a:t>
            </a:r>
            <a:r>
              <a:rPr sz="3150" spc="145" dirty="0">
                <a:solidFill>
                  <a:srgbClr val="27316F"/>
                </a:solidFill>
                <a:latin typeface="Verdana"/>
                <a:cs typeface="Verdana"/>
              </a:rPr>
              <a:t>c</a:t>
            </a:r>
            <a:r>
              <a:rPr sz="3150" spc="30" dirty="0">
                <a:solidFill>
                  <a:srgbClr val="27316F"/>
                </a:solidFill>
                <a:latin typeface="Verdana"/>
                <a:cs typeface="Verdana"/>
              </a:rPr>
              <a:t>t</a:t>
            </a:r>
            <a:r>
              <a:rPr sz="3150" spc="120" dirty="0">
                <a:solidFill>
                  <a:srgbClr val="27316F"/>
                </a:solidFill>
                <a:latin typeface="Verdana"/>
                <a:cs typeface="Verdana"/>
              </a:rPr>
              <a:t>u</a:t>
            </a:r>
            <a:r>
              <a:rPr sz="3150" spc="-130" dirty="0">
                <a:solidFill>
                  <a:srgbClr val="27316F"/>
                </a:solidFill>
                <a:latin typeface="Verdana"/>
                <a:cs typeface="Verdana"/>
              </a:rPr>
              <a:t>r</a:t>
            </a:r>
            <a:r>
              <a:rPr sz="3150" spc="20" dirty="0">
                <a:solidFill>
                  <a:srgbClr val="27316F"/>
                </a:solidFill>
                <a:latin typeface="Verdana"/>
                <a:cs typeface="Verdana"/>
              </a:rPr>
              <a:t>e</a:t>
            </a:r>
            <a:r>
              <a:rPr sz="3150" spc="170" dirty="0">
                <a:solidFill>
                  <a:srgbClr val="27316F"/>
                </a:solidFill>
                <a:latin typeface="Verdana"/>
                <a:cs typeface="Verdana"/>
              </a:rPr>
              <a:t>d</a:t>
            </a:r>
            <a:r>
              <a:rPr sz="3150" spc="-285" dirty="0">
                <a:solidFill>
                  <a:srgbClr val="27316F"/>
                </a:solidFill>
                <a:latin typeface="Verdana"/>
                <a:cs typeface="Verdana"/>
              </a:rPr>
              <a:t> </a:t>
            </a:r>
            <a:r>
              <a:rPr sz="3150" spc="165" dirty="0">
                <a:solidFill>
                  <a:srgbClr val="27316F"/>
                </a:solidFill>
                <a:latin typeface="Verdana"/>
                <a:cs typeface="Verdana"/>
              </a:rPr>
              <a:t>q</a:t>
            </a:r>
            <a:r>
              <a:rPr sz="3150" spc="120" dirty="0">
                <a:solidFill>
                  <a:srgbClr val="27316F"/>
                </a:solidFill>
                <a:latin typeface="Verdana"/>
                <a:cs typeface="Verdana"/>
              </a:rPr>
              <a:t>u</a:t>
            </a:r>
            <a:r>
              <a:rPr sz="3150" spc="20" dirty="0">
                <a:solidFill>
                  <a:srgbClr val="27316F"/>
                </a:solidFill>
                <a:latin typeface="Verdana"/>
                <a:cs typeface="Verdana"/>
              </a:rPr>
              <a:t>e</a:t>
            </a:r>
            <a:r>
              <a:rPr sz="3150" spc="-110" dirty="0">
                <a:solidFill>
                  <a:srgbClr val="27316F"/>
                </a:solidFill>
                <a:latin typeface="Verdana"/>
                <a:cs typeface="Verdana"/>
              </a:rPr>
              <a:t>s</a:t>
            </a:r>
            <a:r>
              <a:rPr sz="3150" spc="30" dirty="0">
                <a:solidFill>
                  <a:srgbClr val="27316F"/>
                </a:solidFill>
                <a:latin typeface="Verdana"/>
                <a:cs typeface="Verdana"/>
              </a:rPr>
              <a:t>t</a:t>
            </a:r>
            <a:r>
              <a:rPr sz="3150" spc="-25" dirty="0">
                <a:solidFill>
                  <a:srgbClr val="27316F"/>
                </a:solidFill>
                <a:latin typeface="Verdana"/>
                <a:cs typeface="Verdana"/>
              </a:rPr>
              <a:t>i</a:t>
            </a:r>
            <a:r>
              <a:rPr sz="3150" spc="55" dirty="0">
                <a:solidFill>
                  <a:srgbClr val="27316F"/>
                </a:solidFill>
                <a:latin typeface="Verdana"/>
                <a:cs typeface="Verdana"/>
              </a:rPr>
              <a:t>o</a:t>
            </a:r>
            <a:r>
              <a:rPr sz="3150" spc="130" dirty="0">
                <a:solidFill>
                  <a:srgbClr val="27316F"/>
                </a:solidFill>
                <a:latin typeface="Verdana"/>
                <a:cs typeface="Verdana"/>
              </a:rPr>
              <a:t>nn</a:t>
            </a:r>
            <a:r>
              <a:rPr sz="3150" spc="-40" dirty="0">
                <a:solidFill>
                  <a:srgbClr val="27316F"/>
                </a:solidFill>
                <a:latin typeface="Verdana"/>
                <a:cs typeface="Verdana"/>
              </a:rPr>
              <a:t>a</a:t>
            </a:r>
            <a:r>
              <a:rPr sz="3150" spc="-25" dirty="0">
                <a:solidFill>
                  <a:srgbClr val="27316F"/>
                </a:solidFill>
                <a:latin typeface="Verdana"/>
                <a:cs typeface="Verdana"/>
              </a:rPr>
              <a:t>i</a:t>
            </a:r>
            <a:r>
              <a:rPr sz="3150" spc="-130" dirty="0">
                <a:solidFill>
                  <a:srgbClr val="27316F"/>
                </a:solidFill>
                <a:latin typeface="Verdana"/>
                <a:cs typeface="Verdana"/>
              </a:rPr>
              <a:t>r</a:t>
            </a:r>
            <a:r>
              <a:rPr sz="3150" spc="15" dirty="0">
                <a:solidFill>
                  <a:srgbClr val="27316F"/>
                </a:solidFill>
                <a:latin typeface="Verdana"/>
                <a:cs typeface="Verdana"/>
              </a:rPr>
              <a:t>e  </a:t>
            </a:r>
            <a:r>
              <a:rPr sz="3150" spc="135" dirty="0">
                <a:solidFill>
                  <a:srgbClr val="27316F"/>
                </a:solidFill>
                <a:latin typeface="Verdana"/>
                <a:cs typeface="Verdana"/>
              </a:rPr>
              <a:t>w</a:t>
            </a:r>
            <a:r>
              <a:rPr sz="3150" spc="-40" dirty="0">
                <a:solidFill>
                  <a:srgbClr val="27316F"/>
                </a:solidFill>
                <a:latin typeface="Verdana"/>
                <a:cs typeface="Verdana"/>
              </a:rPr>
              <a:t>a</a:t>
            </a:r>
            <a:r>
              <a:rPr sz="3150" spc="-105" dirty="0">
                <a:solidFill>
                  <a:srgbClr val="27316F"/>
                </a:solidFill>
                <a:latin typeface="Verdana"/>
                <a:cs typeface="Verdana"/>
              </a:rPr>
              <a:t>s</a:t>
            </a:r>
            <a:r>
              <a:rPr sz="3150" spc="-285" dirty="0">
                <a:solidFill>
                  <a:srgbClr val="27316F"/>
                </a:solidFill>
                <a:latin typeface="Verdana"/>
                <a:cs typeface="Verdana"/>
              </a:rPr>
              <a:t> </a:t>
            </a:r>
            <a:r>
              <a:rPr lang="en-US" sz="3150" spc="-30" dirty="0">
                <a:solidFill>
                  <a:srgbClr val="27316F"/>
                </a:solidFill>
                <a:latin typeface="Verdana"/>
                <a:cs typeface="Verdana"/>
              </a:rPr>
              <a:t>administered</a:t>
            </a:r>
            <a:r>
              <a:rPr sz="3150" spc="-285" dirty="0">
                <a:solidFill>
                  <a:srgbClr val="27316F"/>
                </a:solidFill>
                <a:latin typeface="Verdana"/>
                <a:cs typeface="Verdana"/>
              </a:rPr>
              <a:t> </a:t>
            </a:r>
            <a:r>
              <a:rPr sz="3150" spc="-25" dirty="0">
                <a:solidFill>
                  <a:srgbClr val="27316F"/>
                </a:solidFill>
                <a:latin typeface="Verdana"/>
                <a:cs typeface="Verdana"/>
              </a:rPr>
              <a:t>t</a:t>
            </a:r>
            <a:r>
              <a:rPr sz="3150" spc="60" dirty="0">
                <a:solidFill>
                  <a:srgbClr val="27316F"/>
                </a:solidFill>
                <a:latin typeface="Verdana"/>
                <a:cs typeface="Verdana"/>
              </a:rPr>
              <a:t>o</a:t>
            </a:r>
            <a:r>
              <a:rPr sz="3150" spc="-285" dirty="0">
                <a:solidFill>
                  <a:srgbClr val="27316F"/>
                </a:solidFill>
                <a:latin typeface="Verdana"/>
                <a:cs typeface="Verdana"/>
              </a:rPr>
              <a:t> </a:t>
            </a:r>
            <a:r>
              <a:rPr sz="3150" spc="-35" dirty="0">
                <a:solidFill>
                  <a:srgbClr val="27316F"/>
                </a:solidFill>
                <a:latin typeface="Verdana"/>
                <a:cs typeface="Verdana"/>
              </a:rPr>
              <a:t>a</a:t>
            </a:r>
            <a:r>
              <a:rPr sz="3150" spc="-285" dirty="0">
                <a:solidFill>
                  <a:srgbClr val="27316F"/>
                </a:solidFill>
                <a:latin typeface="Verdana"/>
                <a:cs typeface="Verdana"/>
              </a:rPr>
              <a:t> </a:t>
            </a:r>
            <a:r>
              <a:rPr sz="3150" spc="165" dirty="0">
                <a:solidFill>
                  <a:srgbClr val="27316F"/>
                </a:solidFill>
                <a:latin typeface="Verdana"/>
                <a:cs typeface="Verdana"/>
              </a:rPr>
              <a:t>d</a:t>
            </a:r>
            <a:r>
              <a:rPr sz="3150" spc="-25" dirty="0">
                <a:solidFill>
                  <a:srgbClr val="27316F"/>
                </a:solidFill>
                <a:latin typeface="Verdana"/>
                <a:cs typeface="Verdana"/>
              </a:rPr>
              <a:t>i</a:t>
            </a:r>
            <a:r>
              <a:rPr sz="3150" spc="-210" dirty="0">
                <a:solidFill>
                  <a:srgbClr val="27316F"/>
                </a:solidFill>
                <a:latin typeface="Verdana"/>
                <a:cs typeface="Verdana"/>
              </a:rPr>
              <a:t>v</a:t>
            </a:r>
            <a:r>
              <a:rPr sz="3150" spc="20" dirty="0">
                <a:solidFill>
                  <a:srgbClr val="27316F"/>
                </a:solidFill>
                <a:latin typeface="Verdana"/>
                <a:cs typeface="Verdana"/>
              </a:rPr>
              <a:t>e</a:t>
            </a:r>
            <a:r>
              <a:rPr sz="3150" spc="-100" dirty="0">
                <a:solidFill>
                  <a:srgbClr val="27316F"/>
                </a:solidFill>
                <a:latin typeface="Verdana"/>
                <a:cs typeface="Verdana"/>
              </a:rPr>
              <a:t>r</a:t>
            </a:r>
            <a:r>
              <a:rPr sz="3150" spc="-110" dirty="0">
                <a:solidFill>
                  <a:srgbClr val="27316F"/>
                </a:solidFill>
                <a:latin typeface="Verdana"/>
                <a:cs typeface="Verdana"/>
              </a:rPr>
              <a:t>s</a:t>
            </a:r>
            <a:r>
              <a:rPr sz="3150" spc="15" dirty="0">
                <a:solidFill>
                  <a:srgbClr val="27316F"/>
                </a:solidFill>
                <a:latin typeface="Verdana"/>
                <a:cs typeface="Verdana"/>
              </a:rPr>
              <a:t>e  </a:t>
            </a:r>
            <a:r>
              <a:rPr lang="en-US" sz="3150" spc="-110" dirty="0">
                <a:solidFill>
                  <a:srgbClr val="27316F"/>
                </a:solidFill>
                <a:latin typeface="Verdana"/>
                <a:cs typeface="Verdana"/>
              </a:rPr>
              <a:t>sample</a:t>
            </a:r>
            <a:r>
              <a:rPr sz="3150" spc="-285" dirty="0">
                <a:solidFill>
                  <a:srgbClr val="27316F"/>
                </a:solidFill>
                <a:latin typeface="Verdana"/>
                <a:cs typeface="Verdana"/>
              </a:rPr>
              <a:t> </a:t>
            </a:r>
            <a:r>
              <a:rPr sz="3150" spc="55" dirty="0">
                <a:solidFill>
                  <a:srgbClr val="27316F"/>
                </a:solidFill>
                <a:latin typeface="Verdana"/>
                <a:cs typeface="Verdana"/>
              </a:rPr>
              <a:t>o</a:t>
            </a:r>
            <a:r>
              <a:rPr sz="3150" spc="-40" dirty="0">
                <a:solidFill>
                  <a:srgbClr val="27316F"/>
                </a:solidFill>
                <a:latin typeface="Verdana"/>
                <a:cs typeface="Verdana"/>
              </a:rPr>
              <a:t>f</a:t>
            </a:r>
            <a:r>
              <a:rPr sz="3150" spc="-285" dirty="0">
                <a:solidFill>
                  <a:srgbClr val="27316F"/>
                </a:solidFill>
                <a:latin typeface="Verdana"/>
                <a:cs typeface="Verdana"/>
              </a:rPr>
              <a:t> </a:t>
            </a:r>
            <a:r>
              <a:rPr sz="3150" spc="-110" dirty="0">
                <a:solidFill>
                  <a:srgbClr val="27316F"/>
                </a:solidFill>
                <a:latin typeface="Verdana"/>
                <a:cs typeface="Verdana"/>
              </a:rPr>
              <a:t>s</a:t>
            </a:r>
            <a:r>
              <a:rPr sz="3150" spc="30" dirty="0">
                <a:solidFill>
                  <a:srgbClr val="27316F"/>
                </a:solidFill>
                <a:latin typeface="Verdana"/>
                <a:cs typeface="Verdana"/>
              </a:rPr>
              <a:t>t</a:t>
            </a:r>
            <a:r>
              <a:rPr sz="3150" spc="120" dirty="0">
                <a:solidFill>
                  <a:srgbClr val="27316F"/>
                </a:solidFill>
                <a:latin typeface="Verdana"/>
                <a:cs typeface="Verdana"/>
              </a:rPr>
              <a:t>u</a:t>
            </a:r>
            <a:r>
              <a:rPr sz="3150" spc="165" dirty="0">
                <a:solidFill>
                  <a:srgbClr val="27316F"/>
                </a:solidFill>
                <a:latin typeface="Verdana"/>
                <a:cs typeface="Verdana"/>
              </a:rPr>
              <a:t>d</a:t>
            </a:r>
            <a:r>
              <a:rPr sz="3150" spc="20" dirty="0">
                <a:solidFill>
                  <a:srgbClr val="27316F"/>
                </a:solidFill>
                <a:latin typeface="Verdana"/>
                <a:cs typeface="Verdana"/>
              </a:rPr>
              <a:t>e</a:t>
            </a:r>
            <a:r>
              <a:rPr sz="3150" spc="130" dirty="0">
                <a:solidFill>
                  <a:srgbClr val="27316F"/>
                </a:solidFill>
                <a:latin typeface="Verdana"/>
                <a:cs typeface="Verdana"/>
              </a:rPr>
              <a:t>n</a:t>
            </a:r>
            <a:r>
              <a:rPr sz="3150" spc="30" dirty="0">
                <a:solidFill>
                  <a:srgbClr val="27316F"/>
                </a:solidFill>
                <a:latin typeface="Verdana"/>
                <a:cs typeface="Verdana"/>
              </a:rPr>
              <a:t>t</a:t>
            </a:r>
            <a:r>
              <a:rPr sz="3150" spc="-105" dirty="0">
                <a:solidFill>
                  <a:srgbClr val="27316F"/>
                </a:solidFill>
                <a:latin typeface="Verdana"/>
                <a:cs typeface="Verdana"/>
              </a:rPr>
              <a:t>s</a:t>
            </a:r>
            <a:r>
              <a:rPr sz="3150" spc="-285" dirty="0">
                <a:solidFill>
                  <a:srgbClr val="27316F"/>
                </a:solidFill>
                <a:latin typeface="Verdana"/>
                <a:cs typeface="Verdana"/>
              </a:rPr>
              <a:t> </a:t>
            </a:r>
            <a:r>
              <a:rPr sz="3150" spc="210" dirty="0">
                <a:solidFill>
                  <a:srgbClr val="27316F"/>
                </a:solidFill>
                <a:latin typeface="Verdana"/>
                <a:cs typeface="Verdana"/>
              </a:rPr>
              <a:t>f</a:t>
            </a:r>
            <a:r>
              <a:rPr sz="3150" spc="-130" dirty="0">
                <a:solidFill>
                  <a:srgbClr val="27316F"/>
                </a:solidFill>
                <a:latin typeface="Verdana"/>
                <a:cs typeface="Verdana"/>
              </a:rPr>
              <a:t>r</a:t>
            </a:r>
            <a:r>
              <a:rPr sz="3150" spc="55" dirty="0">
                <a:solidFill>
                  <a:srgbClr val="27316F"/>
                </a:solidFill>
                <a:latin typeface="Verdana"/>
                <a:cs typeface="Verdana"/>
              </a:rPr>
              <a:t>o</a:t>
            </a:r>
            <a:r>
              <a:rPr sz="3150" spc="155" dirty="0">
                <a:solidFill>
                  <a:srgbClr val="27316F"/>
                </a:solidFill>
                <a:latin typeface="Verdana"/>
                <a:cs typeface="Verdana"/>
              </a:rPr>
              <a:t>m  </a:t>
            </a:r>
            <a:r>
              <a:rPr sz="3150" spc="-215" dirty="0">
                <a:solidFill>
                  <a:srgbClr val="27316F"/>
                </a:solidFill>
                <a:latin typeface="Verdana"/>
                <a:cs typeface="Verdana"/>
              </a:rPr>
              <a:t>v</a:t>
            </a:r>
            <a:r>
              <a:rPr sz="3150" spc="-40" dirty="0">
                <a:solidFill>
                  <a:srgbClr val="27316F"/>
                </a:solidFill>
                <a:latin typeface="Verdana"/>
                <a:cs typeface="Verdana"/>
              </a:rPr>
              <a:t>a</a:t>
            </a:r>
            <a:r>
              <a:rPr sz="3150" spc="-114" dirty="0">
                <a:solidFill>
                  <a:srgbClr val="27316F"/>
                </a:solidFill>
                <a:latin typeface="Verdana"/>
                <a:cs typeface="Verdana"/>
              </a:rPr>
              <a:t>r</a:t>
            </a:r>
            <a:r>
              <a:rPr sz="3150" spc="-25" dirty="0">
                <a:solidFill>
                  <a:srgbClr val="27316F"/>
                </a:solidFill>
                <a:latin typeface="Verdana"/>
                <a:cs typeface="Verdana"/>
              </a:rPr>
              <a:t>i</a:t>
            </a:r>
            <a:r>
              <a:rPr sz="3150" spc="55" dirty="0">
                <a:solidFill>
                  <a:srgbClr val="27316F"/>
                </a:solidFill>
                <a:latin typeface="Verdana"/>
                <a:cs typeface="Verdana"/>
              </a:rPr>
              <a:t>o</a:t>
            </a:r>
            <a:r>
              <a:rPr sz="3150" spc="120" dirty="0">
                <a:solidFill>
                  <a:srgbClr val="27316F"/>
                </a:solidFill>
                <a:latin typeface="Verdana"/>
                <a:cs typeface="Verdana"/>
              </a:rPr>
              <a:t>u</a:t>
            </a:r>
            <a:r>
              <a:rPr sz="3150" spc="-105" dirty="0">
                <a:solidFill>
                  <a:srgbClr val="27316F"/>
                </a:solidFill>
                <a:latin typeface="Verdana"/>
                <a:cs typeface="Verdana"/>
              </a:rPr>
              <a:t>s</a:t>
            </a:r>
            <a:r>
              <a:rPr sz="3150" spc="-285" dirty="0">
                <a:solidFill>
                  <a:srgbClr val="27316F"/>
                </a:solidFill>
                <a:latin typeface="Verdana"/>
                <a:cs typeface="Verdana"/>
              </a:rPr>
              <a:t> </a:t>
            </a:r>
            <a:r>
              <a:rPr sz="3150" spc="-30" dirty="0">
                <a:solidFill>
                  <a:srgbClr val="27316F"/>
                </a:solidFill>
                <a:latin typeface="Verdana"/>
                <a:cs typeface="Verdana"/>
              </a:rPr>
              <a:t>a</a:t>
            </a:r>
            <a:r>
              <a:rPr sz="3150" spc="125" dirty="0">
                <a:solidFill>
                  <a:srgbClr val="27316F"/>
                </a:solidFill>
                <a:latin typeface="Verdana"/>
                <a:cs typeface="Verdana"/>
              </a:rPr>
              <a:t>c</a:t>
            </a:r>
            <a:r>
              <a:rPr sz="3150" spc="-30" dirty="0">
                <a:solidFill>
                  <a:srgbClr val="27316F"/>
                </a:solidFill>
                <a:latin typeface="Verdana"/>
                <a:cs typeface="Verdana"/>
              </a:rPr>
              <a:t>a</a:t>
            </a:r>
            <a:r>
              <a:rPr sz="3150" spc="165" dirty="0">
                <a:solidFill>
                  <a:srgbClr val="27316F"/>
                </a:solidFill>
                <a:latin typeface="Verdana"/>
                <a:cs typeface="Verdana"/>
              </a:rPr>
              <a:t>d</a:t>
            </a:r>
            <a:r>
              <a:rPr sz="3150" spc="20" dirty="0">
                <a:solidFill>
                  <a:srgbClr val="27316F"/>
                </a:solidFill>
                <a:latin typeface="Verdana"/>
                <a:cs typeface="Verdana"/>
              </a:rPr>
              <a:t>e</a:t>
            </a:r>
            <a:r>
              <a:rPr sz="3150" spc="270" dirty="0">
                <a:solidFill>
                  <a:srgbClr val="27316F"/>
                </a:solidFill>
                <a:latin typeface="Verdana"/>
                <a:cs typeface="Verdana"/>
              </a:rPr>
              <a:t>m</a:t>
            </a:r>
            <a:r>
              <a:rPr sz="3150" spc="-25" dirty="0">
                <a:solidFill>
                  <a:srgbClr val="27316F"/>
                </a:solidFill>
                <a:latin typeface="Verdana"/>
                <a:cs typeface="Verdana"/>
              </a:rPr>
              <a:t>i</a:t>
            </a:r>
            <a:r>
              <a:rPr sz="3150" spc="130" dirty="0">
                <a:solidFill>
                  <a:srgbClr val="27316F"/>
                </a:solidFill>
                <a:latin typeface="Verdana"/>
                <a:cs typeface="Verdana"/>
              </a:rPr>
              <a:t>c</a:t>
            </a:r>
            <a:r>
              <a:rPr sz="3150" spc="-285" dirty="0">
                <a:solidFill>
                  <a:srgbClr val="27316F"/>
                </a:solidFill>
                <a:latin typeface="Verdana"/>
                <a:cs typeface="Verdana"/>
              </a:rPr>
              <a:t> </a:t>
            </a:r>
            <a:r>
              <a:rPr sz="3150" spc="165" dirty="0">
                <a:solidFill>
                  <a:srgbClr val="27316F"/>
                </a:solidFill>
                <a:latin typeface="Verdana"/>
                <a:cs typeface="Verdana"/>
              </a:rPr>
              <a:t>d</a:t>
            </a:r>
            <a:r>
              <a:rPr sz="3150" spc="-25" dirty="0">
                <a:solidFill>
                  <a:srgbClr val="27316F"/>
                </a:solidFill>
                <a:latin typeface="Verdana"/>
                <a:cs typeface="Verdana"/>
              </a:rPr>
              <a:t>i</a:t>
            </a:r>
            <a:r>
              <a:rPr sz="3150" spc="-110" dirty="0">
                <a:solidFill>
                  <a:srgbClr val="27316F"/>
                </a:solidFill>
                <a:latin typeface="Verdana"/>
                <a:cs typeface="Verdana"/>
              </a:rPr>
              <a:t>s</a:t>
            </a:r>
            <a:r>
              <a:rPr sz="3150" spc="125" dirty="0">
                <a:solidFill>
                  <a:srgbClr val="27316F"/>
                </a:solidFill>
                <a:latin typeface="Verdana"/>
                <a:cs typeface="Verdana"/>
              </a:rPr>
              <a:t>c</a:t>
            </a:r>
            <a:r>
              <a:rPr sz="3150" spc="-25" dirty="0">
                <a:solidFill>
                  <a:srgbClr val="27316F"/>
                </a:solidFill>
                <a:latin typeface="Verdana"/>
                <a:cs typeface="Verdana"/>
              </a:rPr>
              <a:t>i</a:t>
            </a:r>
            <a:r>
              <a:rPr sz="3150" spc="165" dirty="0">
                <a:solidFill>
                  <a:srgbClr val="27316F"/>
                </a:solidFill>
                <a:latin typeface="Verdana"/>
                <a:cs typeface="Verdana"/>
              </a:rPr>
              <a:t>p</a:t>
            </a:r>
            <a:r>
              <a:rPr sz="3150" spc="-25" dirty="0">
                <a:solidFill>
                  <a:srgbClr val="27316F"/>
                </a:solidFill>
                <a:latin typeface="Verdana"/>
                <a:cs typeface="Verdana"/>
              </a:rPr>
              <a:t>li</a:t>
            </a:r>
            <a:r>
              <a:rPr sz="3150" spc="140" dirty="0">
                <a:solidFill>
                  <a:srgbClr val="27316F"/>
                </a:solidFill>
                <a:latin typeface="Verdana"/>
                <a:cs typeface="Verdana"/>
              </a:rPr>
              <a:t>n</a:t>
            </a:r>
            <a:r>
              <a:rPr sz="3150" spc="20" dirty="0">
                <a:solidFill>
                  <a:srgbClr val="27316F"/>
                </a:solidFill>
                <a:latin typeface="Verdana"/>
                <a:cs typeface="Verdana"/>
              </a:rPr>
              <a:t>e</a:t>
            </a:r>
            <a:r>
              <a:rPr sz="3150" spc="-110" dirty="0">
                <a:solidFill>
                  <a:srgbClr val="27316F"/>
                </a:solidFill>
                <a:latin typeface="Verdana"/>
                <a:cs typeface="Verdana"/>
              </a:rPr>
              <a:t>s</a:t>
            </a:r>
            <a:r>
              <a:rPr sz="3150" spc="-480" dirty="0">
                <a:solidFill>
                  <a:srgbClr val="27316F"/>
                </a:solidFill>
                <a:latin typeface="Verdana"/>
                <a:cs typeface="Verdana"/>
              </a:rPr>
              <a:t>.</a:t>
            </a:r>
            <a:endParaRPr sz="3150" dirty="0">
              <a:latin typeface="Verdana"/>
              <a:cs typeface="Verdana"/>
            </a:endParaRPr>
          </a:p>
          <a:p>
            <a:pPr marL="12700" marR="238125">
              <a:lnSpc>
                <a:spcPct val="116399"/>
              </a:lnSpc>
              <a:spcBef>
                <a:spcPts val="25"/>
              </a:spcBef>
            </a:pPr>
            <a:r>
              <a:rPr sz="3150" spc="-140" dirty="0">
                <a:solidFill>
                  <a:srgbClr val="27316F"/>
                </a:solidFill>
                <a:latin typeface="Verdana"/>
                <a:cs typeface="Verdana"/>
              </a:rPr>
              <a:t>T</a:t>
            </a:r>
            <a:r>
              <a:rPr sz="3150" spc="140" dirty="0">
                <a:solidFill>
                  <a:srgbClr val="27316F"/>
                </a:solidFill>
                <a:latin typeface="Verdana"/>
                <a:cs typeface="Verdana"/>
              </a:rPr>
              <a:t>h</a:t>
            </a:r>
            <a:r>
              <a:rPr sz="3150" spc="25" dirty="0">
                <a:solidFill>
                  <a:srgbClr val="27316F"/>
                </a:solidFill>
                <a:latin typeface="Verdana"/>
                <a:cs typeface="Verdana"/>
              </a:rPr>
              <a:t>e</a:t>
            </a:r>
            <a:r>
              <a:rPr sz="3150" spc="-285" dirty="0">
                <a:solidFill>
                  <a:srgbClr val="27316F"/>
                </a:solidFill>
                <a:latin typeface="Verdana"/>
                <a:cs typeface="Verdana"/>
              </a:rPr>
              <a:t> </a:t>
            </a:r>
            <a:r>
              <a:rPr sz="3150" spc="-110" dirty="0">
                <a:solidFill>
                  <a:srgbClr val="27316F"/>
                </a:solidFill>
                <a:latin typeface="Verdana"/>
                <a:cs typeface="Verdana"/>
              </a:rPr>
              <a:t>s</a:t>
            </a:r>
            <a:r>
              <a:rPr sz="3150" spc="120" dirty="0">
                <a:solidFill>
                  <a:srgbClr val="27316F"/>
                </a:solidFill>
                <a:latin typeface="Verdana"/>
                <a:cs typeface="Verdana"/>
              </a:rPr>
              <a:t>u</a:t>
            </a:r>
            <a:r>
              <a:rPr sz="3150" spc="-40" dirty="0">
                <a:solidFill>
                  <a:srgbClr val="27316F"/>
                </a:solidFill>
                <a:latin typeface="Verdana"/>
                <a:cs typeface="Verdana"/>
              </a:rPr>
              <a:t>r</a:t>
            </a:r>
            <a:r>
              <a:rPr sz="3150" spc="-210" dirty="0">
                <a:solidFill>
                  <a:srgbClr val="27316F"/>
                </a:solidFill>
                <a:latin typeface="Verdana"/>
                <a:cs typeface="Verdana"/>
              </a:rPr>
              <a:t>v</a:t>
            </a:r>
            <a:r>
              <a:rPr sz="3150" spc="-10" dirty="0">
                <a:solidFill>
                  <a:srgbClr val="27316F"/>
                </a:solidFill>
                <a:latin typeface="Verdana"/>
                <a:cs typeface="Verdana"/>
              </a:rPr>
              <a:t>e</a:t>
            </a:r>
            <a:r>
              <a:rPr sz="3150" spc="-160" dirty="0">
                <a:solidFill>
                  <a:srgbClr val="27316F"/>
                </a:solidFill>
                <a:latin typeface="Verdana"/>
                <a:cs typeface="Verdana"/>
              </a:rPr>
              <a:t>y</a:t>
            </a:r>
            <a:r>
              <a:rPr sz="3150" spc="-285" dirty="0">
                <a:solidFill>
                  <a:srgbClr val="27316F"/>
                </a:solidFill>
                <a:latin typeface="Verdana"/>
                <a:cs typeface="Verdana"/>
              </a:rPr>
              <a:t> </a:t>
            </a:r>
            <a:r>
              <a:rPr sz="3150" spc="100" dirty="0">
                <a:solidFill>
                  <a:srgbClr val="27316F"/>
                </a:solidFill>
                <a:latin typeface="Verdana"/>
                <a:cs typeface="Verdana"/>
              </a:rPr>
              <a:t>c</a:t>
            </a:r>
            <a:r>
              <a:rPr sz="3150" spc="55" dirty="0">
                <a:solidFill>
                  <a:srgbClr val="27316F"/>
                </a:solidFill>
                <a:latin typeface="Verdana"/>
                <a:cs typeface="Verdana"/>
              </a:rPr>
              <a:t>o</a:t>
            </a:r>
            <a:r>
              <a:rPr sz="3150" spc="-25" dirty="0">
                <a:solidFill>
                  <a:srgbClr val="27316F"/>
                </a:solidFill>
                <a:latin typeface="Verdana"/>
                <a:cs typeface="Verdana"/>
              </a:rPr>
              <a:t>ll</a:t>
            </a:r>
            <a:r>
              <a:rPr sz="3150" spc="20" dirty="0">
                <a:solidFill>
                  <a:srgbClr val="27316F"/>
                </a:solidFill>
                <a:latin typeface="Verdana"/>
                <a:cs typeface="Verdana"/>
              </a:rPr>
              <a:t>e</a:t>
            </a:r>
            <a:r>
              <a:rPr sz="3150" spc="145" dirty="0">
                <a:solidFill>
                  <a:srgbClr val="27316F"/>
                </a:solidFill>
                <a:latin typeface="Verdana"/>
                <a:cs typeface="Verdana"/>
              </a:rPr>
              <a:t>c</a:t>
            </a:r>
            <a:r>
              <a:rPr sz="3150" spc="-25" dirty="0">
                <a:solidFill>
                  <a:srgbClr val="27316F"/>
                </a:solidFill>
                <a:latin typeface="Verdana"/>
                <a:cs typeface="Verdana"/>
              </a:rPr>
              <a:t>t</a:t>
            </a:r>
            <a:r>
              <a:rPr sz="3150" spc="20" dirty="0">
                <a:solidFill>
                  <a:srgbClr val="27316F"/>
                </a:solidFill>
                <a:latin typeface="Verdana"/>
                <a:cs typeface="Verdana"/>
              </a:rPr>
              <a:t>e</a:t>
            </a:r>
            <a:r>
              <a:rPr sz="3150" spc="170" dirty="0">
                <a:solidFill>
                  <a:srgbClr val="27316F"/>
                </a:solidFill>
                <a:latin typeface="Verdana"/>
                <a:cs typeface="Verdana"/>
              </a:rPr>
              <a:t>d</a:t>
            </a:r>
            <a:r>
              <a:rPr sz="3150" spc="-285" dirty="0">
                <a:solidFill>
                  <a:srgbClr val="27316F"/>
                </a:solidFill>
                <a:latin typeface="Verdana"/>
                <a:cs typeface="Verdana"/>
              </a:rPr>
              <a:t> </a:t>
            </a:r>
            <a:r>
              <a:rPr sz="3150" spc="165" dirty="0">
                <a:solidFill>
                  <a:srgbClr val="27316F"/>
                </a:solidFill>
                <a:latin typeface="Verdana"/>
                <a:cs typeface="Verdana"/>
              </a:rPr>
              <a:t>d</a:t>
            </a:r>
            <a:r>
              <a:rPr sz="3150" spc="-40" dirty="0">
                <a:solidFill>
                  <a:srgbClr val="27316F"/>
                </a:solidFill>
                <a:latin typeface="Verdana"/>
                <a:cs typeface="Verdana"/>
              </a:rPr>
              <a:t>a</a:t>
            </a:r>
            <a:r>
              <a:rPr sz="3150" spc="30" dirty="0">
                <a:solidFill>
                  <a:srgbClr val="27316F"/>
                </a:solidFill>
                <a:latin typeface="Verdana"/>
                <a:cs typeface="Verdana"/>
              </a:rPr>
              <a:t>t</a:t>
            </a:r>
            <a:r>
              <a:rPr sz="3150" spc="-35" dirty="0">
                <a:solidFill>
                  <a:srgbClr val="27316F"/>
                </a:solidFill>
                <a:latin typeface="Verdana"/>
                <a:cs typeface="Verdana"/>
              </a:rPr>
              <a:t>a</a:t>
            </a:r>
            <a:r>
              <a:rPr sz="3150" spc="-285" dirty="0">
                <a:solidFill>
                  <a:srgbClr val="27316F"/>
                </a:solidFill>
                <a:latin typeface="Verdana"/>
                <a:cs typeface="Verdana"/>
              </a:rPr>
              <a:t> </a:t>
            </a:r>
            <a:r>
              <a:rPr sz="3150" spc="55" dirty="0">
                <a:solidFill>
                  <a:srgbClr val="27316F"/>
                </a:solidFill>
                <a:latin typeface="Verdana"/>
                <a:cs typeface="Verdana"/>
              </a:rPr>
              <a:t>o</a:t>
            </a:r>
            <a:r>
              <a:rPr sz="3150" spc="95" dirty="0">
                <a:solidFill>
                  <a:srgbClr val="27316F"/>
                </a:solidFill>
                <a:latin typeface="Verdana"/>
                <a:cs typeface="Verdana"/>
              </a:rPr>
              <a:t>n  </a:t>
            </a:r>
            <a:r>
              <a:rPr sz="3150" b="1" spc="-204" dirty="0">
                <a:solidFill>
                  <a:srgbClr val="27316F"/>
                </a:solidFill>
                <a:latin typeface="Verdana"/>
                <a:cs typeface="Verdana"/>
              </a:rPr>
              <a:t>s</a:t>
            </a:r>
            <a:r>
              <a:rPr sz="3150" b="1" spc="-105" dirty="0">
                <a:solidFill>
                  <a:srgbClr val="27316F"/>
                </a:solidFill>
                <a:latin typeface="Verdana"/>
                <a:cs typeface="Verdana"/>
              </a:rPr>
              <a:t>o</a:t>
            </a:r>
            <a:r>
              <a:rPr sz="3150" b="1" dirty="0">
                <a:solidFill>
                  <a:srgbClr val="27316F"/>
                </a:solidFill>
                <a:latin typeface="Verdana"/>
                <a:cs typeface="Verdana"/>
              </a:rPr>
              <a:t>c</a:t>
            </a:r>
            <a:r>
              <a:rPr sz="3150" b="1" spc="-135" dirty="0">
                <a:solidFill>
                  <a:srgbClr val="27316F"/>
                </a:solidFill>
                <a:latin typeface="Verdana"/>
                <a:cs typeface="Verdana"/>
              </a:rPr>
              <a:t>i</a:t>
            </a:r>
            <a:r>
              <a:rPr sz="3150" b="1" spc="-170" dirty="0">
                <a:solidFill>
                  <a:srgbClr val="27316F"/>
                </a:solidFill>
                <a:latin typeface="Verdana"/>
                <a:cs typeface="Verdana"/>
              </a:rPr>
              <a:t>a</a:t>
            </a:r>
            <a:r>
              <a:rPr sz="3150" b="1" spc="-130" dirty="0">
                <a:solidFill>
                  <a:srgbClr val="27316F"/>
                </a:solidFill>
                <a:latin typeface="Verdana"/>
                <a:cs typeface="Verdana"/>
              </a:rPr>
              <a:t>l</a:t>
            </a:r>
            <a:r>
              <a:rPr sz="3150" b="1" spc="-190" dirty="0">
                <a:solidFill>
                  <a:srgbClr val="27316F"/>
                </a:solidFill>
                <a:latin typeface="Verdana"/>
                <a:cs typeface="Verdana"/>
              </a:rPr>
              <a:t> </a:t>
            </a:r>
            <a:r>
              <a:rPr sz="3150" b="1" spc="-15" dirty="0">
                <a:solidFill>
                  <a:srgbClr val="27316F"/>
                </a:solidFill>
                <a:latin typeface="Verdana"/>
                <a:cs typeface="Verdana"/>
              </a:rPr>
              <a:t>m</a:t>
            </a:r>
            <a:r>
              <a:rPr sz="3150" b="1" spc="-110" dirty="0">
                <a:solidFill>
                  <a:srgbClr val="27316F"/>
                </a:solidFill>
                <a:latin typeface="Verdana"/>
                <a:cs typeface="Verdana"/>
              </a:rPr>
              <a:t>e</a:t>
            </a:r>
            <a:r>
              <a:rPr sz="3150" b="1" spc="-30" dirty="0">
                <a:solidFill>
                  <a:srgbClr val="27316F"/>
                </a:solidFill>
                <a:latin typeface="Verdana"/>
                <a:cs typeface="Verdana"/>
              </a:rPr>
              <a:t>d</a:t>
            </a:r>
            <a:r>
              <a:rPr sz="3150" b="1" spc="-135" dirty="0">
                <a:solidFill>
                  <a:srgbClr val="27316F"/>
                </a:solidFill>
                <a:latin typeface="Verdana"/>
                <a:cs typeface="Verdana"/>
              </a:rPr>
              <a:t>i</a:t>
            </a:r>
            <a:r>
              <a:rPr sz="3150" b="1" spc="-165" dirty="0">
                <a:solidFill>
                  <a:srgbClr val="27316F"/>
                </a:solidFill>
                <a:latin typeface="Verdana"/>
                <a:cs typeface="Verdana"/>
              </a:rPr>
              <a:t>a</a:t>
            </a:r>
            <a:r>
              <a:rPr sz="3150" b="1" spc="-254" dirty="0">
                <a:solidFill>
                  <a:srgbClr val="27316F"/>
                </a:solidFill>
                <a:latin typeface="Verdana"/>
                <a:cs typeface="Verdana"/>
              </a:rPr>
              <a:t> </a:t>
            </a:r>
            <a:r>
              <a:rPr sz="3150" b="1" spc="130" dirty="0">
                <a:solidFill>
                  <a:srgbClr val="27316F"/>
                </a:solidFill>
                <a:latin typeface="Verdana"/>
                <a:cs typeface="Verdana"/>
              </a:rPr>
              <a:t>h</a:t>
            </a:r>
            <a:r>
              <a:rPr sz="3150" b="1" spc="-40" dirty="0">
                <a:solidFill>
                  <a:srgbClr val="27316F"/>
                </a:solidFill>
                <a:latin typeface="Verdana"/>
                <a:cs typeface="Verdana"/>
              </a:rPr>
              <a:t>a</a:t>
            </a:r>
            <a:r>
              <a:rPr sz="3150" b="1" spc="165" dirty="0">
                <a:solidFill>
                  <a:srgbClr val="27316F"/>
                </a:solidFill>
                <a:latin typeface="Verdana"/>
                <a:cs typeface="Verdana"/>
              </a:rPr>
              <a:t>b</a:t>
            </a:r>
            <a:r>
              <a:rPr sz="3150" b="1" spc="-25" dirty="0">
                <a:solidFill>
                  <a:srgbClr val="27316F"/>
                </a:solidFill>
                <a:latin typeface="Verdana"/>
                <a:cs typeface="Verdana"/>
              </a:rPr>
              <a:t>i</a:t>
            </a:r>
            <a:r>
              <a:rPr sz="3150" b="1" spc="30" dirty="0">
                <a:solidFill>
                  <a:srgbClr val="27316F"/>
                </a:solidFill>
                <a:latin typeface="Verdana"/>
                <a:cs typeface="Verdana"/>
              </a:rPr>
              <a:t>t</a:t>
            </a:r>
            <a:r>
              <a:rPr sz="3150" b="1" spc="-110" dirty="0">
                <a:solidFill>
                  <a:srgbClr val="27316F"/>
                </a:solidFill>
                <a:latin typeface="Verdana"/>
                <a:cs typeface="Verdana"/>
              </a:rPr>
              <a:t>s</a:t>
            </a:r>
            <a:r>
              <a:rPr sz="3150" b="1" spc="-480" dirty="0">
                <a:solidFill>
                  <a:srgbClr val="27316F"/>
                </a:solidFill>
                <a:latin typeface="Verdana"/>
                <a:cs typeface="Verdana"/>
              </a:rPr>
              <a:t>,</a:t>
            </a:r>
            <a:r>
              <a:rPr sz="3150" b="1" spc="-285" dirty="0">
                <a:solidFill>
                  <a:srgbClr val="27316F"/>
                </a:solidFill>
                <a:latin typeface="Verdana"/>
                <a:cs typeface="Verdana"/>
              </a:rPr>
              <a:t> </a:t>
            </a:r>
            <a:r>
              <a:rPr sz="3150" b="1" spc="-110" dirty="0">
                <a:solidFill>
                  <a:srgbClr val="27316F"/>
                </a:solidFill>
                <a:latin typeface="Verdana"/>
                <a:cs typeface="Verdana"/>
              </a:rPr>
              <a:t>s</a:t>
            </a:r>
            <a:r>
              <a:rPr sz="3150" b="1" spc="30" dirty="0">
                <a:solidFill>
                  <a:srgbClr val="27316F"/>
                </a:solidFill>
                <a:latin typeface="Verdana"/>
                <a:cs typeface="Verdana"/>
              </a:rPr>
              <a:t>t</a:t>
            </a:r>
            <a:r>
              <a:rPr sz="3150" b="1" spc="120" dirty="0">
                <a:solidFill>
                  <a:srgbClr val="27316F"/>
                </a:solidFill>
                <a:latin typeface="Verdana"/>
                <a:cs typeface="Verdana"/>
              </a:rPr>
              <a:t>u</a:t>
            </a:r>
            <a:r>
              <a:rPr sz="3150" b="1" spc="165" dirty="0">
                <a:solidFill>
                  <a:srgbClr val="27316F"/>
                </a:solidFill>
                <a:latin typeface="Verdana"/>
                <a:cs typeface="Verdana"/>
              </a:rPr>
              <a:t>d</a:t>
            </a:r>
            <a:r>
              <a:rPr sz="3150" b="1" spc="-114" dirty="0">
                <a:solidFill>
                  <a:srgbClr val="27316F"/>
                </a:solidFill>
                <a:latin typeface="Verdana"/>
                <a:cs typeface="Verdana"/>
              </a:rPr>
              <a:t>y  </a:t>
            </a:r>
            <a:r>
              <a:rPr sz="3150" b="1" spc="130" dirty="0">
                <a:solidFill>
                  <a:srgbClr val="27316F"/>
                </a:solidFill>
                <a:latin typeface="Verdana"/>
                <a:cs typeface="Verdana"/>
              </a:rPr>
              <a:t>h</a:t>
            </a:r>
            <a:r>
              <a:rPr sz="3150" b="1" spc="-40" dirty="0">
                <a:solidFill>
                  <a:srgbClr val="27316F"/>
                </a:solidFill>
                <a:latin typeface="Verdana"/>
                <a:cs typeface="Verdana"/>
              </a:rPr>
              <a:t>a</a:t>
            </a:r>
            <a:r>
              <a:rPr sz="3150" b="1" spc="165" dirty="0">
                <a:solidFill>
                  <a:srgbClr val="27316F"/>
                </a:solidFill>
                <a:latin typeface="Verdana"/>
                <a:cs typeface="Verdana"/>
              </a:rPr>
              <a:t>b</a:t>
            </a:r>
            <a:r>
              <a:rPr sz="3150" b="1" spc="-25" dirty="0">
                <a:solidFill>
                  <a:srgbClr val="27316F"/>
                </a:solidFill>
                <a:latin typeface="Verdana"/>
                <a:cs typeface="Verdana"/>
              </a:rPr>
              <a:t>i</a:t>
            </a:r>
            <a:r>
              <a:rPr sz="3150" b="1" spc="30" dirty="0">
                <a:solidFill>
                  <a:srgbClr val="27316F"/>
                </a:solidFill>
                <a:latin typeface="Verdana"/>
                <a:cs typeface="Verdana"/>
              </a:rPr>
              <a:t>t</a:t>
            </a:r>
            <a:r>
              <a:rPr sz="3150" b="1" spc="-110" dirty="0">
                <a:solidFill>
                  <a:srgbClr val="27316F"/>
                </a:solidFill>
                <a:latin typeface="Verdana"/>
                <a:cs typeface="Verdana"/>
              </a:rPr>
              <a:t>s</a:t>
            </a:r>
            <a:r>
              <a:rPr sz="3150" b="1" spc="-480" dirty="0">
                <a:solidFill>
                  <a:srgbClr val="27316F"/>
                </a:solidFill>
                <a:latin typeface="Verdana"/>
                <a:cs typeface="Verdana"/>
              </a:rPr>
              <a:t>,</a:t>
            </a:r>
            <a:r>
              <a:rPr sz="3150" b="1" spc="-285" dirty="0">
                <a:solidFill>
                  <a:srgbClr val="27316F"/>
                </a:solidFill>
                <a:latin typeface="Verdana"/>
                <a:cs typeface="Verdana"/>
              </a:rPr>
              <a:t> </a:t>
            </a:r>
            <a:r>
              <a:rPr sz="3150" b="1" spc="-40" dirty="0">
                <a:solidFill>
                  <a:srgbClr val="27316F"/>
                </a:solidFill>
                <a:latin typeface="Verdana"/>
                <a:cs typeface="Verdana"/>
              </a:rPr>
              <a:t>a</a:t>
            </a:r>
            <a:r>
              <a:rPr sz="3150" b="1" spc="140" dirty="0">
                <a:solidFill>
                  <a:srgbClr val="27316F"/>
                </a:solidFill>
                <a:latin typeface="Verdana"/>
                <a:cs typeface="Verdana"/>
              </a:rPr>
              <a:t>n</a:t>
            </a:r>
            <a:r>
              <a:rPr sz="3150" b="1" spc="170" dirty="0">
                <a:solidFill>
                  <a:srgbClr val="27316F"/>
                </a:solidFill>
                <a:latin typeface="Verdana"/>
                <a:cs typeface="Verdana"/>
              </a:rPr>
              <a:t>d</a:t>
            </a:r>
            <a:r>
              <a:rPr sz="3150" b="1" spc="-285" dirty="0">
                <a:solidFill>
                  <a:srgbClr val="27316F"/>
                </a:solidFill>
                <a:latin typeface="Verdana"/>
                <a:cs typeface="Verdana"/>
              </a:rPr>
              <a:t> </a:t>
            </a:r>
            <a:r>
              <a:rPr sz="3150" b="1" spc="-30" dirty="0">
                <a:solidFill>
                  <a:srgbClr val="27316F"/>
                </a:solidFill>
                <a:latin typeface="Verdana"/>
                <a:cs typeface="Verdana"/>
              </a:rPr>
              <a:t>a</a:t>
            </a:r>
            <a:r>
              <a:rPr sz="3150" b="1" spc="125" dirty="0">
                <a:solidFill>
                  <a:srgbClr val="27316F"/>
                </a:solidFill>
                <a:latin typeface="Verdana"/>
                <a:cs typeface="Verdana"/>
              </a:rPr>
              <a:t>c</a:t>
            </a:r>
            <a:r>
              <a:rPr sz="3150" b="1" spc="-30" dirty="0">
                <a:solidFill>
                  <a:srgbClr val="27316F"/>
                </a:solidFill>
                <a:latin typeface="Verdana"/>
                <a:cs typeface="Verdana"/>
              </a:rPr>
              <a:t>a</a:t>
            </a:r>
            <a:r>
              <a:rPr sz="3150" b="1" spc="165" dirty="0">
                <a:solidFill>
                  <a:srgbClr val="27316F"/>
                </a:solidFill>
                <a:latin typeface="Verdana"/>
                <a:cs typeface="Verdana"/>
              </a:rPr>
              <a:t>d</a:t>
            </a:r>
            <a:r>
              <a:rPr sz="3150" b="1" spc="20" dirty="0">
                <a:solidFill>
                  <a:srgbClr val="27316F"/>
                </a:solidFill>
                <a:latin typeface="Verdana"/>
                <a:cs typeface="Verdana"/>
              </a:rPr>
              <a:t>e</a:t>
            </a:r>
            <a:r>
              <a:rPr sz="3150" b="1" spc="270" dirty="0">
                <a:solidFill>
                  <a:srgbClr val="27316F"/>
                </a:solidFill>
                <a:latin typeface="Verdana"/>
                <a:cs typeface="Verdana"/>
              </a:rPr>
              <a:t>m</a:t>
            </a:r>
            <a:r>
              <a:rPr sz="3150" b="1" spc="-25" dirty="0">
                <a:solidFill>
                  <a:srgbClr val="27316F"/>
                </a:solidFill>
                <a:latin typeface="Verdana"/>
                <a:cs typeface="Verdana"/>
              </a:rPr>
              <a:t>i</a:t>
            </a:r>
            <a:r>
              <a:rPr sz="3150" b="1" spc="100" dirty="0">
                <a:solidFill>
                  <a:srgbClr val="27316F"/>
                </a:solidFill>
                <a:latin typeface="Verdana"/>
                <a:cs typeface="Verdana"/>
              </a:rPr>
              <a:t>c  </a:t>
            </a:r>
            <a:r>
              <a:rPr sz="3150" b="1" spc="-10" dirty="0">
                <a:solidFill>
                  <a:srgbClr val="27316F"/>
                </a:solidFill>
                <a:latin typeface="Verdana"/>
                <a:cs typeface="Verdana"/>
              </a:rPr>
              <a:t>achievements</a:t>
            </a:r>
            <a:r>
              <a:rPr sz="3150" spc="-10" dirty="0">
                <a:solidFill>
                  <a:srgbClr val="27316F"/>
                </a:solidFill>
                <a:latin typeface="Verdana"/>
                <a:cs typeface="Verdana"/>
              </a:rPr>
              <a:t>.</a:t>
            </a:r>
            <a:endParaRPr sz="3150" dirty="0">
              <a:latin typeface="Verdana"/>
              <a:cs typeface="Verdana"/>
            </a:endParaRPr>
          </a:p>
        </p:txBody>
      </p:sp>
      <p:sp>
        <p:nvSpPr>
          <p:cNvPr id="6" name="object 6"/>
          <p:cNvSpPr txBox="1">
            <a:spLocks noGrp="1"/>
          </p:cNvSpPr>
          <p:nvPr>
            <p:ph type="title"/>
          </p:nvPr>
        </p:nvSpPr>
        <p:spPr>
          <a:xfrm>
            <a:off x="10248568" y="1725625"/>
            <a:ext cx="5659120" cy="825500"/>
          </a:xfrm>
          <a:prstGeom prst="rect">
            <a:avLst/>
          </a:prstGeom>
        </p:spPr>
        <p:txBody>
          <a:bodyPr vert="horz" wrap="square" lIns="0" tIns="12700" rIns="0" bIns="0" rtlCol="0">
            <a:spAutoFit/>
          </a:bodyPr>
          <a:lstStyle/>
          <a:p>
            <a:pPr marL="12700">
              <a:lnSpc>
                <a:spcPct val="100000"/>
              </a:lnSpc>
              <a:spcBef>
                <a:spcPts val="100"/>
              </a:spcBef>
            </a:pPr>
            <a:r>
              <a:rPr sz="5250" spc="-100" dirty="0">
                <a:latin typeface="Verdana"/>
                <a:cs typeface="Verdana"/>
              </a:rPr>
              <a:t>METHODO</a:t>
            </a:r>
            <a:r>
              <a:rPr sz="5250" spc="-145" dirty="0">
                <a:latin typeface="Verdana"/>
                <a:cs typeface="Verdana"/>
              </a:rPr>
              <a:t>L</a:t>
            </a:r>
            <a:r>
              <a:rPr sz="5250" spc="-190" dirty="0">
                <a:latin typeface="Verdana"/>
                <a:cs typeface="Verdana"/>
              </a:rPr>
              <a:t>OGY</a:t>
            </a:r>
            <a:endParaRPr sz="5250" dirty="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4D1AF-1F2E-B039-3AD7-22B63E209E86}"/>
              </a:ext>
            </a:extLst>
          </p:cNvPr>
          <p:cNvSpPr txBox="1"/>
          <p:nvPr/>
        </p:nvSpPr>
        <p:spPr>
          <a:xfrm>
            <a:off x="6102350" y="1111250"/>
            <a:ext cx="4876800" cy="769441"/>
          </a:xfrm>
          <a:prstGeom prst="rect">
            <a:avLst/>
          </a:prstGeom>
          <a:noFill/>
        </p:spPr>
        <p:txBody>
          <a:bodyPr wrap="square" rtlCol="0">
            <a:spAutoFit/>
          </a:bodyPr>
          <a:lstStyle/>
          <a:p>
            <a:r>
              <a:rPr lang="en-US" sz="4400" b="1" dirty="0">
                <a:latin typeface="Verdana" panose="020B0604030504040204" pitchFamily="34" charset="0"/>
                <a:ea typeface="Verdana" panose="020B0604030504040204" pitchFamily="34" charset="0"/>
              </a:rPr>
              <a:t>Pilot Survey</a:t>
            </a:r>
          </a:p>
        </p:txBody>
      </p:sp>
      <p:sp>
        <p:nvSpPr>
          <p:cNvPr id="3" name="TextBox 2">
            <a:extLst>
              <a:ext uri="{FF2B5EF4-FFF2-40B4-BE49-F238E27FC236}">
                <a16:creationId xmlns:a16="http://schemas.microsoft.com/office/drawing/2014/main" id="{41EC4B17-68F3-E865-4405-DB0777600531}"/>
              </a:ext>
            </a:extLst>
          </p:cNvPr>
          <p:cNvSpPr txBox="1"/>
          <p:nvPr/>
        </p:nvSpPr>
        <p:spPr>
          <a:xfrm>
            <a:off x="2216150" y="2101850"/>
            <a:ext cx="13106400" cy="1231106"/>
          </a:xfrm>
          <a:prstGeom prst="rect">
            <a:avLst/>
          </a:prstGeom>
          <a:noFill/>
        </p:spPr>
        <p:txBody>
          <a:bodyPr wrap="square" rtlCol="0">
            <a:spAutoFit/>
          </a:bodyPr>
          <a:lstStyle/>
          <a:p>
            <a:r>
              <a:rPr lang="en-US" sz="2800" kern="100" dirty="0">
                <a:effectLst/>
                <a:latin typeface="Verdana" panose="020B0604030504040204" pitchFamily="34" charset="0"/>
                <a:ea typeface="Verdana" panose="020B0604030504040204" pitchFamily="34" charset="0"/>
                <a:cs typeface="Iskoola Pota" panose="020B0502040204020203" pitchFamily="34" charset="0"/>
              </a:rPr>
              <a:t>We got 25 responses for the pilot survey. The participation and the mean GPA according to the time spent for a day are shown below</a:t>
            </a:r>
            <a:r>
              <a:rPr lang="en-US" sz="1800" kern="100" dirty="0">
                <a:effectLst/>
                <a:latin typeface="Calibri" panose="020F0502020204030204" pitchFamily="34" charset="0"/>
                <a:ea typeface="Calibri" panose="020F0502020204030204" pitchFamily="34" charset="0"/>
                <a:cs typeface="Iskoola Pota" panose="020B0502040204020203" pitchFamily="34" charset="0"/>
              </a:rPr>
              <a:t>.</a:t>
            </a:r>
          </a:p>
          <a:p>
            <a:endParaRPr lang="en-US" dirty="0"/>
          </a:p>
        </p:txBody>
      </p:sp>
      <p:pic>
        <p:nvPicPr>
          <p:cNvPr id="4" name="Picture 3">
            <a:extLst>
              <a:ext uri="{FF2B5EF4-FFF2-40B4-BE49-F238E27FC236}">
                <a16:creationId xmlns:a16="http://schemas.microsoft.com/office/drawing/2014/main" id="{733BE6EF-4936-4295-CECF-B838239EC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50" y="3509963"/>
            <a:ext cx="8518280" cy="5678487"/>
          </a:xfrm>
          <a:prstGeom prst="rect">
            <a:avLst/>
          </a:prstGeom>
        </p:spPr>
      </p:pic>
    </p:spTree>
    <p:extLst>
      <p:ext uri="{BB962C8B-B14F-4D97-AF65-F5344CB8AC3E}">
        <p14:creationId xmlns:p14="http://schemas.microsoft.com/office/powerpoint/2010/main" val="127501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DC0D95-6AF2-D7D2-69A1-4AC3A9D6B1FC}"/>
              </a:ext>
            </a:extLst>
          </p:cNvPr>
          <p:cNvSpPr txBox="1"/>
          <p:nvPr/>
        </p:nvSpPr>
        <p:spPr>
          <a:xfrm>
            <a:off x="2749550" y="1263649"/>
            <a:ext cx="11963400" cy="954107"/>
          </a:xfrm>
          <a:prstGeom prst="rect">
            <a:avLst/>
          </a:prstGeom>
          <a:noFill/>
        </p:spPr>
        <p:txBody>
          <a:bodyPr wrap="square" rtlCol="0">
            <a:spAutoFit/>
          </a:bodyPr>
          <a:lstStyle/>
          <a:p>
            <a:r>
              <a:rPr lang="en-US" sz="2800" dirty="0">
                <a:effectLst/>
                <a:latin typeface="Verdana" panose="020B0604030504040204" pitchFamily="34" charset="0"/>
                <a:ea typeface="Verdana" panose="020B0604030504040204" pitchFamily="34" charset="0"/>
                <a:cs typeface="Iskoola Pota" panose="020B0502040204020203" pitchFamily="34" charset="0"/>
              </a:rPr>
              <a:t>From Our Pilot Survey We analyze about the mean GPA with the time spent on social media</a:t>
            </a:r>
            <a:r>
              <a:rPr lang="en-US" sz="1800" dirty="0">
                <a:effectLst/>
                <a:latin typeface="Calibri" panose="020F0502020204030204" pitchFamily="34" charset="0"/>
                <a:ea typeface="Calibri" panose="020F0502020204030204" pitchFamily="34" charset="0"/>
                <a:cs typeface="Iskoola Pota" panose="020B0502040204020203" pitchFamily="34" charset="0"/>
              </a:rPr>
              <a:t>.</a:t>
            </a:r>
            <a:endParaRPr lang="en-US" dirty="0"/>
          </a:p>
        </p:txBody>
      </p:sp>
      <p:graphicFrame>
        <p:nvGraphicFramePr>
          <p:cNvPr id="3" name="Table 2">
            <a:extLst>
              <a:ext uri="{FF2B5EF4-FFF2-40B4-BE49-F238E27FC236}">
                <a16:creationId xmlns:a16="http://schemas.microsoft.com/office/drawing/2014/main" id="{744FCFDD-0072-E25D-0447-FC7CACC38CDE}"/>
              </a:ext>
            </a:extLst>
          </p:cNvPr>
          <p:cNvGraphicFramePr>
            <a:graphicFrameLocks noGrp="1"/>
          </p:cNvGraphicFramePr>
          <p:nvPr>
            <p:extLst>
              <p:ext uri="{D42A27DB-BD31-4B8C-83A1-F6EECF244321}">
                <p14:modId xmlns:p14="http://schemas.microsoft.com/office/powerpoint/2010/main" val="695083623"/>
              </p:ext>
            </p:extLst>
          </p:nvPr>
        </p:nvGraphicFramePr>
        <p:xfrm>
          <a:off x="2901950" y="2863850"/>
          <a:ext cx="12496800" cy="5486401"/>
        </p:xfrm>
        <a:graphic>
          <a:graphicData uri="http://schemas.openxmlformats.org/drawingml/2006/table">
            <a:tbl>
              <a:tblPr firstRow="1" firstCol="1" bandRow="1">
                <a:tableStyleId>{616DA210-FB5B-4158-B5E0-FEB733F419BA}</a:tableStyleId>
              </a:tblPr>
              <a:tblGrid>
                <a:gridCol w="2082800">
                  <a:extLst>
                    <a:ext uri="{9D8B030D-6E8A-4147-A177-3AD203B41FA5}">
                      <a16:colId xmlns:a16="http://schemas.microsoft.com/office/drawing/2014/main" val="386308807"/>
                    </a:ext>
                  </a:extLst>
                </a:gridCol>
                <a:gridCol w="2082800">
                  <a:extLst>
                    <a:ext uri="{9D8B030D-6E8A-4147-A177-3AD203B41FA5}">
                      <a16:colId xmlns:a16="http://schemas.microsoft.com/office/drawing/2014/main" val="4145900695"/>
                    </a:ext>
                  </a:extLst>
                </a:gridCol>
                <a:gridCol w="2082800">
                  <a:extLst>
                    <a:ext uri="{9D8B030D-6E8A-4147-A177-3AD203B41FA5}">
                      <a16:colId xmlns:a16="http://schemas.microsoft.com/office/drawing/2014/main" val="3311707977"/>
                    </a:ext>
                  </a:extLst>
                </a:gridCol>
                <a:gridCol w="2082800">
                  <a:extLst>
                    <a:ext uri="{9D8B030D-6E8A-4147-A177-3AD203B41FA5}">
                      <a16:colId xmlns:a16="http://schemas.microsoft.com/office/drawing/2014/main" val="2308378086"/>
                    </a:ext>
                  </a:extLst>
                </a:gridCol>
                <a:gridCol w="2082800">
                  <a:extLst>
                    <a:ext uri="{9D8B030D-6E8A-4147-A177-3AD203B41FA5}">
                      <a16:colId xmlns:a16="http://schemas.microsoft.com/office/drawing/2014/main" val="313827860"/>
                    </a:ext>
                  </a:extLst>
                </a:gridCol>
                <a:gridCol w="2082800">
                  <a:extLst>
                    <a:ext uri="{9D8B030D-6E8A-4147-A177-3AD203B41FA5}">
                      <a16:colId xmlns:a16="http://schemas.microsoft.com/office/drawing/2014/main" val="1923597797"/>
                    </a:ext>
                  </a:extLst>
                </a:gridCol>
              </a:tblGrid>
              <a:tr h="1720537">
                <a:tc>
                  <a:txBody>
                    <a:bodyPr/>
                    <a:lstStyle/>
                    <a:p>
                      <a:pPr marL="0" marR="0" algn="ctr">
                        <a:lnSpc>
                          <a:spcPct val="107000"/>
                        </a:lnSpc>
                        <a:spcBef>
                          <a:spcPts val="0"/>
                        </a:spcBef>
                        <a:spcAft>
                          <a:spcPts val="0"/>
                        </a:spcAft>
                      </a:pPr>
                      <a:r>
                        <a:rPr lang="en-US" sz="2800" kern="100" dirty="0">
                          <a:effectLst/>
                        </a:rPr>
                        <a:t>Mean GPA</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Less than 2 hours</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2-3 hours</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3-4 hours</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4-5 hours</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dirty="0">
                          <a:effectLst/>
                        </a:rPr>
                        <a:t>More than 5 hours</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2221794497"/>
                  </a:ext>
                </a:extLst>
              </a:tr>
              <a:tr h="941466">
                <a:tc>
                  <a:txBody>
                    <a:bodyPr/>
                    <a:lstStyle/>
                    <a:p>
                      <a:pPr marL="0" marR="0" algn="ctr">
                        <a:lnSpc>
                          <a:spcPct val="107000"/>
                        </a:lnSpc>
                        <a:spcBef>
                          <a:spcPts val="0"/>
                        </a:spcBef>
                        <a:spcAft>
                          <a:spcPts val="0"/>
                        </a:spcAft>
                      </a:pPr>
                      <a:r>
                        <a:rPr lang="en-US" sz="2800" kern="100" dirty="0">
                          <a:effectLst/>
                        </a:rPr>
                        <a:t>1</a:t>
                      </a:r>
                      <a:r>
                        <a:rPr lang="en-US" sz="2800" kern="100" baseline="30000" dirty="0">
                          <a:effectLst/>
                        </a:rPr>
                        <a:t>st</a:t>
                      </a:r>
                      <a:r>
                        <a:rPr lang="en-US" sz="2800" kern="100" dirty="0">
                          <a:effectLst/>
                        </a:rPr>
                        <a:t> Year</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dirty="0">
                          <a:effectLst/>
                        </a:rPr>
                        <a:t>2.250</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1.00</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2419646300"/>
                  </a:ext>
                </a:extLst>
              </a:tr>
              <a:tr h="941466">
                <a:tc>
                  <a:txBody>
                    <a:bodyPr/>
                    <a:lstStyle/>
                    <a:p>
                      <a:pPr marL="0" marR="0" algn="ctr">
                        <a:lnSpc>
                          <a:spcPct val="107000"/>
                        </a:lnSpc>
                        <a:spcBef>
                          <a:spcPts val="0"/>
                        </a:spcBef>
                        <a:spcAft>
                          <a:spcPts val="0"/>
                        </a:spcAft>
                      </a:pPr>
                      <a:r>
                        <a:rPr lang="en-US" sz="2800" kern="100" dirty="0">
                          <a:effectLst/>
                        </a:rPr>
                        <a:t>2</a:t>
                      </a:r>
                      <a:r>
                        <a:rPr lang="en-US" sz="2800" kern="100" baseline="30000" dirty="0">
                          <a:effectLst/>
                        </a:rPr>
                        <a:t>nd</a:t>
                      </a:r>
                      <a:r>
                        <a:rPr lang="en-US" sz="2800" kern="100" dirty="0">
                          <a:effectLst/>
                        </a:rPr>
                        <a:t> Year</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2.250</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3.150</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2.8570</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3.250</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2528624964"/>
                  </a:ext>
                </a:extLst>
              </a:tr>
              <a:tr h="941466">
                <a:tc>
                  <a:txBody>
                    <a:bodyPr/>
                    <a:lstStyle/>
                    <a:p>
                      <a:pPr marL="0" marR="0" algn="ctr">
                        <a:lnSpc>
                          <a:spcPct val="107000"/>
                        </a:lnSpc>
                        <a:spcBef>
                          <a:spcPts val="0"/>
                        </a:spcBef>
                        <a:spcAft>
                          <a:spcPts val="0"/>
                        </a:spcAft>
                      </a:pPr>
                      <a:r>
                        <a:rPr lang="en-US" sz="2800" kern="100" dirty="0">
                          <a:effectLst/>
                        </a:rPr>
                        <a:t>3</a:t>
                      </a:r>
                      <a:r>
                        <a:rPr lang="en-US" sz="2800" kern="100" baseline="30000" dirty="0">
                          <a:effectLst/>
                        </a:rPr>
                        <a:t>rd</a:t>
                      </a:r>
                      <a:r>
                        <a:rPr lang="en-US" sz="2800" kern="100" dirty="0">
                          <a:effectLst/>
                        </a:rPr>
                        <a:t> Year</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2.750</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2.950</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3.5875</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3.250</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201296675"/>
                  </a:ext>
                </a:extLst>
              </a:tr>
              <a:tr h="941466">
                <a:tc>
                  <a:txBody>
                    <a:bodyPr/>
                    <a:lstStyle/>
                    <a:p>
                      <a:pPr marL="0" marR="0" algn="ctr">
                        <a:lnSpc>
                          <a:spcPct val="107000"/>
                        </a:lnSpc>
                        <a:spcBef>
                          <a:spcPts val="0"/>
                        </a:spcBef>
                        <a:spcAft>
                          <a:spcPts val="0"/>
                        </a:spcAft>
                      </a:pPr>
                      <a:r>
                        <a:rPr lang="en-US" sz="2800" kern="100" dirty="0">
                          <a:effectLst/>
                        </a:rPr>
                        <a:t>4</a:t>
                      </a:r>
                      <a:r>
                        <a:rPr lang="en-US" sz="2800" kern="100" baseline="30000" dirty="0">
                          <a:effectLst/>
                        </a:rPr>
                        <a:t>th</a:t>
                      </a:r>
                      <a:r>
                        <a:rPr lang="en-US" sz="2800" kern="100" dirty="0">
                          <a:effectLst/>
                        </a:rPr>
                        <a:t> Year</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3.8500</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a:effectLst/>
                        </a:rPr>
                        <a:t>-</a:t>
                      </a:r>
                      <a:endParaRPr lang="en-US" sz="2400" kern="10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2800" kern="100" dirty="0">
                          <a:effectLst/>
                        </a:rPr>
                        <a:t>3.8500</a:t>
                      </a:r>
                      <a:endParaRPr lang="en-US" sz="2400" kern="100" dirty="0">
                        <a:effectLst/>
                        <a:latin typeface="Verdana" panose="020B0604030504040204" pitchFamily="34" charset="0"/>
                        <a:ea typeface="Verdana" panose="020B060403050404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3486498818"/>
                  </a:ext>
                </a:extLst>
              </a:tr>
            </a:tbl>
          </a:graphicData>
        </a:graphic>
      </p:graphicFrame>
    </p:spTree>
    <p:extLst>
      <p:ext uri="{BB962C8B-B14F-4D97-AF65-F5344CB8AC3E}">
        <p14:creationId xmlns:p14="http://schemas.microsoft.com/office/powerpoint/2010/main" val="254959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47C601-AA6E-7B21-E908-32AF06AF153D}"/>
              </a:ext>
            </a:extLst>
          </p:cNvPr>
          <p:cNvSpPr txBox="1"/>
          <p:nvPr/>
        </p:nvSpPr>
        <p:spPr>
          <a:xfrm>
            <a:off x="2063750" y="2101850"/>
            <a:ext cx="13487400" cy="5170646"/>
          </a:xfrm>
          <a:prstGeom prst="rect">
            <a:avLst/>
          </a:prstGeom>
          <a:noFill/>
        </p:spPr>
        <p:txBody>
          <a:bodyPr wrap="square" rtlCol="0">
            <a:spAutoFit/>
          </a:bodyPr>
          <a:lstStyle/>
          <a:p>
            <a:pPr>
              <a:lnSpc>
                <a:spcPct val="150000"/>
              </a:lnSpc>
            </a:pPr>
            <a:r>
              <a:rPr lang="en-US" sz="2800" b="1" u="sng" dirty="0">
                <a:latin typeface="Verdana" panose="020B0604030504040204" pitchFamily="34" charset="0"/>
                <a:ea typeface="Verdana" panose="020B0604030504040204" pitchFamily="34" charset="0"/>
              </a:rPr>
              <a:t>Population</a:t>
            </a:r>
          </a:p>
          <a:p>
            <a:pPr>
              <a:lnSpc>
                <a:spcPct val="150000"/>
              </a:lnSpc>
            </a:pPr>
            <a:r>
              <a:rPr lang="en-US" sz="2800" dirty="0">
                <a:latin typeface="Verdana" panose="020B0604030504040204" pitchFamily="34" charset="0"/>
                <a:ea typeface="Verdana" panose="020B0604030504040204" pitchFamily="34" charset="0"/>
              </a:rPr>
              <a:t>        All the undergraduates of faculty of science, university of Kelaniya</a:t>
            </a:r>
          </a:p>
          <a:p>
            <a:endParaRPr lang="en-US" sz="2800" dirty="0">
              <a:latin typeface="Verdana" panose="020B0604030504040204" pitchFamily="34" charset="0"/>
              <a:ea typeface="Verdana" panose="020B0604030504040204" pitchFamily="34" charset="0"/>
            </a:endParaRPr>
          </a:p>
          <a:p>
            <a:pPr>
              <a:lnSpc>
                <a:spcPct val="150000"/>
              </a:lnSpc>
            </a:pPr>
            <a:r>
              <a:rPr lang="en-US" sz="2800" b="1" u="sng" dirty="0">
                <a:latin typeface="Verdana" panose="020B0604030504040204" pitchFamily="34" charset="0"/>
                <a:ea typeface="Verdana" panose="020B0604030504040204" pitchFamily="34" charset="0"/>
              </a:rPr>
              <a:t>Sample </a:t>
            </a:r>
          </a:p>
          <a:p>
            <a:pPr>
              <a:lnSpc>
                <a:spcPct val="150000"/>
              </a:lnSpc>
            </a:pPr>
            <a:r>
              <a:rPr lang="en-US" sz="2800" dirty="0">
                <a:latin typeface="Verdana" panose="020B0604030504040204" pitchFamily="34" charset="0"/>
                <a:ea typeface="Verdana" panose="020B0604030504040204" pitchFamily="34" charset="0"/>
              </a:rPr>
              <a:t>        381 undergraduates of sample from all academic years</a:t>
            </a:r>
          </a:p>
          <a:p>
            <a:r>
              <a:rPr lang="en-US" sz="2800" dirty="0">
                <a:latin typeface="Verdana" panose="020B0604030504040204" pitchFamily="34" charset="0"/>
                <a:ea typeface="Verdana" panose="020B0604030504040204" pitchFamily="34" charset="0"/>
              </a:rPr>
              <a:t>           </a:t>
            </a:r>
          </a:p>
          <a:p>
            <a:endParaRPr lang="en-US" sz="2800" dirty="0">
              <a:latin typeface="Verdana" panose="020B0604030504040204" pitchFamily="34" charset="0"/>
              <a:ea typeface="Verdana" panose="020B0604030504040204" pitchFamily="34" charset="0"/>
            </a:endParaRPr>
          </a:p>
          <a:p>
            <a:endParaRPr lang="en-US" dirty="0"/>
          </a:p>
          <a:p>
            <a:endParaRPr lang="en-US" dirty="0"/>
          </a:p>
          <a:p>
            <a:endParaRPr lang="en-US" dirty="0"/>
          </a:p>
          <a:p>
            <a:r>
              <a:rPr lang="en-US" dirty="0"/>
              <a:t> </a:t>
            </a:r>
          </a:p>
        </p:txBody>
      </p:sp>
      <p:graphicFrame>
        <p:nvGraphicFramePr>
          <p:cNvPr id="7" name="Table 6">
            <a:extLst>
              <a:ext uri="{FF2B5EF4-FFF2-40B4-BE49-F238E27FC236}">
                <a16:creationId xmlns:a16="http://schemas.microsoft.com/office/drawing/2014/main" id="{447A3B36-89C4-B31A-00FC-87FE1E61A9F1}"/>
              </a:ext>
            </a:extLst>
          </p:cNvPr>
          <p:cNvGraphicFramePr>
            <a:graphicFrameLocks noGrp="1"/>
          </p:cNvGraphicFramePr>
          <p:nvPr>
            <p:extLst>
              <p:ext uri="{D42A27DB-BD31-4B8C-83A1-F6EECF244321}">
                <p14:modId xmlns:p14="http://schemas.microsoft.com/office/powerpoint/2010/main" val="2576421411"/>
              </p:ext>
            </p:extLst>
          </p:nvPr>
        </p:nvGraphicFramePr>
        <p:xfrm>
          <a:off x="4578350" y="5454650"/>
          <a:ext cx="6705600" cy="2971800"/>
        </p:xfrm>
        <a:graphic>
          <a:graphicData uri="http://schemas.openxmlformats.org/drawingml/2006/table">
            <a:tbl>
              <a:tblPr>
                <a:tableStyleId>{5C22544A-7EE6-4342-B048-85BDC9FD1C3A}</a:tableStyleId>
              </a:tblPr>
              <a:tblGrid>
                <a:gridCol w="3352800">
                  <a:extLst>
                    <a:ext uri="{9D8B030D-6E8A-4147-A177-3AD203B41FA5}">
                      <a16:colId xmlns:a16="http://schemas.microsoft.com/office/drawing/2014/main" val="4112732723"/>
                    </a:ext>
                  </a:extLst>
                </a:gridCol>
                <a:gridCol w="3352800">
                  <a:extLst>
                    <a:ext uri="{9D8B030D-6E8A-4147-A177-3AD203B41FA5}">
                      <a16:colId xmlns:a16="http://schemas.microsoft.com/office/drawing/2014/main" val="1708646110"/>
                    </a:ext>
                  </a:extLst>
                </a:gridCol>
              </a:tblGrid>
              <a:tr h="594360">
                <a:tc>
                  <a:txBody>
                    <a:bodyPr/>
                    <a:lstStyle/>
                    <a:p>
                      <a:r>
                        <a:rPr lang="en-US" sz="2800" dirty="0">
                          <a:latin typeface="Verdana" panose="020B0604030504040204" pitchFamily="34" charset="0"/>
                          <a:ea typeface="Verdana" panose="020B0604030504040204" pitchFamily="34" charset="0"/>
                        </a:rPr>
                        <a:t>1</a:t>
                      </a:r>
                      <a:r>
                        <a:rPr lang="en-US" sz="2800" baseline="30000" dirty="0">
                          <a:latin typeface="Verdana" panose="020B0604030504040204" pitchFamily="34" charset="0"/>
                          <a:ea typeface="Verdana" panose="020B0604030504040204" pitchFamily="34" charset="0"/>
                        </a:rPr>
                        <a:t>st</a:t>
                      </a:r>
                      <a:r>
                        <a:rPr lang="en-US" sz="2800" dirty="0">
                          <a:latin typeface="Verdana" panose="020B0604030504040204" pitchFamily="34" charset="0"/>
                          <a:ea typeface="Verdana" panose="020B0604030504040204" pitchFamily="34" charset="0"/>
                        </a:rPr>
                        <a:t>  year</a:t>
                      </a:r>
                    </a:p>
                  </a:txBody>
                  <a:tcPr>
                    <a:solidFill>
                      <a:schemeClr val="bg1">
                        <a:lumMod val="85000"/>
                      </a:schemeClr>
                    </a:solidFill>
                  </a:tcPr>
                </a:tc>
                <a:tc>
                  <a:txBody>
                    <a:bodyPr/>
                    <a:lstStyle/>
                    <a:p>
                      <a:pPr algn="l"/>
                      <a:r>
                        <a:rPr lang="en-US" sz="2800" dirty="0">
                          <a:solidFill>
                            <a:schemeClr val="dk1"/>
                          </a:solidFill>
                          <a:latin typeface="Verdana" panose="020B0604030504040204" pitchFamily="34" charset="0"/>
                          <a:ea typeface="Verdana" panose="020B0604030504040204" pitchFamily="34" charset="0"/>
                          <a:cs typeface="+mn-cs"/>
                        </a:rPr>
                        <a:t>120</a:t>
                      </a:r>
                    </a:p>
                  </a:txBody>
                  <a:tcPr>
                    <a:solidFill>
                      <a:schemeClr val="bg1">
                        <a:lumMod val="85000"/>
                      </a:schemeClr>
                    </a:solidFill>
                  </a:tcPr>
                </a:tc>
                <a:extLst>
                  <a:ext uri="{0D108BD9-81ED-4DB2-BD59-A6C34878D82A}">
                    <a16:rowId xmlns:a16="http://schemas.microsoft.com/office/drawing/2014/main" val="2896244890"/>
                  </a:ext>
                </a:extLst>
              </a:tr>
              <a:tr h="594360">
                <a:tc>
                  <a:txBody>
                    <a:bodyPr/>
                    <a:lstStyle/>
                    <a:p>
                      <a:r>
                        <a:rPr lang="en-US" sz="2800" dirty="0">
                          <a:latin typeface="Verdana" panose="020B0604030504040204" pitchFamily="34" charset="0"/>
                          <a:ea typeface="Verdana" panose="020B0604030504040204" pitchFamily="34" charset="0"/>
                        </a:rPr>
                        <a:t>2</a:t>
                      </a:r>
                      <a:r>
                        <a:rPr lang="en-US" sz="2800" baseline="30000" dirty="0">
                          <a:latin typeface="Verdana" panose="020B0604030504040204" pitchFamily="34" charset="0"/>
                          <a:ea typeface="Verdana" panose="020B0604030504040204" pitchFamily="34" charset="0"/>
                        </a:rPr>
                        <a:t>nd</a:t>
                      </a:r>
                      <a:r>
                        <a:rPr lang="en-US" sz="2800" dirty="0">
                          <a:latin typeface="Verdana" panose="020B0604030504040204" pitchFamily="34" charset="0"/>
                          <a:ea typeface="Verdana" panose="020B0604030504040204" pitchFamily="34" charset="0"/>
                        </a:rPr>
                        <a:t>  year</a:t>
                      </a:r>
                    </a:p>
                  </a:txBody>
                  <a:tcPr>
                    <a:solidFill>
                      <a:schemeClr val="bg1">
                        <a:lumMod val="85000"/>
                      </a:schemeClr>
                    </a:solidFill>
                  </a:tcPr>
                </a:tc>
                <a:tc>
                  <a:txBody>
                    <a:bodyPr/>
                    <a:lstStyle/>
                    <a:p>
                      <a:r>
                        <a:rPr lang="en-US" sz="2800" dirty="0">
                          <a:solidFill>
                            <a:schemeClr val="dk1"/>
                          </a:solidFill>
                          <a:latin typeface="Verdana" panose="020B0604030504040204" pitchFamily="34" charset="0"/>
                          <a:ea typeface="Verdana" panose="020B0604030504040204" pitchFamily="34" charset="0"/>
                          <a:cs typeface="+mn-cs"/>
                        </a:rPr>
                        <a:t>134</a:t>
                      </a:r>
                    </a:p>
                  </a:txBody>
                  <a:tcPr>
                    <a:solidFill>
                      <a:schemeClr val="bg1">
                        <a:lumMod val="85000"/>
                      </a:schemeClr>
                    </a:solidFill>
                  </a:tcPr>
                </a:tc>
                <a:extLst>
                  <a:ext uri="{0D108BD9-81ED-4DB2-BD59-A6C34878D82A}">
                    <a16:rowId xmlns:a16="http://schemas.microsoft.com/office/drawing/2014/main" val="3827742796"/>
                  </a:ext>
                </a:extLst>
              </a:tr>
              <a:tr h="594360">
                <a:tc>
                  <a:txBody>
                    <a:bodyPr/>
                    <a:lstStyle/>
                    <a:p>
                      <a:r>
                        <a:rPr lang="en-US" sz="2800" dirty="0">
                          <a:latin typeface="Verdana" panose="020B0604030504040204" pitchFamily="34" charset="0"/>
                          <a:ea typeface="Verdana" panose="020B0604030504040204" pitchFamily="34" charset="0"/>
                        </a:rPr>
                        <a:t>3</a:t>
                      </a:r>
                      <a:r>
                        <a:rPr lang="en-US" sz="2800" baseline="30000" dirty="0">
                          <a:latin typeface="Verdana" panose="020B0604030504040204" pitchFamily="34" charset="0"/>
                          <a:ea typeface="Verdana" panose="020B0604030504040204" pitchFamily="34" charset="0"/>
                        </a:rPr>
                        <a:t>rd</a:t>
                      </a:r>
                      <a:r>
                        <a:rPr lang="en-US" sz="2800" dirty="0">
                          <a:latin typeface="Verdana" panose="020B0604030504040204" pitchFamily="34" charset="0"/>
                          <a:ea typeface="Verdana" panose="020B0604030504040204" pitchFamily="34" charset="0"/>
                        </a:rPr>
                        <a:t>  year</a:t>
                      </a:r>
                    </a:p>
                  </a:txBody>
                  <a:tcPr>
                    <a:solidFill>
                      <a:schemeClr val="bg1">
                        <a:lumMod val="85000"/>
                      </a:schemeClr>
                    </a:solidFill>
                  </a:tcPr>
                </a:tc>
                <a:tc>
                  <a:txBody>
                    <a:bodyPr/>
                    <a:lstStyle/>
                    <a:p>
                      <a:r>
                        <a:rPr lang="en-US" sz="2800" dirty="0">
                          <a:solidFill>
                            <a:schemeClr val="dk1"/>
                          </a:solidFill>
                          <a:latin typeface="Verdana" panose="020B0604030504040204" pitchFamily="34" charset="0"/>
                          <a:ea typeface="Verdana" panose="020B0604030504040204" pitchFamily="34" charset="0"/>
                          <a:cs typeface="+mn-cs"/>
                        </a:rPr>
                        <a:t>93</a:t>
                      </a:r>
                    </a:p>
                  </a:txBody>
                  <a:tcPr>
                    <a:solidFill>
                      <a:schemeClr val="bg1">
                        <a:lumMod val="85000"/>
                      </a:schemeClr>
                    </a:solidFill>
                  </a:tcPr>
                </a:tc>
                <a:extLst>
                  <a:ext uri="{0D108BD9-81ED-4DB2-BD59-A6C34878D82A}">
                    <a16:rowId xmlns:a16="http://schemas.microsoft.com/office/drawing/2014/main" val="426801788"/>
                  </a:ext>
                </a:extLst>
              </a:tr>
              <a:tr h="594360">
                <a:tc>
                  <a:txBody>
                    <a:bodyPr/>
                    <a:lstStyle/>
                    <a:p>
                      <a:r>
                        <a:rPr lang="en-US" sz="2800" dirty="0">
                          <a:latin typeface="Verdana" panose="020B0604030504040204" pitchFamily="34" charset="0"/>
                          <a:ea typeface="Verdana" panose="020B0604030504040204" pitchFamily="34" charset="0"/>
                        </a:rPr>
                        <a:t>4</a:t>
                      </a:r>
                      <a:r>
                        <a:rPr lang="en-US" sz="2800" baseline="30000" dirty="0">
                          <a:latin typeface="Verdana" panose="020B0604030504040204" pitchFamily="34" charset="0"/>
                          <a:ea typeface="Verdana" panose="020B0604030504040204" pitchFamily="34" charset="0"/>
                        </a:rPr>
                        <a:t>th</a:t>
                      </a:r>
                      <a:r>
                        <a:rPr lang="en-US" sz="2800" dirty="0">
                          <a:latin typeface="Verdana" panose="020B0604030504040204" pitchFamily="34" charset="0"/>
                          <a:ea typeface="Verdana" panose="020B0604030504040204" pitchFamily="34" charset="0"/>
                        </a:rPr>
                        <a:t>  year</a:t>
                      </a:r>
                    </a:p>
                  </a:txBody>
                  <a:tcPr>
                    <a:solidFill>
                      <a:schemeClr val="bg1">
                        <a:lumMod val="85000"/>
                      </a:schemeClr>
                    </a:solidFill>
                  </a:tcPr>
                </a:tc>
                <a:tc>
                  <a:txBody>
                    <a:bodyPr/>
                    <a:lstStyle/>
                    <a:p>
                      <a:r>
                        <a:rPr lang="en-US" sz="2800" dirty="0">
                          <a:solidFill>
                            <a:schemeClr val="dk1"/>
                          </a:solidFill>
                          <a:latin typeface="Verdana" panose="020B0604030504040204" pitchFamily="34" charset="0"/>
                          <a:ea typeface="Verdana" panose="020B0604030504040204" pitchFamily="34" charset="0"/>
                          <a:cs typeface="+mn-cs"/>
                        </a:rPr>
                        <a:t>34</a:t>
                      </a:r>
                    </a:p>
                  </a:txBody>
                  <a:tcPr>
                    <a:solidFill>
                      <a:schemeClr val="bg1">
                        <a:lumMod val="85000"/>
                      </a:schemeClr>
                    </a:solidFill>
                  </a:tcPr>
                </a:tc>
                <a:extLst>
                  <a:ext uri="{0D108BD9-81ED-4DB2-BD59-A6C34878D82A}">
                    <a16:rowId xmlns:a16="http://schemas.microsoft.com/office/drawing/2014/main" val="423153496"/>
                  </a:ext>
                </a:extLst>
              </a:tr>
              <a:tr h="594360">
                <a:tc>
                  <a:txBody>
                    <a:bodyPr/>
                    <a:lstStyle/>
                    <a:p>
                      <a:r>
                        <a:rPr lang="en-US" sz="2800" dirty="0">
                          <a:latin typeface="Verdana" panose="020B0604030504040204" pitchFamily="34" charset="0"/>
                          <a:ea typeface="Verdana" panose="020B0604030504040204" pitchFamily="34" charset="0"/>
                        </a:rPr>
                        <a:t>Total</a:t>
                      </a:r>
                    </a:p>
                  </a:txBody>
                  <a:tcPr>
                    <a:solidFill>
                      <a:schemeClr val="accent5">
                        <a:lumMod val="60000"/>
                        <a:lumOff val="40000"/>
                      </a:schemeClr>
                    </a:solidFill>
                  </a:tcPr>
                </a:tc>
                <a:tc>
                  <a:txBody>
                    <a:bodyPr/>
                    <a:lstStyle/>
                    <a:p>
                      <a:r>
                        <a:rPr lang="en-US" sz="2800" dirty="0">
                          <a:solidFill>
                            <a:schemeClr val="dk1"/>
                          </a:solidFill>
                          <a:latin typeface="Verdana" panose="020B0604030504040204" pitchFamily="34" charset="0"/>
                          <a:ea typeface="Verdana" panose="020B0604030504040204" pitchFamily="34" charset="0"/>
                          <a:cs typeface="+mn-cs"/>
                        </a:rPr>
                        <a:t>381</a:t>
                      </a:r>
                    </a:p>
                  </a:txBody>
                  <a:tcPr>
                    <a:solidFill>
                      <a:schemeClr val="accent5">
                        <a:lumMod val="60000"/>
                        <a:lumOff val="40000"/>
                      </a:schemeClr>
                    </a:solidFill>
                  </a:tcPr>
                </a:tc>
                <a:extLst>
                  <a:ext uri="{0D108BD9-81ED-4DB2-BD59-A6C34878D82A}">
                    <a16:rowId xmlns:a16="http://schemas.microsoft.com/office/drawing/2014/main" val="2751748440"/>
                  </a:ext>
                </a:extLst>
              </a:tr>
            </a:tbl>
          </a:graphicData>
        </a:graphic>
      </p:graphicFrame>
      <p:sp>
        <p:nvSpPr>
          <p:cNvPr id="8" name="TextBox 7">
            <a:extLst>
              <a:ext uri="{FF2B5EF4-FFF2-40B4-BE49-F238E27FC236}">
                <a16:creationId xmlns:a16="http://schemas.microsoft.com/office/drawing/2014/main" id="{1BE66F03-BC40-549F-5CC9-FDB0299C8A66}"/>
              </a:ext>
            </a:extLst>
          </p:cNvPr>
          <p:cNvSpPr txBox="1"/>
          <p:nvPr/>
        </p:nvSpPr>
        <p:spPr>
          <a:xfrm>
            <a:off x="5797550" y="1111250"/>
            <a:ext cx="4953000" cy="769441"/>
          </a:xfrm>
          <a:prstGeom prst="rect">
            <a:avLst/>
          </a:prstGeom>
          <a:noFill/>
        </p:spPr>
        <p:txBody>
          <a:bodyPr wrap="square" rtlCol="0">
            <a:spAutoFit/>
          </a:bodyPr>
          <a:lstStyle/>
          <a:p>
            <a:r>
              <a:rPr lang="en-US" sz="4400" b="1" dirty="0">
                <a:latin typeface="Verdana" panose="020B0604030504040204" pitchFamily="34" charset="0"/>
                <a:ea typeface="Verdana" panose="020B0604030504040204" pitchFamily="34" charset="0"/>
              </a:rPr>
              <a:t>Main Survey</a:t>
            </a:r>
          </a:p>
        </p:txBody>
      </p:sp>
    </p:spTree>
    <p:extLst>
      <p:ext uri="{BB962C8B-B14F-4D97-AF65-F5344CB8AC3E}">
        <p14:creationId xmlns:p14="http://schemas.microsoft.com/office/powerpoint/2010/main" val="292967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7DA12C-4209-33D8-AC8B-C457DDB919DA}"/>
              </a:ext>
            </a:extLst>
          </p:cNvPr>
          <p:cNvSpPr txBox="1"/>
          <p:nvPr/>
        </p:nvSpPr>
        <p:spPr>
          <a:xfrm>
            <a:off x="2139950" y="2604810"/>
            <a:ext cx="6479685" cy="584775"/>
          </a:xfrm>
          <a:prstGeom prst="rect">
            <a:avLst/>
          </a:prstGeom>
          <a:noFill/>
        </p:spPr>
        <p:txBody>
          <a:bodyPr wrap="square" rtlCol="0">
            <a:spAutoFit/>
          </a:bodyPr>
          <a:lstStyle/>
          <a:p>
            <a:r>
              <a:rPr lang="en-US" sz="3200" b="1" u="sng" dirty="0">
                <a:latin typeface="Verdana" panose="020B0604030504040204" pitchFamily="34" charset="0"/>
                <a:ea typeface="Verdana" panose="020B0604030504040204" pitchFamily="34" charset="0"/>
              </a:rPr>
              <a:t>Sampling Technique</a:t>
            </a:r>
          </a:p>
        </p:txBody>
      </p:sp>
      <p:sp>
        <p:nvSpPr>
          <p:cNvPr id="5" name="Google Shape;398;p33">
            <a:extLst>
              <a:ext uri="{FF2B5EF4-FFF2-40B4-BE49-F238E27FC236}">
                <a16:creationId xmlns:a16="http://schemas.microsoft.com/office/drawing/2014/main" id="{47A74197-2461-9D38-DD04-F665571881A8}"/>
              </a:ext>
            </a:extLst>
          </p:cNvPr>
          <p:cNvSpPr txBox="1">
            <a:spLocks/>
          </p:cNvSpPr>
          <p:nvPr/>
        </p:nvSpPr>
        <p:spPr>
          <a:xfrm>
            <a:off x="3589713" y="5134584"/>
            <a:ext cx="3967768" cy="618744"/>
          </a:xfrm>
          <a:prstGeom prst="rect">
            <a:avLst/>
          </a:prstGeom>
          <a:solidFill>
            <a:schemeClr val="bg1">
              <a:lumMod val="85000"/>
            </a:schemeClr>
          </a:solidFill>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mn-lt"/>
              </a:rPr>
              <a:t>Stratified Sampling</a:t>
            </a:r>
            <a:endParaRPr lang="en-US" sz="4000" b="1" u="sng" dirty="0">
              <a:solidFill>
                <a:schemeClr val="bg1"/>
              </a:solidFill>
              <a:latin typeface="+mn-lt"/>
            </a:endParaRPr>
          </a:p>
        </p:txBody>
      </p:sp>
      <p:grpSp>
        <p:nvGrpSpPr>
          <p:cNvPr id="6" name="Group 5">
            <a:extLst>
              <a:ext uri="{FF2B5EF4-FFF2-40B4-BE49-F238E27FC236}">
                <a16:creationId xmlns:a16="http://schemas.microsoft.com/office/drawing/2014/main" id="{D459E578-89CB-5616-F786-9F01DAD4FBA2}"/>
              </a:ext>
            </a:extLst>
          </p:cNvPr>
          <p:cNvGrpSpPr/>
          <p:nvPr/>
        </p:nvGrpSpPr>
        <p:grpSpPr>
          <a:xfrm>
            <a:off x="2882969" y="4878203"/>
            <a:ext cx="567404" cy="1605073"/>
            <a:chOff x="1143252" y="4017536"/>
            <a:chExt cx="567404" cy="1605073"/>
          </a:xfrm>
        </p:grpSpPr>
        <p:sp>
          <p:nvSpPr>
            <p:cNvPr id="7" name="Bent Arrow 18">
              <a:extLst>
                <a:ext uri="{FF2B5EF4-FFF2-40B4-BE49-F238E27FC236}">
                  <a16:creationId xmlns:a16="http://schemas.microsoft.com/office/drawing/2014/main" id="{FD04B6B9-1F3F-C037-4F6D-95393AACF05A}"/>
                </a:ext>
              </a:extLst>
            </p:cNvPr>
            <p:cNvSpPr/>
            <p:nvPr/>
          </p:nvSpPr>
          <p:spPr>
            <a:xfrm flipV="1">
              <a:off x="1143728" y="4279103"/>
              <a:ext cx="566928" cy="452628"/>
            </a:xfrm>
            <a:prstGeom prst="ben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AA55EEBF-72F4-FE6E-8C34-CF9202420532}"/>
                </a:ext>
              </a:extLst>
            </p:cNvPr>
            <p:cNvSpPr/>
            <p:nvPr/>
          </p:nvSpPr>
          <p:spPr>
            <a:xfrm>
              <a:off x="1143252" y="4017536"/>
              <a:ext cx="111807" cy="116824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ent Arrow 22">
              <a:extLst>
                <a:ext uri="{FF2B5EF4-FFF2-40B4-BE49-F238E27FC236}">
                  <a16:creationId xmlns:a16="http://schemas.microsoft.com/office/drawing/2014/main" id="{981D3CD0-E7E6-D3E3-A867-62C8E3004029}"/>
                </a:ext>
              </a:extLst>
            </p:cNvPr>
            <p:cNvSpPr/>
            <p:nvPr/>
          </p:nvSpPr>
          <p:spPr>
            <a:xfrm flipV="1">
              <a:off x="1143490" y="5169981"/>
              <a:ext cx="566928" cy="452628"/>
            </a:xfrm>
            <a:prstGeom prst="ben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Google Shape;398;p33">
            <a:extLst>
              <a:ext uri="{FF2B5EF4-FFF2-40B4-BE49-F238E27FC236}">
                <a16:creationId xmlns:a16="http://schemas.microsoft.com/office/drawing/2014/main" id="{FE40D5E1-24A4-0E83-6BFE-A5D1D7CA8E7A}"/>
              </a:ext>
            </a:extLst>
          </p:cNvPr>
          <p:cNvSpPr txBox="1">
            <a:spLocks/>
          </p:cNvSpPr>
          <p:nvPr/>
        </p:nvSpPr>
        <p:spPr>
          <a:xfrm>
            <a:off x="3538452" y="6046449"/>
            <a:ext cx="4800600" cy="618744"/>
          </a:xfrm>
          <a:prstGeom prst="rect">
            <a:avLst/>
          </a:prstGeom>
          <a:solidFill>
            <a:schemeClr val="bg1">
              <a:lumMod val="85000"/>
            </a:schemeClr>
          </a:solidFill>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mn-lt"/>
              </a:rPr>
              <a:t>Simple Random Sampling</a:t>
            </a:r>
            <a:endParaRPr lang="en-US" sz="4000" b="1" u="sng" dirty="0">
              <a:solidFill>
                <a:schemeClr val="bg1"/>
              </a:solidFill>
              <a:latin typeface="+mn-lt"/>
            </a:endParaRPr>
          </a:p>
        </p:txBody>
      </p:sp>
      <p:sp>
        <p:nvSpPr>
          <p:cNvPr id="13" name="Google Shape;398;p33">
            <a:extLst>
              <a:ext uri="{FF2B5EF4-FFF2-40B4-BE49-F238E27FC236}">
                <a16:creationId xmlns:a16="http://schemas.microsoft.com/office/drawing/2014/main" id="{0AD7F000-0BC5-8E21-781A-7A03DF28A3DC}"/>
              </a:ext>
            </a:extLst>
          </p:cNvPr>
          <p:cNvSpPr txBox="1">
            <a:spLocks/>
          </p:cNvSpPr>
          <p:nvPr/>
        </p:nvSpPr>
        <p:spPr>
          <a:xfrm>
            <a:off x="2368550" y="3960488"/>
            <a:ext cx="4140783" cy="714695"/>
          </a:xfrm>
          <a:prstGeom prst="rect">
            <a:avLst/>
          </a:prstGeom>
          <a:solidFill>
            <a:schemeClr val="accent1">
              <a:lumMod val="75000"/>
            </a:schemeClr>
          </a:solidFill>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mn-lt"/>
              </a:rPr>
              <a:t>Probability Sampling</a:t>
            </a:r>
            <a:endParaRPr lang="en-US" b="1" u="sng" dirty="0">
              <a:solidFill>
                <a:schemeClr val="bg1"/>
              </a:solidFill>
              <a:latin typeface="+mn-lt"/>
            </a:endParaRPr>
          </a:p>
        </p:txBody>
      </p:sp>
      <p:pic>
        <p:nvPicPr>
          <p:cNvPr id="14" name="Picture 13">
            <a:extLst>
              <a:ext uri="{FF2B5EF4-FFF2-40B4-BE49-F238E27FC236}">
                <a16:creationId xmlns:a16="http://schemas.microsoft.com/office/drawing/2014/main" id="{C40B3BED-8429-0A6D-41F2-3B3D070BF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7950" y="2825351"/>
            <a:ext cx="7239000" cy="464899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7" name="object 6">
            <a:extLst>
              <a:ext uri="{FF2B5EF4-FFF2-40B4-BE49-F238E27FC236}">
                <a16:creationId xmlns:a16="http://schemas.microsoft.com/office/drawing/2014/main" id="{27B17057-B3D1-E978-4DEF-04637733B431}"/>
              </a:ext>
            </a:extLst>
          </p:cNvPr>
          <p:cNvSpPr txBox="1">
            <a:spLocks/>
          </p:cNvSpPr>
          <p:nvPr/>
        </p:nvSpPr>
        <p:spPr>
          <a:xfrm>
            <a:off x="3892550" y="1189185"/>
            <a:ext cx="5659120" cy="82550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sz="5250" b="1" kern="0" spc="-100" dirty="0">
                <a:solidFill>
                  <a:sysClr val="windowText" lastClr="000000"/>
                </a:solidFill>
                <a:latin typeface="Verdana"/>
                <a:cs typeface="Verdana"/>
              </a:rPr>
              <a:t>METHODO</a:t>
            </a:r>
            <a:r>
              <a:rPr lang="en-US" sz="5250" b="1" kern="0" spc="-145" dirty="0">
                <a:solidFill>
                  <a:sysClr val="windowText" lastClr="000000"/>
                </a:solidFill>
                <a:latin typeface="Verdana"/>
                <a:cs typeface="Verdana"/>
              </a:rPr>
              <a:t>L</a:t>
            </a:r>
            <a:r>
              <a:rPr lang="en-US" sz="5250" b="1" kern="0" spc="-190" dirty="0">
                <a:solidFill>
                  <a:sysClr val="windowText" lastClr="000000"/>
                </a:solidFill>
                <a:latin typeface="Verdana"/>
                <a:cs typeface="Verdana"/>
              </a:rPr>
              <a:t>OGY</a:t>
            </a:r>
            <a:endParaRPr lang="en-US" sz="5250" b="1" kern="0" dirty="0">
              <a:solidFill>
                <a:sysClr val="windowText" lastClr="000000"/>
              </a:solidFill>
              <a:latin typeface="Verdana"/>
              <a:cs typeface="Verdana"/>
            </a:endParaRPr>
          </a:p>
        </p:txBody>
      </p:sp>
    </p:spTree>
    <p:extLst>
      <p:ext uri="{BB962C8B-B14F-4D97-AF65-F5344CB8AC3E}">
        <p14:creationId xmlns:p14="http://schemas.microsoft.com/office/powerpoint/2010/main" val="299114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9FD5277C-A273-E056-190C-F880545B4E18}"/>
              </a:ext>
            </a:extLst>
          </p:cNvPr>
          <p:cNvSpPr txBox="1">
            <a:spLocks/>
          </p:cNvSpPr>
          <p:nvPr/>
        </p:nvSpPr>
        <p:spPr>
          <a:xfrm>
            <a:off x="3663950" y="1187450"/>
            <a:ext cx="5659120" cy="82550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sz="5250" b="1" kern="0" spc="-100" dirty="0">
                <a:solidFill>
                  <a:sysClr val="windowText" lastClr="000000"/>
                </a:solidFill>
                <a:latin typeface="Verdana"/>
                <a:cs typeface="Verdana"/>
              </a:rPr>
              <a:t>METHODO</a:t>
            </a:r>
            <a:r>
              <a:rPr lang="en-US" sz="5250" b="1" kern="0" spc="-145" dirty="0">
                <a:solidFill>
                  <a:sysClr val="windowText" lastClr="000000"/>
                </a:solidFill>
                <a:latin typeface="Verdana"/>
                <a:cs typeface="Verdana"/>
              </a:rPr>
              <a:t>L</a:t>
            </a:r>
            <a:r>
              <a:rPr lang="en-US" sz="5250" b="1" kern="0" spc="-190" dirty="0">
                <a:solidFill>
                  <a:sysClr val="windowText" lastClr="000000"/>
                </a:solidFill>
                <a:latin typeface="Verdana"/>
                <a:cs typeface="Verdana"/>
              </a:rPr>
              <a:t>OGY</a:t>
            </a:r>
            <a:endParaRPr lang="en-US" sz="5250" b="1" kern="0" dirty="0">
              <a:solidFill>
                <a:sysClr val="windowText" lastClr="000000"/>
              </a:solidFill>
              <a:latin typeface="Verdana"/>
              <a:cs typeface="Verdana"/>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C7E5F52-F113-FC9C-5E71-CA4CB287BD6D}"/>
                  </a:ext>
                </a:extLst>
              </p:cNvPr>
              <p:cNvSpPr txBox="1"/>
              <p:nvPr/>
            </p:nvSpPr>
            <p:spPr>
              <a:xfrm>
                <a:off x="2444750" y="2559050"/>
                <a:ext cx="12344400" cy="5987473"/>
              </a:xfrm>
              <a:prstGeom prst="rect">
                <a:avLst/>
              </a:prstGeom>
              <a:noFill/>
            </p:spPr>
            <p:txBody>
              <a:bodyPr wrap="square" rtlCol="0">
                <a:spAutoFit/>
              </a:bodyPr>
              <a:lstStyle/>
              <a:p>
                <a:r>
                  <a:rPr lang="en-US" sz="3200" b="1" u="sng" dirty="0">
                    <a:latin typeface="Verdana" panose="020B0604030504040204" pitchFamily="34" charset="0"/>
                    <a:ea typeface="Verdana" panose="020B0604030504040204" pitchFamily="34" charset="0"/>
                  </a:rPr>
                  <a:t>Sample Size Calculation</a:t>
                </a:r>
              </a:p>
              <a:p>
                <a:endParaRPr lang="en-US" dirty="0">
                  <a:latin typeface="Verdana" panose="020B0604030504040204" pitchFamily="34" charset="0"/>
                  <a:ea typeface="Verdana" panose="020B0604030504040204" pitchFamily="34" charset="0"/>
                </a:endParaRPr>
              </a:p>
              <a:p>
                <a:pPr marL="0" marR="0" algn="just">
                  <a:lnSpc>
                    <a:spcPct val="107000"/>
                  </a:lnSpc>
                  <a:spcBef>
                    <a:spcPts val="0"/>
                  </a:spcBef>
                  <a:spcAft>
                    <a:spcPts val="800"/>
                  </a:spcAft>
                </a:pPr>
                <a:r>
                  <a:rPr lang="en-US" sz="2800" kern="100" dirty="0">
                    <a:effectLst/>
                    <a:latin typeface="Verdana" panose="020B0604030504040204" pitchFamily="34" charset="0"/>
                    <a:ea typeface="Verdana" panose="020B0604030504040204" pitchFamily="34" charset="0"/>
                    <a:cs typeface="Iskoola Pota" panose="020B0502040204020203" pitchFamily="34" charset="0"/>
                  </a:rPr>
                  <a:t>We assumed that no prior information is not provided and bound on the error should be equals to 0.05. In this case, sampling costs are nearly equal from stratum to stratum.</a:t>
                </a:r>
              </a:p>
              <a:p>
                <a:pPr marL="0" marR="0" algn="just">
                  <a:lnSpc>
                    <a:spcPct val="107000"/>
                  </a:lnSpc>
                  <a:spcBef>
                    <a:spcPts val="0"/>
                  </a:spcBef>
                  <a:spcAft>
                    <a:spcPts val="800"/>
                  </a:spcAft>
                </a:pPr>
                <a:endParaRPr lang="en-US" sz="2800" kern="100" dirty="0">
                  <a:effectLst/>
                  <a:latin typeface="Verdana" panose="020B0604030504040204" pitchFamily="34" charset="0"/>
                  <a:ea typeface="Verdana" panose="020B0604030504040204" pitchFamily="34" charset="0"/>
                  <a:cs typeface="Iskoola Pota" panose="020B0502040204020203" pitchFamily="34" charset="0"/>
                </a:endParaRPr>
              </a:p>
              <a:p>
                <a:pPr marL="457200" marR="0" algn="just">
                  <a:lnSpc>
                    <a:spcPct val="107000"/>
                  </a:lnSpc>
                  <a:spcBef>
                    <a:spcPts val="0"/>
                  </a:spcBef>
                  <a:spcAft>
                    <a:spcPts val="800"/>
                  </a:spcAft>
                </a:pPr>
                <a:r>
                  <a:rPr lang="en-US" sz="3600" b="1" i="1" kern="100" dirty="0">
                    <a:effectLst/>
                    <a:latin typeface="Verdana" panose="020B0604030504040204" pitchFamily="34" charset="0"/>
                    <a:ea typeface="Verdana" panose="020B0604030504040204" pitchFamily="34" charset="0"/>
                    <a:cs typeface="Iskoola Pota" panose="020B0502040204020203" pitchFamily="34" charset="0"/>
                  </a:rPr>
                  <a:t>   </a:t>
                </a:r>
                <a14:m>
                  <m:oMath xmlns:m="http://schemas.openxmlformats.org/officeDocument/2006/math">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𝒏</m:t>
                    </m:r>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m:t>
                    </m:r>
                    <m:f>
                      <m:fPr>
                        <m:ctrlPr>
                          <a:rPr lang="en-US" sz="3600" b="1" i="1" kern="100">
                            <a:effectLst/>
                            <a:latin typeface="Cambria Math" panose="02040503050406030204" pitchFamily="18" charset="0"/>
                            <a:ea typeface="Calibri" panose="020F0502020204030204" pitchFamily="34" charset="0"/>
                            <a:cs typeface="Iskoola Pota" panose="020B0502040204020203" pitchFamily="34" charset="0"/>
                          </a:rPr>
                        </m:ctrlPr>
                      </m:fPr>
                      <m:num>
                        <m:nary>
                          <m:naryPr>
                            <m:chr m:val="∑"/>
                            <m:limLoc m:val="undOvr"/>
                            <m:ctrlPr>
                              <a:rPr lang="en-US" sz="3600" b="1" i="1" kern="100">
                                <a:effectLst/>
                                <a:latin typeface="Cambria Math" panose="02040503050406030204" pitchFamily="18" charset="0"/>
                                <a:ea typeface="Calibri" panose="020F0502020204030204" pitchFamily="34" charset="0"/>
                                <a:cs typeface="Iskoola Pota" panose="020B0502040204020203" pitchFamily="34" charset="0"/>
                              </a:rPr>
                            </m:ctrlPr>
                          </m:naryPr>
                          <m:sub>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𝒊</m:t>
                            </m:r>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m:t>
                            </m:r>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𝟏</m:t>
                            </m:r>
                          </m:sub>
                          <m:sup>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𝒍</m:t>
                            </m:r>
                          </m:sup>
                          <m:e>
                            <m:sSub>
                              <m:sSubPr>
                                <m:ctrlPr>
                                  <a:rPr lang="en-US" sz="3600" b="1" i="1" kern="100">
                                    <a:effectLst/>
                                    <a:latin typeface="Cambria Math" panose="02040503050406030204" pitchFamily="18" charset="0"/>
                                    <a:ea typeface="Calibri" panose="020F0502020204030204" pitchFamily="34" charset="0"/>
                                    <a:cs typeface="Iskoola Pota" panose="020B0502040204020203" pitchFamily="34" charset="0"/>
                                  </a:rPr>
                                </m:ctrlPr>
                              </m:sSubPr>
                              <m:e>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𝑵</m:t>
                                </m:r>
                              </m:e>
                              <m:sub>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𝒊</m:t>
                                </m:r>
                              </m:sub>
                            </m:sSub>
                            <m:sSub>
                              <m:sSubPr>
                                <m:ctrlPr>
                                  <a:rPr lang="en-US" sz="3600" b="1" i="1" kern="100">
                                    <a:effectLst/>
                                    <a:latin typeface="Cambria Math" panose="02040503050406030204" pitchFamily="18" charset="0"/>
                                    <a:ea typeface="Calibri" panose="020F0502020204030204" pitchFamily="34" charset="0"/>
                                    <a:cs typeface="Iskoola Pota" panose="020B0502040204020203" pitchFamily="34" charset="0"/>
                                  </a:rPr>
                                </m:ctrlPr>
                              </m:sSubPr>
                              <m:e>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𝒑</m:t>
                                </m:r>
                              </m:e>
                              <m:sub>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𝒊</m:t>
                                </m:r>
                              </m:sub>
                            </m:sSub>
                          </m:e>
                        </m:nary>
                        <m:sSub>
                          <m:sSubPr>
                            <m:ctrlPr>
                              <a:rPr lang="en-US" sz="3600" b="1" i="1" kern="100">
                                <a:effectLst/>
                                <a:latin typeface="Cambria Math" panose="02040503050406030204" pitchFamily="18" charset="0"/>
                                <a:ea typeface="Calibri" panose="020F0502020204030204" pitchFamily="34" charset="0"/>
                                <a:cs typeface="Iskoola Pota" panose="020B0502040204020203" pitchFamily="34" charset="0"/>
                              </a:rPr>
                            </m:ctrlPr>
                          </m:sSubPr>
                          <m:e>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𝒒</m:t>
                            </m:r>
                          </m:e>
                          <m:sub>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𝒊</m:t>
                            </m:r>
                          </m:sub>
                        </m:sSub>
                      </m:num>
                      <m:den>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𝑵𝑫</m:t>
                        </m:r>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m:t>
                        </m:r>
                        <m:f>
                          <m:fPr>
                            <m:ctrlPr>
                              <a:rPr lang="en-US" sz="3600" b="1" i="1" kern="100">
                                <a:effectLst/>
                                <a:latin typeface="Cambria Math" panose="02040503050406030204" pitchFamily="18" charset="0"/>
                                <a:ea typeface="Calibri" panose="020F0502020204030204" pitchFamily="34" charset="0"/>
                                <a:cs typeface="Iskoola Pota" panose="020B0502040204020203" pitchFamily="34" charset="0"/>
                              </a:rPr>
                            </m:ctrlPr>
                          </m:fPr>
                          <m:num>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𝟏</m:t>
                            </m:r>
                          </m:num>
                          <m:den>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𝑵</m:t>
                            </m:r>
                          </m:den>
                        </m:f>
                        <m:nary>
                          <m:naryPr>
                            <m:chr m:val="∑"/>
                            <m:limLoc m:val="undOvr"/>
                            <m:ctrlPr>
                              <a:rPr lang="en-US" sz="3600" b="1" i="1" kern="100">
                                <a:effectLst/>
                                <a:latin typeface="Cambria Math" panose="02040503050406030204" pitchFamily="18" charset="0"/>
                                <a:ea typeface="Calibri" panose="020F0502020204030204" pitchFamily="34" charset="0"/>
                                <a:cs typeface="Iskoola Pota" panose="020B0502040204020203" pitchFamily="34" charset="0"/>
                              </a:rPr>
                            </m:ctrlPr>
                          </m:naryPr>
                          <m:sub>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𝒊</m:t>
                            </m:r>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m:t>
                            </m:r>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𝟏</m:t>
                            </m:r>
                          </m:sub>
                          <m:sup>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𝒍</m:t>
                            </m:r>
                          </m:sup>
                          <m:e>
                            <m:sSub>
                              <m:sSubPr>
                                <m:ctrlPr>
                                  <a:rPr lang="en-US" sz="3600" b="1" i="1" kern="100">
                                    <a:effectLst/>
                                    <a:latin typeface="Cambria Math" panose="02040503050406030204" pitchFamily="18" charset="0"/>
                                    <a:ea typeface="Calibri" panose="020F0502020204030204" pitchFamily="34" charset="0"/>
                                    <a:cs typeface="Iskoola Pota" panose="020B0502040204020203" pitchFamily="34" charset="0"/>
                                  </a:rPr>
                                </m:ctrlPr>
                              </m:sSubPr>
                              <m:e>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𝑵</m:t>
                                </m:r>
                              </m:e>
                              <m:sub>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𝒊</m:t>
                                </m:r>
                              </m:sub>
                            </m:sSub>
                            <m:sSub>
                              <m:sSubPr>
                                <m:ctrlPr>
                                  <a:rPr lang="en-US" sz="3600" b="1" i="1" kern="100">
                                    <a:effectLst/>
                                    <a:latin typeface="Cambria Math" panose="02040503050406030204" pitchFamily="18" charset="0"/>
                                    <a:ea typeface="Calibri" panose="020F0502020204030204" pitchFamily="34" charset="0"/>
                                    <a:cs typeface="Iskoola Pota" panose="020B0502040204020203" pitchFamily="34" charset="0"/>
                                  </a:rPr>
                                </m:ctrlPr>
                              </m:sSubPr>
                              <m:e>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𝒑</m:t>
                                </m:r>
                              </m:e>
                              <m:sub>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𝒊</m:t>
                                </m:r>
                              </m:sub>
                            </m:sSub>
                          </m:e>
                        </m:nary>
                        <m:sSub>
                          <m:sSubPr>
                            <m:ctrlPr>
                              <a:rPr lang="en-US" sz="3600" b="1" i="1" kern="100">
                                <a:effectLst/>
                                <a:latin typeface="Cambria Math" panose="02040503050406030204" pitchFamily="18" charset="0"/>
                                <a:ea typeface="Calibri" panose="020F0502020204030204" pitchFamily="34" charset="0"/>
                                <a:cs typeface="Iskoola Pota" panose="020B0502040204020203" pitchFamily="34" charset="0"/>
                              </a:rPr>
                            </m:ctrlPr>
                          </m:sSubPr>
                          <m:e>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𝒒</m:t>
                            </m:r>
                          </m:e>
                          <m:sub>
                            <m:r>
                              <a:rPr lang="en-US" sz="3600" b="1" i="1" kern="100">
                                <a:effectLst/>
                                <a:latin typeface="Cambria Math" panose="02040503050406030204" pitchFamily="18" charset="0"/>
                                <a:ea typeface="Calibri" panose="020F0502020204030204" pitchFamily="34" charset="0"/>
                                <a:cs typeface="Iskoola Pota" panose="020B0502040204020203" pitchFamily="34" charset="0"/>
                              </a:rPr>
                              <m:t>𝒊</m:t>
                            </m:r>
                          </m:sub>
                        </m:sSub>
                      </m:den>
                    </m:f>
                  </m:oMath>
                </a14:m>
                <a:r>
                  <a:rPr lang="en-US" sz="3600" b="1" i="1" kern="100" dirty="0">
                    <a:effectLst/>
                    <a:latin typeface="Verdana" panose="020B0604030504040204" pitchFamily="34" charset="0"/>
                    <a:ea typeface="Verdana" panose="020B0604030504040204" pitchFamily="34" charset="0"/>
                    <a:cs typeface="Iskoola Pota" panose="020B0502040204020203" pitchFamily="34" charset="0"/>
                  </a:rPr>
                  <a:t>    </a:t>
                </a:r>
                <a:r>
                  <a:rPr lang="en-US" sz="2800" b="1" i="1" kern="100" dirty="0">
                    <a:latin typeface="Verdana" panose="020B0604030504040204" pitchFamily="34" charset="0"/>
                    <a:ea typeface="Verdana" panose="020B0604030504040204" pitchFamily="34" charset="0"/>
                    <a:cs typeface="Iskoola Pota" panose="020B0502040204020203" pitchFamily="34" charset="0"/>
                  </a:rPr>
                  <a:t>;  </a:t>
                </a:r>
                <a:r>
                  <a:rPr lang="en-US" sz="2400" b="1" i="1" kern="100" dirty="0">
                    <a:effectLst/>
                    <a:latin typeface="Verdana" panose="020B0604030504040204" pitchFamily="34" charset="0"/>
                    <a:ea typeface="Verdana" panose="020B0604030504040204" pitchFamily="34" charset="0"/>
                    <a:cs typeface="Iskoola Pota" panose="020B0502040204020203" pitchFamily="34" charset="0"/>
                  </a:rPr>
                  <a:t> </a:t>
                </a:r>
                <a14:m>
                  <m:oMath xmlns:m="http://schemas.openxmlformats.org/officeDocument/2006/math">
                    <m:r>
                      <a:rPr lang="en-US" sz="3200" b="1" i="1" kern="100">
                        <a:effectLst/>
                        <a:latin typeface="Cambria Math" panose="02040503050406030204" pitchFamily="18" charset="0"/>
                        <a:ea typeface="Times New Roman" panose="02020603050405020304" pitchFamily="18" charset="0"/>
                        <a:cs typeface="Iskoola Pota" panose="020B0502040204020203" pitchFamily="34" charset="0"/>
                      </a:rPr>
                      <m:t>𝑫</m:t>
                    </m:r>
                    <m:r>
                      <a:rPr lang="en-US" sz="3200" b="1" i="1" kern="100">
                        <a:effectLst/>
                        <a:latin typeface="Cambria Math" panose="02040503050406030204" pitchFamily="18" charset="0"/>
                        <a:ea typeface="Times New Roman" panose="02020603050405020304" pitchFamily="18" charset="0"/>
                        <a:cs typeface="Iskoola Pota" panose="020B0502040204020203" pitchFamily="34" charset="0"/>
                      </a:rPr>
                      <m:t>=</m:t>
                    </m:r>
                    <m:f>
                      <m:fPr>
                        <m:ctrlPr>
                          <a:rPr lang="en-US" sz="3200" b="1" i="1" kern="100">
                            <a:effectLst/>
                            <a:latin typeface="Cambria Math" panose="02040503050406030204" pitchFamily="18" charset="0"/>
                            <a:ea typeface="Times New Roman" panose="02020603050405020304" pitchFamily="18" charset="0"/>
                            <a:cs typeface="Iskoola Pota" panose="020B0502040204020203" pitchFamily="34" charset="0"/>
                          </a:rPr>
                        </m:ctrlPr>
                      </m:fPr>
                      <m:num>
                        <m:sSup>
                          <m:sSupPr>
                            <m:ctrlPr>
                              <a:rPr lang="en-US" sz="3200" b="1" i="1" kern="100">
                                <a:effectLst/>
                                <a:latin typeface="Cambria Math" panose="02040503050406030204" pitchFamily="18" charset="0"/>
                                <a:ea typeface="Times New Roman" panose="02020603050405020304" pitchFamily="18" charset="0"/>
                                <a:cs typeface="Iskoola Pota" panose="020B0502040204020203" pitchFamily="34" charset="0"/>
                              </a:rPr>
                            </m:ctrlPr>
                          </m:sSupPr>
                          <m:e>
                            <m:r>
                              <a:rPr lang="en-US" sz="3200" b="1" i="1" kern="100">
                                <a:effectLst/>
                                <a:latin typeface="Cambria Math" panose="02040503050406030204" pitchFamily="18" charset="0"/>
                                <a:ea typeface="Times New Roman" panose="02020603050405020304" pitchFamily="18" charset="0"/>
                                <a:cs typeface="Iskoola Pota" panose="020B0502040204020203" pitchFamily="34" charset="0"/>
                              </a:rPr>
                              <m:t>𝑩</m:t>
                            </m:r>
                          </m:e>
                          <m:sup>
                            <m:r>
                              <a:rPr lang="en-US" sz="3200" b="1" i="1" kern="100">
                                <a:effectLst/>
                                <a:latin typeface="Cambria Math" panose="02040503050406030204" pitchFamily="18" charset="0"/>
                                <a:ea typeface="Times New Roman" panose="02020603050405020304" pitchFamily="18" charset="0"/>
                                <a:cs typeface="Iskoola Pota" panose="020B0502040204020203" pitchFamily="34" charset="0"/>
                              </a:rPr>
                              <m:t>𝟐</m:t>
                            </m:r>
                          </m:sup>
                        </m:sSup>
                      </m:num>
                      <m:den>
                        <m:r>
                          <a:rPr lang="en-US" sz="3200" b="1" i="1" kern="100">
                            <a:effectLst/>
                            <a:latin typeface="Cambria Math" panose="02040503050406030204" pitchFamily="18" charset="0"/>
                            <a:ea typeface="Times New Roman" panose="02020603050405020304" pitchFamily="18" charset="0"/>
                            <a:cs typeface="Iskoola Pota" panose="020B0502040204020203" pitchFamily="34" charset="0"/>
                          </a:rPr>
                          <m:t>𝟒</m:t>
                        </m:r>
                      </m:den>
                    </m:f>
                  </m:oMath>
                </a14:m>
                <a:r>
                  <a:rPr lang="en-US" sz="2800" b="1" i="1" kern="100" dirty="0">
                    <a:effectLst/>
                    <a:latin typeface="Verdana" panose="020B0604030504040204" pitchFamily="34" charset="0"/>
                    <a:ea typeface="Verdana" panose="020B0604030504040204" pitchFamily="34" charset="0"/>
                    <a:cs typeface="Iskoola Pota" panose="020B0502040204020203" pitchFamily="34" charset="0"/>
                  </a:rPr>
                  <a:t>    </a:t>
                </a:r>
                <a:r>
                  <a:rPr lang="en-US" sz="2800" b="1" i="1" kern="100" dirty="0">
                    <a:latin typeface="Verdana" panose="020B0604030504040204" pitchFamily="34" charset="0"/>
                    <a:ea typeface="Verdana" panose="020B0604030504040204" pitchFamily="34" charset="0"/>
                    <a:cs typeface="Iskoola Pota" panose="020B0502040204020203" pitchFamily="34" charset="0"/>
                  </a:rPr>
                  <a:t>;</a:t>
                </a:r>
                <a:r>
                  <a:rPr lang="en-US" sz="2800" b="1" i="1" kern="100" dirty="0">
                    <a:effectLst/>
                    <a:latin typeface="Verdana" panose="020B0604030504040204" pitchFamily="34" charset="0"/>
                    <a:ea typeface="Verdana" panose="020B0604030504040204" pitchFamily="34" charset="0"/>
                    <a:cs typeface="Iskoola Pota" panose="020B0502040204020203" pitchFamily="34" charset="0"/>
                  </a:rPr>
                  <a:t> </a:t>
                </a:r>
                <a:r>
                  <a:rPr lang="en-US" sz="3200" b="1" i="1" kern="100" dirty="0">
                    <a:effectLst/>
                    <a:latin typeface="Verdana" panose="020B0604030504040204" pitchFamily="34" charset="0"/>
                    <a:ea typeface="Verdana" panose="020B0604030504040204" pitchFamily="34" charset="0"/>
                    <a:cs typeface="Iskoola Pota" panose="020B0502040204020203" pitchFamily="34" charset="0"/>
                  </a:rPr>
                  <a:t> </a:t>
                </a:r>
                <a:r>
                  <a:rPr lang="en-US" sz="3200" b="1" i="1" kern="100" dirty="0">
                    <a:effectLst/>
                    <a:latin typeface="+mj-lt"/>
                    <a:ea typeface="Verdana" panose="020B0604030504040204" pitchFamily="34" charset="0"/>
                    <a:cs typeface="Iskoola Pota" panose="020B0502040204020203" pitchFamily="34" charset="0"/>
                  </a:rPr>
                  <a:t>B=0.05   </a:t>
                </a:r>
                <a:endParaRPr lang="en-US" sz="2800" b="1" i="1" kern="100" dirty="0">
                  <a:effectLst/>
                  <a:latin typeface="+mj-lt"/>
                  <a:ea typeface="Verdana" panose="020B0604030504040204" pitchFamily="34" charset="0"/>
                  <a:cs typeface="Iskoola Pota" panose="020B0502040204020203" pitchFamily="34" charset="0"/>
                </a:endParaRPr>
              </a:p>
              <a:p>
                <a:pPr marL="457200" marR="0" algn="just">
                  <a:lnSpc>
                    <a:spcPct val="107000"/>
                  </a:lnSpc>
                  <a:spcBef>
                    <a:spcPts val="0"/>
                  </a:spcBef>
                  <a:spcAft>
                    <a:spcPts val="800"/>
                  </a:spcAft>
                </a:pPr>
                <a:r>
                  <a:rPr lang="en-US" sz="2800" i="1" kern="100" dirty="0">
                    <a:effectLst/>
                    <a:latin typeface="Verdana" panose="020B0604030504040204" pitchFamily="34" charset="0"/>
                    <a:ea typeface="Verdana" panose="020B0604030504040204" pitchFamily="34" charset="0"/>
                    <a:cs typeface="Iskoola Pota" panose="020B0502040204020203" pitchFamily="34" charset="0"/>
                  </a:rPr>
                  <a:t>   </a:t>
                </a:r>
                <a:endParaRPr lang="en-US" sz="2400" i="1" kern="100" dirty="0">
                  <a:effectLst/>
                  <a:latin typeface="Verdana" panose="020B0604030504040204" pitchFamily="34" charset="0"/>
                  <a:ea typeface="Verdana" panose="020B0604030504040204" pitchFamily="34" charset="0"/>
                  <a:cs typeface="Iskoola Pota" panose="020B0502040204020203" pitchFamily="34" charset="0"/>
                </a:endParaRPr>
              </a:p>
              <a:p>
                <a:pPr marL="457200" algn="just">
                  <a:lnSpc>
                    <a:spcPct val="107000"/>
                  </a:lnSpc>
                  <a:spcAft>
                    <a:spcPts val="800"/>
                  </a:spcAft>
                </a:pPr>
                <a:r>
                  <a:rPr lang="en-US" sz="3200" b="1" i="1" kern="100" dirty="0">
                    <a:latin typeface="+mj-lt"/>
                    <a:ea typeface="Verdana" panose="020B0604030504040204" pitchFamily="34" charset="0"/>
                    <a:cs typeface="Iskoola Pota" panose="020B0502040204020203" pitchFamily="34" charset="0"/>
                  </a:rPr>
                  <a:t>     N=3151   ,  p=q=0.5  </a:t>
                </a:r>
                <a14:m>
                  <m:oMath xmlns:m="http://schemas.openxmlformats.org/officeDocument/2006/math">
                    <m:r>
                      <a:rPr lang="en-US" sz="3200" b="1" i="1" kern="100">
                        <a:latin typeface="Cambria Math" panose="02040503050406030204" pitchFamily="18" charset="0"/>
                        <a:ea typeface="Verdana" panose="020B0604030504040204" pitchFamily="34" charset="0"/>
                        <a:cs typeface="Iskoola Pota" panose="020B0502040204020203" pitchFamily="34" charset="0"/>
                      </a:rPr>
                      <m:t>→</m:t>
                    </m:r>
                  </m:oMath>
                </a14:m>
                <a:r>
                  <a:rPr lang="en-US" sz="3200" b="1" i="1" kern="100" dirty="0">
                    <a:latin typeface="+mj-lt"/>
                    <a:ea typeface="Verdana" panose="020B0604030504040204" pitchFamily="34" charset="0"/>
                    <a:cs typeface="Iskoola Pota" panose="020B0502040204020203" pitchFamily="34" charset="0"/>
                  </a:rPr>
                  <a:t>  n=356</a:t>
                </a:r>
                <a:r>
                  <a:rPr lang="en-US" sz="2800" b="1" i="1" kern="100" dirty="0">
                    <a:latin typeface="+mj-lt"/>
                    <a:ea typeface="Verdana" panose="020B0604030504040204" pitchFamily="34" charset="0"/>
                    <a:cs typeface="Iskoola Pota" panose="020B0502040204020203" pitchFamily="34" charset="0"/>
                  </a:rPr>
                  <a:t>	</a:t>
                </a: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mc:Choice>
        <mc:Fallback xmlns="">
          <p:sp>
            <p:nvSpPr>
              <p:cNvPr id="3" name="TextBox 2">
                <a:extLst>
                  <a:ext uri="{FF2B5EF4-FFF2-40B4-BE49-F238E27FC236}">
                    <a16:creationId xmlns:a16="http://schemas.microsoft.com/office/drawing/2014/main" id="{CC7E5F52-F113-FC9C-5E71-CA4CB287BD6D}"/>
                  </a:ext>
                </a:extLst>
              </p:cNvPr>
              <p:cNvSpPr txBox="1">
                <a:spLocks noRot="1" noChangeAspect="1" noMove="1" noResize="1" noEditPoints="1" noAdjustHandles="1" noChangeArrowheads="1" noChangeShapeType="1" noTextEdit="1"/>
              </p:cNvSpPr>
              <p:nvPr/>
            </p:nvSpPr>
            <p:spPr>
              <a:xfrm>
                <a:off x="2444750" y="2559050"/>
                <a:ext cx="12344400" cy="5987473"/>
              </a:xfrm>
              <a:prstGeom prst="rect">
                <a:avLst/>
              </a:prstGeom>
              <a:blipFill>
                <a:blip r:embed="rId2"/>
                <a:stretch>
                  <a:fillRect l="-1235" t="-1324" r="-1037"/>
                </a:stretch>
              </a:blipFill>
            </p:spPr>
            <p:txBody>
              <a:bodyPr/>
              <a:lstStyle/>
              <a:p>
                <a:r>
                  <a:rPr lang="en-US">
                    <a:noFill/>
                  </a:rPr>
                  <a:t> </a:t>
                </a:r>
              </a:p>
            </p:txBody>
          </p:sp>
        </mc:Fallback>
      </mc:AlternateContent>
    </p:spTree>
    <p:extLst>
      <p:ext uri="{BB962C8B-B14F-4D97-AF65-F5344CB8AC3E}">
        <p14:creationId xmlns:p14="http://schemas.microsoft.com/office/powerpoint/2010/main" val="2528793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7316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TotalTime>
  <Words>1171</Words>
  <Application>Microsoft Office PowerPoint</Application>
  <PresentationFormat>Custom</PresentationFormat>
  <Paragraphs>218</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Tahoma</vt:lpstr>
      <vt:lpstr>Verdana</vt:lpstr>
      <vt:lpstr>Wingdings</vt:lpstr>
      <vt:lpstr>Office Theme</vt:lpstr>
      <vt:lpstr>PowerPoint Presentation</vt:lpstr>
      <vt:lpstr>INTRODUCTION</vt:lpstr>
      <vt:lpstr>Objectives</vt:lpstr>
      <vt:lpstr>METHODOLOGY</vt:lpstr>
      <vt:lpstr>PowerPoint Presentation</vt:lpstr>
      <vt:lpstr>PowerPoint Presentation</vt:lpstr>
      <vt:lpstr>PowerPoint Presentation</vt:lpstr>
      <vt:lpstr>PowerPoint Presentation</vt:lpstr>
      <vt:lpstr>PowerPoint Presentation</vt:lpstr>
      <vt:lpstr>PowerPoint Presentation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Githmi Tharindya</dc:creator>
  <cp:lastModifiedBy>PS/2020/249 - NISHSHANKA R.H.R.S.</cp:lastModifiedBy>
  <cp:revision>10</cp:revision>
  <dcterms:created xsi:type="dcterms:W3CDTF">2024-02-23T10:07:57Z</dcterms:created>
  <dcterms:modified xsi:type="dcterms:W3CDTF">2024-02-25T12:04:50Z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2024-02-23T00:00:00Z</vt:filetime>
  </property>
  <property fmtid="{D5CDD505-2E9C-101B-9397-08002B2CF9AE}" pid="3" name="Creator">
    <vt:lpwstr>Chromium</vt:lpwstr>
  </property>
  <property fmtid="{D5CDD505-2E9C-101B-9397-08002B2CF9AE}" pid="4" name="LastSaved">
    <vt:filetime>2024-02-23T00:00:00Z</vt:filetime>
  </property>
</Properties>
</file>