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3B8647-254C-49BC-8231-DE906B7B4FF0}">
  <a:tblStyle styleId="{793B8647-254C-49BC-8231-DE906B7B4F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c373e32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c373e32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c373e32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c373e32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c373e322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c373e322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c373e322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c373e322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c373e322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c373e322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da0d28e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da0d28e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d8a650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d8a650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7d8a6506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7d8a650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7d8a6506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7d8a6506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7d8a650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7d8a650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840033e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840033e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c373e322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c373e322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c373e32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c373e32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c373e322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c373e322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236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CS404 : Parallel Processing (21/22)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Practical Session 1</a:t>
            </a:r>
            <a:endParaRPr b="1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311700" y="150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ExecutorService </a:t>
            </a: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and Callable Interface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494575" y="1073900"/>
            <a:ext cx="83376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Java Concurrency API - Utility classes commonly useful in concurrent programming.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Executor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- A simple interface that contains a method called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execute()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to launch a task specified by a Runnable object.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ExecutorService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- A sub-interface of Executor that adds functionality to manage the lifecycle of the tasks and provides a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submit()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method whose overloaded versions can accept a Runnable as well as a Callable object.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ScheduledExecutorService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- A sub-interface of ExecutorService with adds functionality to schedule the execution of the tasks.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311700" y="150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ExecutorService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125" y="942900"/>
            <a:ext cx="6563741" cy="38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>
            <a:off x="311700" y="150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Callable Interface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494575" y="1073900"/>
            <a:ext cx="83376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@FunctionalInterface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public interface Runnable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@FunctionalInterface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public interface Callable&lt;V&gt;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311700" y="150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Future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94575" y="1073900"/>
            <a:ext cx="83376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public interface Future&lt;V&gt; - Future represents the result of an asynchronous computation.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V get()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- Waits if necessary for the computation to complete, and then retrieves its result.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V get(long timeout, TimeUnit unit)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- Waits if necessary for at most the given time for the computation to complete, and then retrieves its result, if available.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future.get(100, TimeUnit.MILLISECONDS);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ctrTitle"/>
          </p:nvPr>
        </p:nvSpPr>
        <p:spPr>
          <a:xfrm>
            <a:off x="311700" y="150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Future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494575" y="1073900"/>
            <a:ext cx="83376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public interface Future&lt;V&gt; - Future represents the result of an asynchronous computation.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cancel()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- Attempts to cancel execution of this task.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boolean	isCancelled()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- Returns true if this task was cancelled before it completed normally.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boolean	isDone()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- Returns true if this task completed.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403200" y="2227800"/>
            <a:ext cx="83376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End of Session 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50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 architectures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137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{793B8647-254C-49BC-8231-DE906B7B4FF0}</a:tableStyleId>
              </a:tblPr>
              <a:tblGrid>
                <a:gridCol w="3619500"/>
                <a:gridCol w="3619500"/>
              </a:tblGrid>
              <a:tr h="7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Single-Tenant Server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Multi-Tenant Server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10883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physical server or a virtual machine instance that is exclusively allocated to a single user or customer.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server where resources are shared among multiple users or tenants.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 high degree of isolation.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high degree of resource sharing.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150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Server architectures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88" y="1081175"/>
            <a:ext cx="8663029" cy="38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150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Containerization and </a:t>
            </a: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Virtualization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325"/>
            <a:ext cx="8520601" cy="36110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150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Process Types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952500" y="137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{793B8647-254C-49BC-8231-DE906B7B4FF0}</a:tableStyleId>
              </a:tblPr>
              <a:tblGrid>
                <a:gridCol w="3619500"/>
                <a:gridCol w="3619500"/>
              </a:tblGrid>
              <a:tr h="7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 bound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I/O bound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15726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Spends the majority 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 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its time and resources performing computations or tasks that require significant processing power.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Spends the majority of its performing input/output (I/O) operations.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281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Video Encoding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Complex Scientific Simulations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File Copying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Database Queries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150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CPU Bound Processes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11700" y="1189125"/>
            <a:ext cx="67539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Leibniz's formula for Calculating π 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1700" y="2246100"/>
            <a:ext cx="67539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π/4 = (1/1) - (1/3) + (1/5) - (1/7) + … 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11700" y="3025525"/>
            <a:ext cx="67539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(1/1) </a:t>
            </a: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- (1/3) + (1/5) - (1/7) + … 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11700" y="3879300"/>
            <a:ext cx="67539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R x 4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311700" y="122325"/>
            <a:ext cx="67539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Leibniz's formula for Calculating π 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311700" y="1054975"/>
            <a:ext cx="67539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R = 1 - (1/3) + (1/5) - (1/7) + … 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952475" y="23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{793B8647-254C-49BC-8231-DE906B7B4FF0}</a:tableStyleId>
              </a:tblPr>
              <a:tblGrid>
                <a:gridCol w="1176200"/>
                <a:gridCol w="3217775"/>
                <a:gridCol w="1631275"/>
                <a:gridCol w="12138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iterations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=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+ 1/1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i=1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=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+ 1/1 - 1/3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i=2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= 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+ 1/1 - 1/3 + 1/5 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i=3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=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+ 1/1 - 1/3 + 1/5  - 1/7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i=4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311700" y="122325"/>
            <a:ext cx="67539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Leibniz's formula for Calculating π 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311700" y="1054975"/>
            <a:ext cx="67539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R = 1 - (1/3) + (1/5) - (1/7) + … 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11700" y="1775175"/>
            <a:ext cx="6753900" cy="3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 term :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Numerator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/ Denominator 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Numerator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(-1)^(i+1)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Denominator = 2 x i -1  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1, 2, 3,...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311700" y="122325"/>
            <a:ext cx="67539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Leibniz's formula for Calculating π 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311700" y="826375"/>
            <a:ext cx="67539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311700" y="1546575"/>
            <a:ext cx="6753900" cy="315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R = 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= 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For  n number of iterations perform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	R = R + (-1)^(i+1) / 2 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x i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-1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++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R x 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