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77" r:id="rId1"/>
  </p:sldMasterIdLst>
  <p:notesMasterIdLst>
    <p:notesMasterId r:id="rId14"/>
  </p:notesMasterIdLst>
  <p:sldIdLst>
    <p:sldId id="256" r:id="rId2"/>
    <p:sldId id="261" r:id="rId3"/>
    <p:sldId id="258" r:id="rId4"/>
    <p:sldId id="273" r:id="rId5"/>
    <p:sldId id="268" r:id="rId6"/>
    <p:sldId id="277" r:id="rId7"/>
    <p:sldId id="266" r:id="rId8"/>
    <p:sldId id="314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F"/>
    <a:srgbClr val="F7F7F7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17224C-D1F6-4FCF-B530-F64CF03007E3}">
  <a:tblStyle styleId="{A117224C-D1F6-4FCF-B530-F64CF0300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741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2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52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6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1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1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1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9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71d9987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71d9987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0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cfd2448b0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cfd2448b0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4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37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9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1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47312"/>
            <a:ext cx="6576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>
            <a:spLocks noGrp="1"/>
          </p:cNvSpPr>
          <p:nvPr>
            <p:ph type="subTitle" idx="1"/>
          </p:nvPr>
        </p:nvSpPr>
        <p:spPr>
          <a:xfrm>
            <a:off x="1284000" y="4018188"/>
            <a:ext cx="6576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32" name="Google Shape;232;p1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37" name="Google Shape;237;p1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42" name="Google Shape;242;p1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4036350" y="407485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"/>
          </p:nvPr>
        </p:nvSpPr>
        <p:spPr>
          <a:xfrm>
            <a:off x="2372550" y="22512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283" name="Google Shape;283;p14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14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92" name="Google Shape;292;p1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97" name="Google Shape;297;p1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4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2" name="Google Shape;302;p1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5506334" y="3251285"/>
            <a:ext cx="262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5506350" y="3917770"/>
            <a:ext cx="26223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1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69" name="Google Shape;369;p1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74" name="Google Shape;374;p1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79" name="Google Shape;379;p1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>
            <a:spLocks noGrp="1"/>
          </p:cNvSpPr>
          <p:nvPr>
            <p:ph type="title"/>
          </p:nvPr>
        </p:nvSpPr>
        <p:spPr>
          <a:xfrm>
            <a:off x="911758" y="25195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8" name="Google Shape;558;p24"/>
          <p:cNvSpPr txBox="1">
            <a:spLocks noGrp="1"/>
          </p:cNvSpPr>
          <p:nvPr>
            <p:ph type="subTitle" idx="1"/>
          </p:nvPr>
        </p:nvSpPr>
        <p:spPr>
          <a:xfrm>
            <a:off x="911758" y="31060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4"/>
          <p:cNvSpPr txBox="1">
            <a:spLocks noGrp="1"/>
          </p:cNvSpPr>
          <p:nvPr>
            <p:ph type="title" idx="2"/>
          </p:nvPr>
        </p:nvSpPr>
        <p:spPr>
          <a:xfrm>
            <a:off x="3566098" y="25195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0" name="Google Shape;560;p24"/>
          <p:cNvSpPr txBox="1">
            <a:spLocks noGrp="1"/>
          </p:cNvSpPr>
          <p:nvPr>
            <p:ph type="subTitle" idx="3"/>
          </p:nvPr>
        </p:nvSpPr>
        <p:spPr>
          <a:xfrm>
            <a:off x="3566098" y="31060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4"/>
          <p:cNvSpPr txBox="1">
            <a:spLocks noGrp="1"/>
          </p:cNvSpPr>
          <p:nvPr>
            <p:ph type="title" idx="4"/>
          </p:nvPr>
        </p:nvSpPr>
        <p:spPr>
          <a:xfrm>
            <a:off x="911758" y="40291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2" name="Google Shape;562;p24"/>
          <p:cNvSpPr txBox="1">
            <a:spLocks noGrp="1"/>
          </p:cNvSpPr>
          <p:nvPr>
            <p:ph type="subTitle" idx="5"/>
          </p:nvPr>
        </p:nvSpPr>
        <p:spPr>
          <a:xfrm>
            <a:off x="911758" y="46156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4"/>
          <p:cNvSpPr txBox="1">
            <a:spLocks noGrp="1"/>
          </p:cNvSpPr>
          <p:nvPr>
            <p:ph type="title" idx="6"/>
          </p:nvPr>
        </p:nvSpPr>
        <p:spPr>
          <a:xfrm>
            <a:off x="3566098" y="40291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4" name="Google Shape;564;p24"/>
          <p:cNvSpPr txBox="1">
            <a:spLocks noGrp="1"/>
          </p:cNvSpPr>
          <p:nvPr>
            <p:ph type="subTitle" idx="7"/>
          </p:nvPr>
        </p:nvSpPr>
        <p:spPr>
          <a:xfrm>
            <a:off x="3566100" y="46156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4"/>
          <p:cNvSpPr txBox="1">
            <a:spLocks noGrp="1"/>
          </p:cNvSpPr>
          <p:nvPr>
            <p:ph type="title" idx="8"/>
          </p:nvPr>
        </p:nvSpPr>
        <p:spPr>
          <a:xfrm>
            <a:off x="6220442" y="25195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6" name="Google Shape;566;p24"/>
          <p:cNvSpPr txBox="1">
            <a:spLocks noGrp="1"/>
          </p:cNvSpPr>
          <p:nvPr>
            <p:ph type="subTitle" idx="9"/>
          </p:nvPr>
        </p:nvSpPr>
        <p:spPr>
          <a:xfrm>
            <a:off x="6220442" y="31060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4"/>
          <p:cNvSpPr txBox="1">
            <a:spLocks noGrp="1"/>
          </p:cNvSpPr>
          <p:nvPr>
            <p:ph type="title" idx="13"/>
          </p:nvPr>
        </p:nvSpPr>
        <p:spPr>
          <a:xfrm>
            <a:off x="6220442" y="4029138"/>
            <a:ext cx="20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8" name="Google Shape;568;p24"/>
          <p:cNvSpPr txBox="1">
            <a:spLocks noGrp="1"/>
          </p:cNvSpPr>
          <p:nvPr>
            <p:ph type="subTitle" idx="14"/>
          </p:nvPr>
        </p:nvSpPr>
        <p:spPr>
          <a:xfrm>
            <a:off x="6220442" y="4615663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9" name="Google Shape;569;p24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24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4"/>
          <p:cNvSpPr txBox="1">
            <a:spLocks noGrp="1"/>
          </p:cNvSpPr>
          <p:nvPr>
            <p:ph type="subTitle" idx="15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subTitle" idx="16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ubTitle" idx="17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subTitle" idx="18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subTitle" idx="19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24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578" name="Google Shape;578;p2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83" name="Google Shape;583;p2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4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88" name="Google Shape;588;p2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2" name="Google Shape;592;p24"/>
          <p:cNvSpPr txBox="1">
            <a:spLocks noGrp="1"/>
          </p:cNvSpPr>
          <p:nvPr>
            <p:ph type="title" idx="20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60" r:id="rId5"/>
    <p:sldLayoutId id="2147483662" r:id="rId6"/>
    <p:sldLayoutId id="2147483663" r:id="rId7"/>
    <p:sldLayoutId id="2147483666" r:id="rId8"/>
    <p:sldLayoutId id="2147483670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icksprout.com/how-to-create-a-websi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ilshantharindu0612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945886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SPARE </a:t>
            </a:r>
            <a:br>
              <a:rPr lang="en" dirty="0" smtClean="0"/>
            </a:br>
            <a:r>
              <a:rPr lang="en" dirty="0" smtClean="0"/>
              <a:t>PARTS TO </a:t>
            </a:r>
            <a:br>
              <a:rPr lang="en" dirty="0" smtClean="0"/>
            </a:br>
            <a:r>
              <a:rPr lang="en" dirty="0" smtClean="0"/>
              <a:t>ONLINE STORE</a:t>
            </a:r>
            <a:endParaRPr dirty="0"/>
          </a:p>
        </p:txBody>
      </p:sp>
      <p:sp>
        <p:nvSpPr>
          <p:cNvPr id="704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PROJECT </a:t>
            </a:r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P</a:t>
            </a:r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RESENTATION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5521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107904" y="2959259"/>
            <a:ext cx="1719360" cy="9157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Picture 4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7" y="2586951"/>
            <a:ext cx="2175455" cy="1383657"/>
          </a:xfrm>
          <a:prstGeom prst="rect">
            <a:avLst/>
          </a:prstGeom>
        </p:spPr>
      </p:pic>
      <p:sp>
        <p:nvSpPr>
          <p:cNvPr id="53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54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55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56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7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8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0043" y="3642362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875" y="4492880"/>
            <a:ext cx="502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NATIONAL DIPLOMA IN INFORMATION TECHNOLOGY TANGALLE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7347343" y="1315034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7558" y="15264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54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895783" y="15264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55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844008" y="15264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56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3734558" y="15264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7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682783" y="15264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8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68680" y="15264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574580" y="15264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0188" y="6134353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>
          <a:xfrm>
            <a:off x="7728684" y="152647"/>
            <a:ext cx="1005900" cy="405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TIME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Google Shape;1034;p45"/>
          <p:cNvSpPr/>
          <p:nvPr/>
        </p:nvSpPr>
        <p:spPr>
          <a:xfrm rot="10800000">
            <a:off x="7920455" y="662144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45;p51"/>
          <p:cNvSpPr txBox="1">
            <a:spLocks noGrp="1"/>
          </p:cNvSpPr>
          <p:nvPr>
            <p:ph type="subTitle" idx="1"/>
          </p:nvPr>
        </p:nvSpPr>
        <p:spPr>
          <a:xfrm>
            <a:off x="399685" y="904230"/>
            <a:ext cx="4635608" cy="2774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Phase 1: Planning and Research (2-3 weeks)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1. Market Research and Analysis (1 Week)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2. Define Project Goals and Objectives (1 Week)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3. Select Team Members and Assign Roles (1 Week)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246;p51"/>
          <p:cNvSpPr txBox="1">
            <a:spLocks noGrp="1"/>
          </p:cNvSpPr>
          <p:nvPr>
            <p:ph type="subTitle" idx="5"/>
          </p:nvPr>
        </p:nvSpPr>
        <p:spPr>
          <a:xfrm>
            <a:off x="283878" y="4563370"/>
            <a:ext cx="3566029" cy="1527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Phase 3: Launch (2 weeks)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 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1. Develop and Implement Marketing Plan (1 Week)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2. Launch Online Store (1 Week)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1247;p51"/>
          <p:cNvSpPr txBox="1">
            <a:spLocks noGrp="1"/>
          </p:cNvSpPr>
          <p:nvPr>
            <p:ph type="subTitle" idx="3"/>
          </p:nvPr>
        </p:nvSpPr>
        <p:spPr>
          <a:xfrm>
            <a:off x="3518049" y="2536659"/>
            <a:ext cx="5477106" cy="2169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Phase 2: Website Development (9 weeks)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 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1. Design and Develop Website (6-8 Weeks)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2. Implement Payment Processing System (1 Week)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3. Implement Logistics and Shipping Processes (1 Week)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4. Conduct Final Testing and Quality Assurance (1 Week)</a:t>
            </a:r>
          </a:p>
        </p:txBody>
      </p:sp>
      <p:cxnSp>
        <p:nvCxnSpPr>
          <p:cNvPr id="31" name="Google Shape;1250;p51"/>
          <p:cNvCxnSpPr>
            <a:stCxn id="27" idx="3"/>
            <a:endCxn id="32" idx="1"/>
          </p:cNvCxnSpPr>
          <p:nvPr/>
        </p:nvCxnSpPr>
        <p:spPr>
          <a:xfrm flipV="1">
            <a:off x="3849907" y="4998479"/>
            <a:ext cx="4070248" cy="3286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32" name="Google Shape;1251;p51"/>
          <p:cNvSpPr/>
          <p:nvPr/>
        </p:nvSpPr>
        <p:spPr>
          <a:xfrm>
            <a:off x="7920155" y="4649879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1252;p51"/>
          <p:cNvCxnSpPr>
            <a:endCxn id="34" idx="2"/>
          </p:cNvCxnSpPr>
          <p:nvPr/>
        </p:nvCxnSpPr>
        <p:spPr>
          <a:xfrm rot="10800000" flipV="1">
            <a:off x="558458" y="3481012"/>
            <a:ext cx="3679050" cy="483726"/>
          </a:xfrm>
          <a:prstGeom prst="bentConnector4">
            <a:avLst>
              <a:gd name="adj1" fmla="val 45262"/>
              <a:gd name="adj2" fmla="val 147258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34" name="Google Shape;1253;p51"/>
          <p:cNvSpPr/>
          <p:nvPr/>
        </p:nvSpPr>
        <p:spPr>
          <a:xfrm>
            <a:off x="209858" y="3267538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254;p51"/>
          <p:cNvGrpSpPr/>
          <p:nvPr/>
        </p:nvGrpSpPr>
        <p:grpSpPr>
          <a:xfrm>
            <a:off x="7994423" y="4792745"/>
            <a:ext cx="548652" cy="411478"/>
            <a:chOff x="1817317" y="2480330"/>
            <a:chExt cx="350958" cy="263043"/>
          </a:xfrm>
        </p:grpSpPr>
        <p:sp>
          <p:nvSpPr>
            <p:cNvPr id="36" name="Google Shape;1255;p51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6;p51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7;p51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8;p51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9;p51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60;p51"/>
          <p:cNvGrpSpPr/>
          <p:nvPr/>
        </p:nvGrpSpPr>
        <p:grpSpPr>
          <a:xfrm>
            <a:off x="370254" y="3393533"/>
            <a:ext cx="376430" cy="445196"/>
            <a:chOff x="8065100" y="2000174"/>
            <a:chExt cx="255086" cy="301685"/>
          </a:xfrm>
        </p:grpSpPr>
        <p:sp>
          <p:nvSpPr>
            <p:cNvPr id="42" name="Google Shape;1261;p51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62;p51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3;p51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4;p51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1271;p51"/>
          <p:cNvCxnSpPr>
            <a:endCxn id="47" idx="1"/>
          </p:cNvCxnSpPr>
          <p:nvPr/>
        </p:nvCxnSpPr>
        <p:spPr>
          <a:xfrm flipV="1">
            <a:off x="4377729" y="1633850"/>
            <a:ext cx="2674452" cy="445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47" name="Google Shape;1272;p51"/>
          <p:cNvSpPr/>
          <p:nvPr/>
        </p:nvSpPr>
        <p:spPr>
          <a:xfrm>
            <a:off x="7052181" y="1285250"/>
            <a:ext cx="697200" cy="6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1273;p51"/>
          <p:cNvGrpSpPr/>
          <p:nvPr/>
        </p:nvGrpSpPr>
        <p:grpSpPr>
          <a:xfrm>
            <a:off x="7172797" y="1406152"/>
            <a:ext cx="455999" cy="455999"/>
            <a:chOff x="4004875" y="1904625"/>
            <a:chExt cx="361875" cy="361875"/>
          </a:xfrm>
        </p:grpSpPr>
        <p:sp>
          <p:nvSpPr>
            <p:cNvPr id="49" name="Google Shape;1274;p51"/>
            <p:cNvSpPr/>
            <p:nvPr/>
          </p:nvSpPr>
          <p:spPr>
            <a:xfrm>
              <a:off x="4114425" y="1994900"/>
              <a:ext cx="35050" cy="51675"/>
            </a:xfrm>
            <a:custGeom>
              <a:avLst/>
              <a:gdLst/>
              <a:ahLst/>
              <a:cxnLst/>
              <a:rect l="l" t="t" r="r" b="b"/>
              <a:pathLst>
                <a:path w="1402" h="2067" extrusionOk="0">
                  <a:moveTo>
                    <a:pt x="1062" y="1"/>
                  </a:moveTo>
                  <a:cubicBezTo>
                    <a:pt x="1017" y="1"/>
                    <a:pt x="969" y="19"/>
                    <a:pt x="927" y="62"/>
                  </a:cubicBezTo>
                  <a:lnTo>
                    <a:pt x="93" y="864"/>
                  </a:lnTo>
                  <a:cubicBezTo>
                    <a:pt x="1" y="957"/>
                    <a:pt x="1" y="1080"/>
                    <a:pt x="93" y="1173"/>
                  </a:cubicBezTo>
                  <a:lnTo>
                    <a:pt x="958" y="2006"/>
                  </a:lnTo>
                  <a:cubicBezTo>
                    <a:pt x="1001" y="2049"/>
                    <a:pt x="1050" y="2067"/>
                    <a:pt x="1099" y="2067"/>
                  </a:cubicBezTo>
                  <a:cubicBezTo>
                    <a:pt x="1258" y="2067"/>
                    <a:pt x="1401" y="1870"/>
                    <a:pt x="1235" y="1728"/>
                  </a:cubicBezTo>
                  <a:lnTo>
                    <a:pt x="556" y="1018"/>
                  </a:lnTo>
                  <a:lnTo>
                    <a:pt x="1205" y="370"/>
                  </a:lnTo>
                  <a:cubicBezTo>
                    <a:pt x="1347" y="204"/>
                    <a:pt x="1215" y="1"/>
                    <a:pt x="1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5;p51"/>
            <p:cNvSpPr/>
            <p:nvPr/>
          </p:nvSpPr>
          <p:spPr>
            <a:xfrm>
              <a:off x="4222750" y="1994900"/>
              <a:ext cx="33675" cy="51675"/>
            </a:xfrm>
            <a:custGeom>
              <a:avLst/>
              <a:gdLst/>
              <a:ahLst/>
              <a:cxnLst/>
              <a:rect l="l" t="t" r="r" b="b"/>
              <a:pathLst>
                <a:path w="1347" h="2067" extrusionOk="0">
                  <a:moveTo>
                    <a:pt x="297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822" y="1049"/>
                  </a:lnTo>
                  <a:lnTo>
                    <a:pt x="174" y="1697"/>
                  </a:lnTo>
                  <a:cubicBezTo>
                    <a:pt x="31" y="1864"/>
                    <a:pt x="163" y="2067"/>
                    <a:pt x="330" y="2067"/>
                  </a:cubicBezTo>
                  <a:cubicBezTo>
                    <a:pt x="380" y="2067"/>
                    <a:pt x="433" y="2048"/>
                    <a:pt x="482" y="2006"/>
                  </a:cubicBezTo>
                  <a:lnTo>
                    <a:pt x="1285" y="1203"/>
                  </a:lnTo>
                  <a:cubicBezTo>
                    <a:pt x="1346" y="1111"/>
                    <a:pt x="1346" y="987"/>
                    <a:pt x="1285" y="895"/>
                  </a:cubicBezTo>
                  <a:lnTo>
                    <a:pt x="451" y="62"/>
                  </a:lnTo>
                  <a:cubicBezTo>
                    <a:pt x="401" y="19"/>
                    <a:pt x="348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6;p51"/>
            <p:cNvSpPr/>
            <p:nvPr/>
          </p:nvSpPr>
          <p:spPr>
            <a:xfrm>
              <a:off x="4165875" y="1982250"/>
              <a:ext cx="39625" cy="75850"/>
            </a:xfrm>
            <a:custGeom>
              <a:avLst/>
              <a:gdLst/>
              <a:ahLst/>
              <a:cxnLst/>
              <a:rect l="l" t="t" r="r" b="b"/>
              <a:pathLst>
                <a:path w="1585" h="3034" extrusionOk="0">
                  <a:moveTo>
                    <a:pt x="1357" y="1"/>
                  </a:moveTo>
                  <a:cubicBezTo>
                    <a:pt x="1272" y="1"/>
                    <a:pt x="1176" y="41"/>
                    <a:pt x="1153" y="135"/>
                  </a:cubicBezTo>
                  <a:lnTo>
                    <a:pt x="42" y="2759"/>
                  </a:lnTo>
                  <a:cubicBezTo>
                    <a:pt x="0" y="2923"/>
                    <a:pt x="124" y="3033"/>
                    <a:pt x="247" y="3033"/>
                  </a:cubicBezTo>
                  <a:cubicBezTo>
                    <a:pt x="309" y="3033"/>
                    <a:pt x="371" y="3006"/>
                    <a:pt x="412" y="2944"/>
                  </a:cubicBezTo>
                  <a:lnTo>
                    <a:pt x="1554" y="290"/>
                  </a:lnTo>
                  <a:cubicBezTo>
                    <a:pt x="1585" y="197"/>
                    <a:pt x="1523" y="74"/>
                    <a:pt x="1430" y="12"/>
                  </a:cubicBezTo>
                  <a:cubicBezTo>
                    <a:pt x="1408" y="5"/>
                    <a:pt x="1383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7;p51"/>
            <p:cNvSpPr/>
            <p:nvPr/>
          </p:nvSpPr>
          <p:spPr>
            <a:xfrm>
              <a:off x="4004875" y="1904625"/>
              <a:ext cx="361875" cy="361875"/>
            </a:xfrm>
            <a:custGeom>
              <a:avLst/>
              <a:gdLst/>
              <a:ahLst/>
              <a:cxnLst/>
              <a:rect l="l" t="t" r="r" b="b"/>
              <a:pathLst>
                <a:path w="14475" h="14475" extrusionOk="0">
                  <a:moveTo>
                    <a:pt x="10833" y="432"/>
                  </a:moveTo>
                  <a:cubicBezTo>
                    <a:pt x="11327" y="432"/>
                    <a:pt x="11728" y="802"/>
                    <a:pt x="11728" y="1296"/>
                  </a:cubicBezTo>
                  <a:lnTo>
                    <a:pt x="11728" y="1636"/>
                  </a:lnTo>
                  <a:lnTo>
                    <a:pt x="2747" y="1636"/>
                  </a:lnTo>
                  <a:lnTo>
                    <a:pt x="2747" y="1296"/>
                  </a:lnTo>
                  <a:cubicBezTo>
                    <a:pt x="2747" y="833"/>
                    <a:pt x="3148" y="432"/>
                    <a:pt x="3642" y="432"/>
                  </a:cubicBezTo>
                  <a:close/>
                  <a:moveTo>
                    <a:pt x="11728" y="2068"/>
                  </a:moveTo>
                  <a:lnTo>
                    <a:pt x="11728" y="6697"/>
                  </a:lnTo>
                  <a:cubicBezTo>
                    <a:pt x="11728" y="7191"/>
                    <a:pt x="11327" y="7592"/>
                    <a:pt x="10864" y="7592"/>
                  </a:cubicBezTo>
                  <a:lnTo>
                    <a:pt x="3642" y="7592"/>
                  </a:lnTo>
                  <a:cubicBezTo>
                    <a:pt x="3148" y="7592"/>
                    <a:pt x="2747" y="7191"/>
                    <a:pt x="2747" y="6697"/>
                  </a:cubicBezTo>
                  <a:lnTo>
                    <a:pt x="2747" y="2068"/>
                  </a:lnTo>
                  <a:close/>
                  <a:moveTo>
                    <a:pt x="14043" y="9660"/>
                  </a:moveTo>
                  <a:lnTo>
                    <a:pt x="14043" y="10678"/>
                  </a:lnTo>
                  <a:cubicBezTo>
                    <a:pt x="14043" y="11049"/>
                    <a:pt x="13734" y="11357"/>
                    <a:pt x="13395" y="11357"/>
                  </a:cubicBezTo>
                  <a:lnTo>
                    <a:pt x="13395" y="11326"/>
                  </a:lnTo>
                  <a:lnTo>
                    <a:pt x="1112" y="11326"/>
                  </a:lnTo>
                  <a:cubicBezTo>
                    <a:pt x="741" y="11326"/>
                    <a:pt x="433" y="11049"/>
                    <a:pt x="433" y="10678"/>
                  </a:cubicBezTo>
                  <a:lnTo>
                    <a:pt x="433" y="9660"/>
                  </a:lnTo>
                  <a:close/>
                  <a:moveTo>
                    <a:pt x="8148" y="11758"/>
                  </a:moveTo>
                  <a:lnTo>
                    <a:pt x="8148" y="13147"/>
                  </a:lnTo>
                  <a:lnTo>
                    <a:pt x="6389" y="13147"/>
                  </a:lnTo>
                  <a:lnTo>
                    <a:pt x="6389" y="11758"/>
                  </a:lnTo>
                  <a:close/>
                  <a:moveTo>
                    <a:pt x="3642" y="0"/>
                  </a:moveTo>
                  <a:cubicBezTo>
                    <a:pt x="2902" y="0"/>
                    <a:pt x="2315" y="586"/>
                    <a:pt x="2315" y="1296"/>
                  </a:cubicBezTo>
                  <a:lnTo>
                    <a:pt x="2315" y="2160"/>
                  </a:lnTo>
                  <a:lnTo>
                    <a:pt x="1081" y="2160"/>
                  </a:lnTo>
                  <a:cubicBezTo>
                    <a:pt x="494" y="2160"/>
                    <a:pt x="1" y="2654"/>
                    <a:pt x="1" y="3271"/>
                  </a:cubicBezTo>
                  <a:lnTo>
                    <a:pt x="1" y="3981"/>
                  </a:lnTo>
                  <a:cubicBezTo>
                    <a:pt x="1" y="4120"/>
                    <a:pt x="109" y="4189"/>
                    <a:pt x="217" y="4189"/>
                  </a:cubicBezTo>
                  <a:cubicBezTo>
                    <a:pt x="325" y="4189"/>
                    <a:pt x="433" y="4120"/>
                    <a:pt x="433" y="3981"/>
                  </a:cubicBezTo>
                  <a:lnTo>
                    <a:pt x="433" y="3271"/>
                  </a:lnTo>
                  <a:cubicBezTo>
                    <a:pt x="433" y="2901"/>
                    <a:pt x="710" y="2592"/>
                    <a:pt x="1081" y="2592"/>
                  </a:cubicBezTo>
                  <a:lnTo>
                    <a:pt x="2315" y="2592"/>
                  </a:lnTo>
                  <a:lnTo>
                    <a:pt x="2315" y="6697"/>
                  </a:lnTo>
                  <a:cubicBezTo>
                    <a:pt x="2315" y="7407"/>
                    <a:pt x="2902" y="7993"/>
                    <a:pt x="3642" y="7993"/>
                  </a:cubicBezTo>
                  <a:lnTo>
                    <a:pt x="10833" y="7993"/>
                  </a:lnTo>
                  <a:cubicBezTo>
                    <a:pt x="11574" y="7993"/>
                    <a:pt x="12129" y="7407"/>
                    <a:pt x="12129" y="6697"/>
                  </a:cubicBezTo>
                  <a:lnTo>
                    <a:pt x="12129" y="2592"/>
                  </a:lnTo>
                  <a:lnTo>
                    <a:pt x="13395" y="2592"/>
                  </a:lnTo>
                  <a:cubicBezTo>
                    <a:pt x="13734" y="2592"/>
                    <a:pt x="14043" y="2901"/>
                    <a:pt x="14043" y="3271"/>
                  </a:cubicBezTo>
                  <a:lnTo>
                    <a:pt x="14043" y="9228"/>
                  </a:lnTo>
                  <a:lnTo>
                    <a:pt x="433" y="9228"/>
                  </a:lnTo>
                  <a:lnTo>
                    <a:pt x="433" y="5185"/>
                  </a:lnTo>
                  <a:cubicBezTo>
                    <a:pt x="433" y="5046"/>
                    <a:pt x="325" y="4976"/>
                    <a:pt x="217" y="4976"/>
                  </a:cubicBezTo>
                  <a:cubicBezTo>
                    <a:pt x="109" y="4976"/>
                    <a:pt x="1" y="5046"/>
                    <a:pt x="1" y="5185"/>
                  </a:cubicBezTo>
                  <a:lnTo>
                    <a:pt x="1" y="10678"/>
                  </a:lnTo>
                  <a:cubicBezTo>
                    <a:pt x="1" y="11265"/>
                    <a:pt x="494" y="11758"/>
                    <a:pt x="1112" y="11758"/>
                  </a:cubicBezTo>
                  <a:lnTo>
                    <a:pt x="5957" y="11758"/>
                  </a:lnTo>
                  <a:lnTo>
                    <a:pt x="5957" y="13147"/>
                  </a:lnTo>
                  <a:lnTo>
                    <a:pt x="4877" y="13147"/>
                  </a:lnTo>
                  <a:cubicBezTo>
                    <a:pt x="4043" y="13147"/>
                    <a:pt x="4043" y="14474"/>
                    <a:pt x="4877" y="14474"/>
                  </a:cubicBezTo>
                  <a:lnTo>
                    <a:pt x="7809" y="14474"/>
                  </a:lnTo>
                  <a:cubicBezTo>
                    <a:pt x="8077" y="14474"/>
                    <a:pt x="8086" y="14071"/>
                    <a:pt x="7836" y="14071"/>
                  </a:cubicBezTo>
                  <a:cubicBezTo>
                    <a:pt x="7827" y="14071"/>
                    <a:pt x="7818" y="14072"/>
                    <a:pt x="7809" y="14073"/>
                  </a:cubicBezTo>
                  <a:lnTo>
                    <a:pt x="4877" y="14073"/>
                  </a:lnTo>
                  <a:cubicBezTo>
                    <a:pt x="4599" y="14011"/>
                    <a:pt x="4599" y="13610"/>
                    <a:pt x="4877" y="13579"/>
                  </a:cubicBezTo>
                  <a:lnTo>
                    <a:pt x="9599" y="13579"/>
                  </a:lnTo>
                  <a:cubicBezTo>
                    <a:pt x="9876" y="13610"/>
                    <a:pt x="9876" y="14011"/>
                    <a:pt x="9599" y="14073"/>
                  </a:cubicBezTo>
                  <a:lnTo>
                    <a:pt x="9043" y="14073"/>
                  </a:lnTo>
                  <a:cubicBezTo>
                    <a:pt x="8765" y="14073"/>
                    <a:pt x="8765" y="14474"/>
                    <a:pt x="9043" y="14474"/>
                  </a:cubicBezTo>
                  <a:lnTo>
                    <a:pt x="9599" y="14474"/>
                  </a:lnTo>
                  <a:cubicBezTo>
                    <a:pt x="10432" y="14474"/>
                    <a:pt x="10432" y="13147"/>
                    <a:pt x="9599" y="13147"/>
                  </a:cubicBezTo>
                  <a:lnTo>
                    <a:pt x="8549" y="13147"/>
                  </a:lnTo>
                  <a:lnTo>
                    <a:pt x="8549" y="11758"/>
                  </a:lnTo>
                  <a:lnTo>
                    <a:pt x="13364" y="11758"/>
                  </a:lnTo>
                  <a:cubicBezTo>
                    <a:pt x="13981" y="11758"/>
                    <a:pt x="14475" y="11265"/>
                    <a:pt x="14475" y="10678"/>
                  </a:cubicBezTo>
                  <a:lnTo>
                    <a:pt x="14475" y="3271"/>
                  </a:lnTo>
                  <a:cubicBezTo>
                    <a:pt x="14475" y="2654"/>
                    <a:pt x="13981" y="2160"/>
                    <a:pt x="13364" y="2160"/>
                  </a:cubicBezTo>
                  <a:lnTo>
                    <a:pt x="12129" y="2160"/>
                  </a:lnTo>
                  <a:lnTo>
                    <a:pt x="12129" y="1296"/>
                  </a:lnTo>
                  <a:cubicBezTo>
                    <a:pt x="12129" y="586"/>
                    <a:pt x="11574" y="0"/>
                    <a:pt x="10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;p51"/>
            <p:cNvSpPr/>
            <p:nvPr/>
          </p:nvSpPr>
          <p:spPr>
            <a:xfrm>
              <a:off x="408742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9;p51"/>
            <p:cNvSpPr/>
            <p:nvPr/>
          </p:nvSpPr>
          <p:spPr>
            <a:xfrm>
              <a:off x="410517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80;p51"/>
            <p:cNvSpPr/>
            <p:nvPr/>
          </p:nvSpPr>
          <p:spPr>
            <a:xfrm>
              <a:off x="4122925" y="19262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7" y="432"/>
                    <a:pt x="587" y="0"/>
                    <a:pt x="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284;p51"/>
          <p:cNvSpPr/>
          <p:nvPr/>
        </p:nvSpPr>
        <p:spPr>
          <a:xfrm>
            <a:off x="7846590" y="1481993"/>
            <a:ext cx="196800" cy="196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285;p51"/>
          <p:cNvSpPr/>
          <p:nvPr/>
        </p:nvSpPr>
        <p:spPr>
          <a:xfrm>
            <a:off x="6118826" y="4792050"/>
            <a:ext cx="196800" cy="196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70;p39"/>
          <p:cNvSpPr txBox="1">
            <a:spLocks/>
          </p:cNvSpPr>
          <p:nvPr/>
        </p:nvSpPr>
        <p:spPr>
          <a:xfrm>
            <a:off x="750550" y="736506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Time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27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5076075" y="2758584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107904" y="2959259"/>
            <a:ext cx="1719360" cy="9157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6290043" y="3642362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7989996" y="140077"/>
            <a:ext cx="1154003" cy="405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REFERENCE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002992" y="14007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28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951217" y="14007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2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2841767" y="14007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0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3789992" y="14007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675889" y="14007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681789" y="140077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3" name="Subtitle 1"/>
          <p:cNvSpPr>
            <a:spLocks noGrp="1"/>
          </p:cNvSpPr>
          <p:nvPr>
            <p:ph type="subTitle" idx="3"/>
          </p:nvPr>
        </p:nvSpPr>
        <p:spPr>
          <a:xfrm>
            <a:off x="6835893" y="140077"/>
            <a:ext cx="1005900" cy="405300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Google Shape;1034;p45"/>
          <p:cNvSpPr/>
          <p:nvPr/>
        </p:nvSpPr>
        <p:spPr>
          <a:xfrm rot="10800000">
            <a:off x="8268905" y="649574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70;p39"/>
          <p:cNvSpPr txBox="1">
            <a:spLocks/>
          </p:cNvSpPr>
          <p:nvPr/>
        </p:nvSpPr>
        <p:spPr>
          <a:xfrm>
            <a:off x="947558" y="2403076"/>
            <a:ext cx="73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1667" y="3331284"/>
            <a:ext cx="8485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www.quicksprout.com/how-to-create-a-website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u="sng" dirty="0">
                <a:hlinkClick r:id="rId4"/>
              </a:rPr>
              <a:t>https://www.w3schools.com/.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59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107904" y="2959259"/>
            <a:ext cx="1719360" cy="9157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6290043" y="3642362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951476" y="180644"/>
            <a:ext cx="1154003" cy="4053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7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8138100" y="180644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THANKS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8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12697" y="180644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2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1803247" y="180644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0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2751472" y="180644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3637369" y="180644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643269" y="180644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3" name="Subtitle 1"/>
          <p:cNvSpPr>
            <a:spLocks noGrp="1"/>
          </p:cNvSpPr>
          <p:nvPr>
            <p:ph type="subTitle" idx="3"/>
          </p:nvPr>
        </p:nvSpPr>
        <p:spPr>
          <a:xfrm>
            <a:off x="5797373" y="180644"/>
            <a:ext cx="1005900" cy="405300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Google Shape;1034;p45"/>
          <p:cNvSpPr/>
          <p:nvPr/>
        </p:nvSpPr>
        <p:spPr>
          <a:xfrm rot="10800000">
            <a:off x="8329056" y="65356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5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12934" y="2959259"/>
            <a:ext cx="4609895" cy="2699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>
                <a:hlinkClick r:id="rId3"/>
              </a:rPr>
              <a:t>dilshantharindu0612@gmail.com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070 460 8282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077 993 0726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077 071 0309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/>
              <a:t>071 178 1607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36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37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41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536;p59"/>
          <p:cNvGrpSpPr/>
          <p:nvPr/>
        </p:nvGrpSpPr>
        <p:grpSpPr>
          <a:xfrm>
            <a:off x="3637369" y="5009606"/>
            <a:ext cx="1805436" cy="501906"/>
            <a:chOff x="3669282" y="3940239"/>
            <a:chExt cx="1805436" cy="501906"/>
          </a:xfrm>
        </p:grpSpPr>
        <p:sp>
          <p:nvSpPr>
            <p:cNvPr id="44" name="Google Shape;1537;p59"/>
            <p:cNvSpPr/>
            <p:nvPr/>
          </p:nvSpPr>
          <p:spPr>
            <a:xfrm>
              <a:off x="3669282" y="3940239"/>
              <a:ext cx="501298" cy="50190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538;p59"/>
            <p:cNvGrpSpPr/>
            <p:nvPr/>
          </p:nvGrpSpPr>
          <p:grpSpPr>
            <a:xfrm>
              <a:off x="4321440" y="3940444"/>
              <a:ext cx="501919" cy="501331"/>
              <a:chOff x="3303268" y="3817349"/>
              <a:chExt cx="346056" cy="345674"/>
            </a:xfrm>
          </p:grpSpPr>
          <p:sp>
            <p:nvSpPr>
              <p:cNvPr id="51" name="Google Shape;1539;p59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40;p59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41;p59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42;p59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43;p59"/>
            <p:cNvGrpSpPr/>
            <p:nvPr/>
          </p:nvGrpSpPr>
          <p:grpSpPr>
            <a:xfrm>
              <a:off x="4972799" y="3940444"/>
              <a:ext cx="501919" cy="501331"/>
              <a:chOff x="3752358" y="3817349"/>
              <a:chExt cx="346056" cy="345674"/>
            </a:xfrm>
          </p:grpSpPr>
          <p:sp>
            <p:nvSpPr>
              <p:cNvPr id="47" name="Google Shape;1544;p59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45;p59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46;p59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47;p59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9000">
                    <a:schemeClr val="lt1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023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Number : 6</a:t>
            </a:r>
            <a:endParaRPr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561072" y="2626305"/>
            <a:ext cx="4454912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D.S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</a:rPr>
              <a:t>Munasinghe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-TAN/IT/2021/F/0026</a:t>
            </a:r>
          </a:p>
          <a:p>
            <a:pPr marL="139700" indent="0" algn="ctr">
              <a:buNone/>
            </a:pP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P.T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</a:rPr>
              <a:t>Dilshan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 - </a:t>
            </a: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TAN/IT/2021/F/0028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pPr marL="139700" indent="0" algn="ctr">
              <a:buNone/>
            </a:pPr>
            <a:endParaRPr lang="en-US" sz="18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A.K.C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</a:rPr>
              <a:t>Sandaru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 – TAN/IT/2021/F/0029</a:t>
            </a:r>
          </a:p>
          <a:p>
            <a:pPr marL="139700" indent="0" algn="ctr">
              <a:buNone/>
            </a:pPr>
            <a:endParaRPr lang="en-US" sz="18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A.M.R.S </a:t>
            </a:r>
            <a:r>
              <a:rPr lang="en-US" sz="1800" dirty="0" err="1" smtClean="0">
                <a:solidFill>
                  <a:schemeClr val="accent6">
                    <a:lumMod val="10000"/>
                  </a:schemeClr>
                </a:solidFill>
              </a:rPr>
              <a:t>Alahakon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-</a:t>
            </a: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</a:rPr>
              <a:t>TAN/IT/2021/F/0030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ctr">
              <a:buNone/>
            </a:pPr>
            <a:endParaRPr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3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stCxn id="843" idx="2"/>
            <a:endCxn id="842" idx="3"/>
          </p:cNvCxnSpPr>
          <p:nvPr/>
        </p:nvCxnSpPr>
        <p:spPr>
          <a:xfrm rot="5400000">
            <a:off x="3488815" y="2654988"/>
            <a:ext cx="1066800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stCxn id="844" idx="2"/>
            <a:endCxn id="842" idx="2"/>
          </p:cNvCxnSpPr>
          <p:nvPr/>
        </p:nvCxnSpPr>
        <p:spPr>
          <a:xfrm rot="-5400000">
            <a:off x="1477590" y="4181788"/>
            <a:ext cx="381000" cy="1494600"/>
          </a:xfrm>
          <a:prstGeom prst="bentConnector3">
            <a:avLst>
              <a:gd name="adj1" fmla="val -625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8"/>
          <p:cNvSpPr/>
          <p:nvPr/>
        </p:nvSpPr>
        <p:spPr>
          <a:xfrm rot="10800000">
            <a:off x="108087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ABOUT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9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50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51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5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3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4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5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838023" y="1282832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Topic :</a:t>
            </a:r>
            <a:endParaRPr dirty="0"/>
          </a:p>
        </p:txBody>
      </p:sp>
      <p:sp>
        <p:nvSpPr>
          <p:cNvPr id="767" name="Google Shape;767;p35"/>
          <p:cNvSpPr/>
          <p:nvPr/>
        </p:nvSpPr>
        <p:spPr>
          <a:xfrm>
            <a:off x="1429323" y="3351686"/>
            <a:ext cx="6806946" cy="1692136"/>
          </a:xfrm>
          <a:prstGeom prst="rect">
            <a:avLst/>
          </a:prstGeom>
        </p:spPr>
        <p:txBody>
          <a:bodyPr>
            <a:prstTxWarp prst="textPlain">
              <a:avLst>
                <a:gd name="adj" fmla="val 50006"/>
              </a:avLst>
            </a:prstTxWarp>
          </a:bodyPr>
          <a:lstStyle/>
          <a:p>
            <a:pPr lvl="0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ONLINE STORE TO</a:t>
            </a:r>
          </a:p>
          <a:p>
            <a:pPr lvl="0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SPARE PARTS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" name="Google Shape;853;p38"/>
          <p:cNvSpPr/>
          <p:nvPr/>
        </p:nvSpPr>
        <p:spPr>
          <a:xfrm rot="10800000">
            <a:off x="1932273" y="669828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93" y="1575222"/>
            <a:ext cx="3281610" cy="1984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9312" y="3053902"/>
            <a:ext cx="2157984" cy="155448"/>
          </a:xfrm>
          <a:prstGeom prst="rect">
            <a:avLst/>
          </a:prstGeom>
          <a:solidFill>
            <a:srgbClr val="FCFCFC"/>
          </a:solidFill>
          <a:ln>
            <a:solidFill>
              <a:srgbClr val="FCFC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5929" y="5526497"/>
            <a:ext cx="567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web site to sell spare parts on vehicle</a:t>
            </a:r>
            <a:endParaRPr lang="en-US" dirty="0"/>
          </a:p>
        </p:txBody>
      </p:sp>
      <p:sp>
        <p:nvSpPr>
          <p:cNvPr id="25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26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TOPIC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7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28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2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0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50"/>
          <p:cNvGrpSpPr/>
          <p:nvPr/>
        </p:nvGrpSpPr>
        <p:grpSpPr>
          <a:xfrm>
            <a:off x="6612217" y="2562509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5467165" y="2216932"/>
            <a:ext cx="30798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Scope :</a:t>
            </a:r>
            <a:endParaRPr dirty="0"/>
          </a:p>
        </p:txBody>
      </p:sp>
      <p:sp>
        <p:nvSpPr>
          <p:cNvPr id="1213" name="Google Shape;1213;p50"/>
          <p:cNvSpPr txBox="1">
            <a:spLocks noGrp="1"/>
          </p:cNvSpPr>
          <p:nvPr>
            <p:ph type="body" idx="1"/>
          </p:nvPr>
        </p:nvSpPr>
        <p:spPr>
          <a:xfrm>
            <a:off x="5059769" y="2903437"/>
            <a:ext cx="3927084" cy="2738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</a:rPr>
              <a:t>The scope of an online store to sell spare parts is wide, and it can cater to a broad range of customers' needs. The online store can offer spare parts for cars, including motorcycles. The store can also offer spare parts for some vehicle brands.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4" name="Google Shape;1214;p5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686283" y="2216932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6" name="Google Shape;1226;p50"/>
          <p:cNvCxnSpPr>
            <a:stCxn id="1227" idx="1"/>
          </p:cNvCxnSpPr>
          <p:nvPr/>
        </p:nvCxnSpPr>
        <p:spPr>
          <a:xfrm flipH="1">
            <a:off x="2573670" y="1657648"/>
            <a:ext cx="2462100" cy="653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7680710" y="5298962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260941" y="1058721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888554" y="5462057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50"/>
          <p:cNvGrpSpPr/>
          <p:nvPr/>
        </p:nvGrpSpPr>
        <p:grpSpPr>
          <a:xfrm>
            <a:off x="5035770" y="1226248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25" y="2319213"/>
            <a:ext cx="3537899" cy="2174453"/>
          </a:xfrm>
          <a:prstGeom prst="rect">
            <a:avLst/>
          </a:prstGeom>
        </p:spPr>
      </p:pic>
      <p:sp>
        <p:nvSpPr>
          <p:cNvPr id="37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38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39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SCOPE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0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4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4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3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4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5" name="Google Shape;853;p38"/>
          <p:cNvSpPr/>
          <p:nvPr/>
        </p:nvSpPr>
        <p:spPr>
          <a:xfrm rot="10800000">
            <a:off x="2867838" y="655928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45"/>
          <p:cNvGrpSpPr/>
          <p:nvPr/>
        </p:nvGrpSpPr>
        <p:grpSpPr>
          <a:xfrm>
            <a:off x="-401102" y="3689847"/>
            <a:ext cx="2023001" cy="2025142"/>
            <a:chOff x="3539102" y="2427549"/>
            <a:chExt cx="355099" cy="355481"/>
          </a:xfrm>
        </p:grpSpPr>
        <p:sp>
          <p:nvSpPr>
            <p:cNvPr id="1043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5"/>
          <p:cNvGrpSpPr/>
          <p:nvPr/>
        </p:nvGrpSpPr>
        <p:grpSpPr>
          <a:xfrm>
            <a:off x="7689359" y="1909293"/>
            <a:ext cx="222000" cy="502950"/>
            <a:chOff x="690709" y="1212543"/>
            <a:chExt cx="222000" cy="502950"/>
          </a:xfrm>
        </p:grpSpPr>
        <p:sp>
          <p:nvSpPr>
            <p:cNvPr id="1040" name="Google Shape;1040;p4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45"/>
          <p:cNvSpPr txBox="1">
            <a:spLocks noGrp="1"/>
          </p:cNvSpPr>
          <p:nvPr>
            <p:ph type="title"/>
          </p:nvPr>
        </p:nvSpPr>
        <p:spPr>
          <a:xfrm>
            <a:off x="3375450" y="971735"/>
            <a:ext cx="4016685" cy="412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Introduction  :</a:t>
            </a:r>
            <a:endParaRPr sz="3500" dirty="0"/>
          </a:p>
        </p:txBody>
      </p:sp>
      <p:sp>
        <p:nvSpPr>
          <p:cNvPr id="1028" name="Google Shape;1028;p45"/>
          <p:cNvSpPr txBox="1">
            <a:spLocks noGrp="1"/>
          </p:cNvSpPr>
          <p:nvPr>
            <p:ph type="subTitle" idx="1"/>
          </p:nvPr>
        </p:nvSpPr>
        <p:spPr>
          <a:xfrm>
            <a:off x="1146537" y="1862963"/>
            <a:ext cx="6951609" cy="3633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We are selling spare parts.</a:t>
            </a:r>
          </a:p>
          <a:p>
            <a:pPr marL="0" lvl="0" indent="0"/>
            <a:endParaRPr lang="en-GB" b="1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/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The </a:t>
            </a:r>
            <a:r>
              <a:rPr lang="en-GB" b="1" dirty="0">
                <a:solidFill>
                  <a:schemeClr val="accent6">
                    <a:lumMod val="10000"/>
                  </a:schemeClr>
                </a:solidFill>
              </a:rPr>
              <a:t>topic of my presentation is </a:t>
            </a:r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"Spare </a:t>
            </a:r>
            <a:r>
              <a:rPr lang="en-GB" b="1" dirty="0">
                <a:solidFill>
                  <a:schemeClr val="accent6">
                    <a:lumMod val="10000"/>
                  </a:schemeClr>
                </a:solidFill>
              </a:rPr>
              <a:t>Parts </a:t>
            </a:r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Sell Online </a:t>
            </a:r>
            <a:r>
              <a:rPr lang="en-GB" b="1" dirty="0">
                <a:solidFill>
                  <a:schemeClr val="accent6">
                    <a:lumMod val="10000"/>
                  </a:schemeClr>
                </a:solidFill>
              </a:rPr>
              <a:t>Store". In today's fast-paced world, convenience and accessibility play a critical role in our decision-making process. However, finding replacement parts for your car equipment can be a daunting task, especially if you don't know where to look. That's why we've created an online store that offers high-quality spare parts for a wide range of products, including cars, and bike. Our online store provides a convenient </a:t>
            </a:r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and </a:t>
            </a:r>
            <a:r>
              <a:rPr lang="en-GB" b="1" dirty="0">
                <a:solidFill>
                  <a:schemeClr val="accent6">
                    <a:lumMod val="10000"/>
                  </a:schemeClr>
                </a:solidFill>
              </a:rPr>
              <a:t>way to order the spare parts you need, without having to leave the comfort of your home or office. In this presentation, we will take a closer look at the features and benefits of our online store, and how it can help make your life easier by providing you with easy access to reliable, high-quality spare parts.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29" name="Google Shape;1029;p45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034" name="Google Shape;1034;p45"/>
          <p:cNvSpPr/>
          <p:nvPr/>
        </p:nvSpPr>
        <p:spPr>
          <a:xfrm rot="10800000">
            <a:off x="3816063" y="661648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" name="Google Shape;1035;p45"/>
          <p:cNvGrpSpPr/>
          <p:nvPr/>
        </p:nvGrpSpPr>
        <p:grpSpPr>
          <a:xfrm>
            <a:off x="7621331" y="4919911"/>
            <a:ext cx="614277" cy="592503"/>
            <a:chOff x="7661865" y="2281676"/>
            <a:chExt cx="576461" cy="556027"/>
          </a:xfrm>
        </p:grpSpPr>
        <p:sp>
          <p:nvSpPr>
            <p:cNvPr id="1036" name="Google Shape;1036;p45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5"/>
          <p:cNvSpPr/>
          <p:nvPr/>
        </p:nvSpPr>
        <p:spPr>
          <a:xfrm>
            <a:off x="1666400" y="1546602"/>
            <a:ext cx="362700" cy="36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26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27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28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INTRO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0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4"/>
          <p:cNvSpPr txBox="1">
            <a:spLocks noGrp="1"/>
          </p:cNvSpPr>
          <p:nvPr>
            <p:ph type="title"/>
          </p:nvPr>
        </p:nvSpPr>
        <p:spPr>
          <a:xfrm>
            <a:off x="1386150" y="822120"/>
            <a:ext cx="3281313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Aims of the project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348" name="Google Shape;1348;p54"/>
          <p:cNvSpPr/>
          <p:nvPr/>
        </p:nvSpPr>
        <p:spPr>
          <a:xfrm>
            <a:off x="637950" y="840155"/>
            <a:ext cx="502693" cy="51730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7ED0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54"/>
          <p:cNvSpPr/>
          <p:nvPr/>
        </p:nvSpPr>
        <p:spPr>
          <a:xfrm>
            <a:off x="637950" y="2609396"/>
            <a:ext cx="495933" cy="51730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7ED0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0" name="Google Shape;1350;p54"/>
          <p:cNvCxnSpPr>
            <a:stCxn id="1348" idx="1"/>
          </p:cNvCxnSpPr>
          <p:nvPr/>
        </p:nvCxnSpPr>
        <p:spPr>
          <a:xfrm flipH="1">
            <a:off x="-1800520" y="1098808"/>
            <a:ext cx="2438470" cy="1355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1351" name="Google Shape;1351;p54"/>
          <p:cNvCxnSpPr/>
          <p:nvPr/>
        </p:nvCxnSpPr>
        <p:spPr>
          <a:xfrm>
            <a:off x="-1360980" y="2875543"/>
            <a:ext cx="1983604" cy="1491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1352" name="Google Shape;1352;p54"/>
          <p:cNvGrpSpPr/>
          <p:nvPr/>
        </p:nvGrpSpPr>
        <p:grpSpPr>
          <a:xfrm>
            <a:off x="733527" y="938337"/>
            <a:ext cx="311539" cy="320939"/>
            <a:chOff x="3539102" y="2427549"/>
            <a:chExt cx="355099" cy="355481"/>
          </a:xfrm>
        </p:grpSpPr>
        <p:sp>
          <p:nvSpPr>
            <p:cNvPr id="1353" name="Google Shape;1353;p54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54"/>
          <p:cNvGrpSpPr/>
          <p:nvPr/>
        </p:nvGrpSpPr>
        <p:grpSpPr>
          <a:xfrm>
            <a:off x="665392" y="2751396"/>
            <a:ext cx="307363" cy="320956"/>
            <a:chOff x="1323901" y="3807173"/>
            <a:chExt cx="356343" cy="356757"/>
          </a:xfrm>
        </p:grpSpPr>
        <p:sp>
          <p:nvSpPr>
            <p:cNvPr id="1356" name="Google Shape;1356;p54"/>
            <p:cNvSpPr/>
            <p:nvPr/>
          </p:nvSpPr>
          <p:spPr>
            <a:xfrm>
              <a:off x="1478760" y="4058242"/>
              <a:ext cx="413" cy="32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1323901" y="3807173"/>
              <a:ext cx="356343" cy="356757"/>
            </a:xfrm>
            <a:custGeom>
              <a:avLst/>
              <a:gdLst/>
              <a:ahLst/>
              <a:cxnLst/>
              <a:rect l="l" t="t" r="r" b="b"/>
              <a:pathLst>
                <a:path w="11204" h="11217" extrusionOk="0">
                  <a:moveTo>
                    <a:pt x="786" y="1"/>
                  </a:moveTo>
                  <a:cubicBezTo>
                    <a:pt x="357" y="1"/>
                    <a:pt x="0" y="358"/>
                    <a:pt x="0" y="799"/>
                  </a:cubicBezTo>
                  <a:lnTo>
                    <a:pt x="0" y="9050"/>
                  </a:lnTo>
                  <a:lnTo>
                    <a:pt x="0" y="9550"/>
                  </a:lnTo>
                  <a:cubicBezTo>
                    <a:pt x="0" y="10467"/>
                    <a:pt x="738" y="11217"/>
                    <a:pt x="1667" y="11217"/>
                  </a:cubicBezTo>
                  <a:lnTo>
                    <a:pt x="10418" y="11217"/>
                  </a:lnTo>
                  <a:cubicBezTo>
                    <a:pt x="10847" y="11217"/>
                    <a:pt x="11204" y="10859"/>
                    <a:pt x="11204" y="10419"/>
                  </a:cubicBezTo>
                  <a:lnTo>
                    <a:pt x="11204" y="10014"/>
                  </a:lnTo>
                  <a:cubicBezTo>
                    <a:pt x="11204" y="9919"/>
                    <a:pt x="11132" y="9847"/>
                    <a:pt x="11037" y="9847"/>
                  </a:cubicBezTo>
                  <a:cubicBezTo>
                    <a:pt x="10954" y="9847"/>
                    <a:pt x="10882" y="9919"/>
                    <a:pt x="10882" y="10014"/>
                  </a:cubicBezTo>
                  <a:lnTo>
                    <a:pt x="10882" y="10419"/>
                  </a:lnTo>
                  <a:cubicBezTo>
                    <a:pt x="10882" y="10681"/>
                    <a:pt x="10668" y="10883"/>
                    <a:pt x="10418" y="10883"/>
                  </a:cubicBezTo>
                  <a:lnTo>
                    <a:pt x="3155" y="10883"/>
                  </a:lnTo>
                  <a:cubicBezTo>
                    <a:pt x="3274" y="10800"/>
                    <a:pt x="3381" y="10693"/>
                    <a:pt x="3465" y="10574"/>
                  </a:cubicBezTo>
                  <a:lnTo>
                    <a:pt x="3762" y="10407"/>
                  </a:lnTo>
                  <a:cubicBezTo>
                    <a:pt x="3834" y="10478"/>
                    <a:pt x="3941" y="10514"/>
                    <a:pt x="4048" y="10514"/>
                  </a:cubicBezTo>
                  <a:lnTo>
                    <a:pt x="4584" y="10514"/>
                  </a:lnTo>
                  <a:cubicBezTo>
                    <a:pt x="4667" y="10514"/>
                    <a:pt x="4751" y="10443"/>
                    <a:pt x="4751" y="10347"/>
                  </a:cubicBezTo>
                  <a:cubicBezTo>
                    <a:pt x="4751" y="10264"/>
                    <a:pt x="4667" y="10181"/>
                    <a:pt x="4584" y="10181"/>
                  </a:cubicBezTo>
                  <a:lnTo>
                    <a:pt x="4155" y="10181"/>
                  </a:lnTo>
                  <a:lnTo>
                    <a:pt x="4774" y="9824"/>
                  </a:lnTo>
                  <a:lnTo>
                    <a:pt x="4774" y="9943"/>
                  </a:lnTo>
                  <a:cubicBezTo>
                    <a:pt x="4774" y="10038"/>
                    <a:pt x="4846" y="10109"/>
                    <a:pt x="4941" y="10109"/>
                  </a:cubicBezTo>
                  <a:cubicBezTo>
                    <a:pt x="5024" y="10109"/>
                    <a:pt x="5108" y="10038"/>
                    <a:pt x="5108" y="9943"/>
                  </a:cubicBezTo>
                  <a:lnTo>
                    <a:pt x="5108" y="9597"/>
                  </a:lnTo>
                  <a:lnTo>
                    <a:pt x="5536" y="9335"/>
                  </a:lnTo>
                  <a:lnTo>
                    <a:pt x="5536" y="9383"/>
                  </a:lnTo>
                  <a:cubicBezTo>
                    <a:pt x="5536" y="9478"/>
                    <a:pt x="5608" y="9550"/>
                    <a:pt x="5703" y="9550"/>
                  </a:cubicBezTo>
                  <a:cubicBezTo>
                    <a:pt x="5786" y="9550"/>
                    <a:pt x="5858" y="9478"/>
                    <a:pt x="5858" y="9383"/>
                  </a:cubicBezTo>
                  <a:lnTo>
                    <a:pt x="5858" y="9157"/>
                  </a:lnTo>
                  <a:lnTo>
                    <a:pt x="6251" y="8931"/>
                  </a:lnTo>
                  <a:lnTo>
                    <a:pt x="6251" y="10074"/>
                  </a:lnTo>
                  <a:cubicBezTo>
                    <a:pt x="6251" y="10312"/>
                    <a:pt x="6441" y="10478"/>
                    <a:pt x="6668" y="10478"/>
                  </a:cubicBezTo>
                  <a:lnTo>
                    <a:pt x="7203" y="10478"/>
                  </a:lnTo>
                  <a:cubicBezTo>
                    <a:pt x="7299" y="10478"/>
                    <a:pt x="7370" y="10407"/>
                    <a:pt x="7370" y="10324"/>
                  </a:cubicBezTo>
                  <a:cubicBezTo>
                    <a:pt x="7370" y="10228"/>
                    <a:pt x="7299" y="10157"/>
                    <a:pt x="7203" y="10157"/>
                  </a:cubicBezTo>
                  <a:lnTo>
                    <a:pt x="6668" y="10157"/>
                  </a:lnTo>
                  <a:cubicBezTo>
                    <a:pt x="6620" y="10157"/>
                    <a:pt x="6572" y="10109"/>
                    <a:pt x="6572" y="10062"/>
                  </a:cubicBezTo>
                  <a:lnTo>
                    <a:pt x="6572" y="8740"/>
                  </a:lnTo>
                  <a:lnTo>
                    <a:pt x="7156" y="8395"/>
                  </a:lnTo>
                  <a:lnTo>
                    <a:pt x="7310" y="8395"/>
                  </a:lnTo>
                  <a:cubicBezTo>
                    <a:pt x="7346" y="8395"/>
                    <a:pt x="7394" y="8442"/>
                    <a:pt x="7394" y="8490"/>
                  </a:cubicBezTo>
                  <a:lnTo>
                    <a:pt x="7394" y="9907"/>
                  </a:lnTo>
                  <a:cubicBezTo>
                    <a:pt x="7394" y="9990"/>
                    <a:pt x="7465" y="10074"/>
                    <a:pt x="7560" y="10074"/>
                  </a:cubicBezTo>
                  <a:cubicBezTo>
                    <a:pt x="7656" y="10074"/>
                    <a:pt x="7727" y="9990"/>
                    <a:pt x="7727" y="9907"/>
                  </a:cubicBezTo>
                  <a:lnTo>
                    <a:pt x="7727" y="8490"/>
                  </a:lnTo>
                  <a:cubicBezTo>
                    <a:pt x="7727" y="8359"/>
                    <a:pt x="7668" y="8240"/>
                    <a:pt x="7572" y="8157"/>
                  </a:cubicBezTo>
                  <a:lnTo>
                    <a:pt x="8382" y="7704"/>
                  </a:lnTo>
                  <a:lnTo>
                    <a:pt x="10406" y="7704"/>
                  </a:lnTo>
                  <a:cubicBezTo>
                    <a:pt x="10656" y="7704"/>
                    <a:pt x="10870" y="7907"/>
                    <a:pt x="10870" y="8157"/>
                  </a:cubicBezTo>
                  <a:lnTo>
                    <a:pt x="10870" y="9324"/>
                  </a:lnTo>
                  <a:cubicBezTo>
                    <a:pt x="10787" y="9419"/>
                    <a:pt x="10870" y="9490"/>
                    <a:pt x="10966" y="9490"/>
                  </a:cubicBezTo>
                  <a:cubicBezTo>
                    <a:pt x="11061" y="9490"/>
                    <a:pt x="11132" y="9419"/>
                    <a:pt x="11132" y="9324"/>
                  </a:cubicBezTo>
                  <a:lnTo>
                    <a:pt x="11132" y="8169"/>
                  </a:lnTo>
                  <a:cubicBezTo>
                    <a:pt x="11132" y="7728"/>
                    <a:pt x="10775" y="7371"/>
                    <a:pt x="10347" y="7371"/>
                  </a:cubicBezTo>
                  <a:lnTo>
                    <a:pt x="8906" y="7371"/>
                  </a:lnTo>
                  <a:lnTo>
                    <a:pt x="10251" y="6597"/>
                  </a:lnTo>
                  <a:cubicBezTo>
                    <a:pt x="10632" y="6383"/>
                    <a:pt x="10763" y="5906"/>
                    <a:pt x="10537" y="5525"/>
                  </a:cubicBezTo>
                  <a:lnTo>
                    <a:pt x="10335" y="5168"/>
                  </a:lnTo>
                  <a:cubicBezTo>
                    <a:pt x="10302" y="5119"/>
                    <a:pt x="10241" y="5087"/>
                    <a:pt x="10183" y="5087"/>
                  </a:cubicBezTo>
                  <a:cubicBezTo>
                    <a:pt x="10157" y="5087"/>
                    <a:pt x="10131" y="5094"/>
                    <a:pt x="10108" y="5109"/>
                  </a:cubicBezTo>
                  <a:cubicBezTo>
                    <a:pt x="10037" y="5156"/>
                    <a:pt x="10001" y="5264"/>
                    <a:pt x="10049" y="5335"/>
                  </a:cubicBezTo>
                  <a:lnTo>
                    <a:pt x="10251" y="5692"/>
                  </a:lnTo>
                  <a:cubicBezTo>
                    <a:pt x="10370" y="5918"/>
                    <a:pt x="10299" y="6180"/>
                    <a:pt x="10097" y="6323"/>
                  </a:cubicBezTo>
                  <a:cubicBezTo>
                    <a:pt x="6620" y="8312"/>
                    <a:pt x="7501" y="7811"/>
                    <a:pt x="7025" y="8085"/>
                  </a:cubicBezTo>
                  <a:cubicBezTo>
                    <a:pt x="5120" y="9193"/>
                    <a:pt x="7060" y="8073"/>
                    <a:pt x="3691" y="10014"/>
                  </a:cubicBezTo>
                  <a:cubicBezTo>
                    <a:pt x="3691" y="9990"/>
                    <a:pt x="3703" y="9978"/>
                    <a:pt x="3703" y="9966"/>
                  </a:cubicBezTo>
                  <a:lnTo>
                    <a:pt x="4120" y="9240"/>
                  </a:lnTo>
                  <a:cubicBezTo>
                    <a:pt x="4138" y="9242"/>
                    <a:pt x="4155" y="9243"/>
                    <a:pt x="4172" y="9243"/>
                  </a:cubicBezTo>
                  <a:cubicBezTo>
                    <a:pt x="4364" y="9243"/>
                    <a:pt x="4474" y="9123"/>
                    <a:pt x="4715" y="9002"/>
                  </a:cubicBezTo>
                  <a:lnTo>
                    <a:pt x="4870" y="8907"/>
                  </a:lnTo>
                  <a:cubicBezTo>
                    <a:pt x="4941" y="8859"/>
                    <a:pt x="4977" y="8764"/>
                    <a:pt x="4929" y="8681"/>
                  </a:cubicBezTo>
                  <a:cubicBezTo>
                    <a:pt x="4893" y="8627"/>
                    <a:pt x="4838" y="8600"/>
                    <a:pt x="4777" y="8600"/>
                  </a:cubicBezTo>
                  <a:cubicBezTo>
                    <a:pt x="4757" y="8600"/>
                    <a:pt x="4736" y="8603"/>
                    <a:pt x="4715" y="8609"/>
                  </a:cubicBezTo>
                  <a:cubicBezTo>
                    <a:pt x="4703" y="8609"/>
                    <a:pt x="4715" y="8609"/>
                    <a:pt x="4382" y="8800"/>
                  </a:cubicBezTo>
                  <a:lnTo>
                    <a:pt x="4703" y="8240"/>
                  </a:lnTo>
                  <a:lnTo>
                    <a:pt x="4751" y="8300"/>
                  </a:lnTo>
                  <a:cubicBezTo>
                    <a:pt x="4782" y="8356"/>
                    <a:pt x="4837" y="8386"/>
                    <a:pt x="4893" y="8386"/>
                  </a:cubicBezTo>
                  <a:cubicBezTo>
                    <a:pt x="4944" y="8386"/>
                    <a:pt x="4997" y="8362"/>
                    <a:pt x="5036" y="8312"/>
                  </a:cubicBezTo>
                  <a:cubicBezTo>
                    <a:pt x="5072" y="8264"/>
                    <a:pt x="5072" y="8192"/>
                    <a:pt x="5048" y="8133"/>
                  </a:cubicBezTo>
                  <a:lnTo>
                    <a:pt x="4917" y="7895"/>
                  </a:lnTo>
                  <a:cubicBezTo>
                    <a:pt x="4929" y="7859"/>
                    <a:pt x="4977" y="7776"/>
                    <a:pt x="5155" y="7478"/>
                  </a:cubicBezTo>
                  <a:cubicBezTo>
                    <a:pt x="5180" y="7527"/>
                    <a:pt x="5238" y="7559"/>
                    <a:pt x="5295" y="7559"/>
                  </a:cubicBezTo>
                  <a:cubicBezTo>
                    <a:pt x="5321" y="7559"/>
                    <a:pt x="5347" y="7553"/>
                    <a:pt x="5370" y="7538"/>
                  </a:cubicBezTo>
                  <a:cubicBezTo>
                    <a:pt x="5453" y="7490"/>
                    <a:pt x="5477" y="7395"/>
                    <a:pt x="5429" y="7311"/>
                  </a:cubicBezTo>
                  <a:lnTo>
                    <a:pt x="5346" y="7145"/>
                  </a:lnTo>
                  <a:lnTo>
                    <a:pt x="5572" y="6764"/>
                  </a:lnTo>
                  <a:cubicBezTo>
                    <a:pt x="6094" y="7677"/>
                    <a:pt x="6119" y="7717"/>
                    <a:pt x="6120" y="7717"/>
                  </a:cubicBezTo>
                  <a:cubicBezTo>
                    <a:pt x="6120" y="7717"/>
                    <a:pt x="6120" y="7716"/>
                    <a:pt x="6120" y="7716"/>
                  </a:cubicBezTo>
                  <a:lnTo>
                    <a:pt x="6120" y="7716"/>
                  </a:lnTo>
                  <a:cubicBezTo>
                    <a:pt x="6199" y="7843"/>
                    <a:pt x="6337" y="7917"/>
                    <a:pt x="6476" y="7917"/>
                  </a:cubicBezTo>
                  <a:cubicBezTo>
                    <a:pt x="6546" y="7917"/>
                    <a:pt x="6616" y="7899"/>
                    <a:pt x="6679" y="7859"/>
                  </a:cubicBezTo>
                  <a:cubicBezTo>
                    <a:pt x="6715" y="7847"/>
                    <a:pt x="6798" y="7788"/>
                    <a:pt x="7144" y="7597"/>
                  </a:cubicBezTo>
                  <a:cubicBezTo>
                    <a:pt x="7215" y="7550"/>
                    <a:pt x="7251" y="7466"/>
                    <a:pt x="7215" y="7395"/>
                  </a:cubicBezTo>
                  <a:cubicBezTo>
                    <a:pt x="7198" y="7327"/>
                    <a:pt x="7134" y="7296"/>
                    <a:pt x="7063" y="7296"/>
                  </a:cubicBezTo>
                  <a:cubicBezTo>
                    <a:pt x="7035" y="7296"/>
                    <a:pt x="7005" y="7301"/>
                    <a:pt x="6977" y="7311"/>
                  </a:cubicBezTo>
                  <a:lnTo>
                    <a:pt x="6846" y="7395"/>
                  </a:lnTo>
                  <a:cubicBezTo>
                    <a:pt x="6489" y="7585"/>
                    <a:pt x="6501" y="7597"/>
                    <a:pt x="6465" y="7597"/>
                  </a:cubicBezTo>
                  <a:cubicBezTo>
                    <a:pt x="6370" y="7597"/>
                    <a:pt x="6429" y="7597"/>
                    <a:pt x="5751" y="6442"/>
                  </a:cubicBezTo>
                  <a:lnTo>
                    <a:pt x="6120" y="5787"/>
                  </a:lnTo>
                  <a:cubicBezTo>
                    <a:pt x="6179" y="5752"/>
                    <a:pt x="6191" y="5728"/>
                    <a:pt x="6239" y="5728"/>
                  </a:cubicBezTo>
                  <a:cubicBezTo>
                    <a:pt x="6263" y="5728"/>
                    <a:pt x="6298" y="5740"/>
                    <a:pt x="6310" y="5764"/>
                  </a:cubicBezTo>
                  <a:lnTo>
                    <a:pt x="7025" y="6990"/>
                  </a:lnTo>
                  <a:cubicBezTo>
                    <a:pt x="7057" y="7039"/>
                    <a:pt x="7118" y="7071"/>
                    <a:pt x="7176" y="7071"/>
                  </a:cubicBezTo>
                  <a:cubicBezTo>
                    <a:pt x="7203" y="7071"/>
                    <a:pt x="7228" y="7064"/>
                    <a:pt x="7251" y="7049"/>
                  </a:cubicBezTo>
                  <a:cubicBezTo>
                    <a:pt x="7322" y="7002"/>
                    <a:pt x="7358" y="6895"/>
                    <a:pt x="7310" y="6823"/>
                  </a:cubicBezTo>
                  <a:lnTo>
                    <a:pt x="6596" y="5609"/>
                  </a:lnTo>
                  <a:cubicBezTo>
                    <a:pt x="6537" y="5502"/>
                    <a:pt x="6441" y="5442"/>
                    <a:pt x="6322" y="5406"/>
                  </a:cubicBezTo>
                  <a:lnTo>
                    <a:pt x="6822" y="4573"/>
                  </a:lnTo>
                  <a:cubicBezTo>
                    <a:pt x="8573" y="3573"/>
                    <a:pt x="8525" y="3537"/>
                    <a:pt x="8739" y="3537"/>
                  </a:cubicBezTo>
                  <a:cubicBezTo>
                    <a:pt x="8906" y="3537"/>
                    <a:pt x="9049" y="3620"/>
                    <a:pt x="9144" y="3763"/>
                  </a:cubicBezTo>
                  <a:lnTo>
                    <a:pt x="9716" y="4763"/>
                  </a:lnTo>
                  <a:cubicBezTo>
                    <a:pt x="9747" y="4818"/>
                    <a:pt x="9804" y="4847"/>
                    <a:pt x="9859" y="4847"/>
                  </a:cubicBezTo>
                  <a:cubicBezTo>
                    <a:pt x="9888" y="4847"/>
                    <a:pt x="9917" y="4839"/>
                    <a:pt x="9942" y="4823"/>
                  </a:cubicBezTo>
                  <a:cubicBezTo>
                    <a:pt x="10013" y="4787"/>
                    <a:pt x="10049" y="4680"/>
                    <a:pt x="10001" y="4609"/>
                  </a:cubicBezTo>
                  <a:lnTo>
                    <a:pt x="9418" y="3597"/>
                  </a:lnTo>
                  <a:cubicBezTo>
                    <a:pt x="9282" y="3348"/>
                    <a:pt x="9011" y="3202"/>
                    <a:pt x="8736" y="3202"/>
                  </a:cubicBezTo>
                  <a:cubicBezTo>
                    <a:pt x="8602" y="3202"/>
                    <a:pt x="8467" y="3237"/>
                    <a:pt x="8346" y="3311"/>
                  </a:cubicBezTo>
                  <a:lnTo>
                    <a:pt x="7144" y="4013"/>
                  </a:lnTo>
                  <a:lnTo>
                    <a:pt x="7846" y="2811"/>
                  </a:lnTo>
                  <a:cubicBezTo>
                    <a:pt x="7918" y="2692"/>
                    <a:pt x="7941" y="2549"/>
                    <a:pt x="7941" y="2418"/>
                  </a:cubicBezTo>
                  <a:cubicBezTo>
                    <a:pt x="7941" y="2132"/>
                    <a:pt x="7799" y="1870"/>
                    <a:pt x="7560" y="1739"/>
                  </a:cubicBezTo>
                  <a:lnTo>
                    <a:pt x="7203" y="1525"/>
                  </a:lnTo>
                  <a:cubicBezTo>
                    <a:pt x="7181" y="1510"/>
                    <a:pt x="7155" y="1503"/>
                    <a:pt x="7128" y="1503"/>
                  </a:cubicBezTo>
                  <a:cubicBezTo>
                    <a:pt x="7070" y="1503"/>
                    <a:pt x="7010" y="1535"/>
                    <a:pt x="6977" y="1584"/>
                  </a:cubicBezTo>
                  <a:cubicBezTo>
                    <a:pt x="6929" y="1656"/>
                    <a:pt x="6965" y="1763"/>
                    <a:pt x="7037" y="1811"/>
                  </a:cubicBezTo>
                  <a:lnTo>
                    <a:pt x="7394" y="2013"/>
                  </a:lnTo>
                  <a:cubicBezTo>
                    <a:pt x="7608" y="2132"/>
                    <a:pt x="7691" y="2418"/>
                    <a:pt x="7560" y="2644"/>
                  </a:cubicBezTo>
                  <a:lnTo>
                    <a:pt x="6572" y="4335"/>
                  </a:lnTo>
                  <a:lnTo>
                    <a:pt x="6251" y="4918"/>
                  </a:lnTo>
                  <a:lnTo>
                    <a:pt x="5882" y="5561"/>
                  </a:lnTo>
                  <a:lnTo>
                    <a:pt x="5358" y="6454"/>
                  </a:lnTo>
                  <a:cubicBezTo>
                    <a:pt x="5024" y="7002"/>
                    <a:pt x="4751" y="7490"/>
                    <a:pt x="4036" y="8752"/>
                  </a:cubicBezTo>
                  <a:cubicBezTo>
                    <a:pt x="3953" y="8871"/>
                    <a:pt x="3917" y="8966"/>
                    <a:pt x="3881" y="9014"/>
                  </a:cubicBezTo>
                  <a:cubicBezTo>
                    <a:pt x="3884" y="9010"/>
                    <a:pt x="3885" y="9007"/>
                    <a:pt x="3884" y="9007"/>
                  </a:cubicBezTo>
                  <a:lnTo>
                    <a:pt x="3884" y="9007"/>
                  </a:lnTo>
                  <a:cubicBezTo>
                    <a:pt x="3882" y="9007"/>
                    <a:pt x="3851" y="9059"/>
                    <a:pt x="3762" y="9216"/>
                  </a:cubicBezTo>
                  <a:lnTo>
                    <a:pt x="3762" y="8192"/>
                  </a:lnTo>
                  <a:cubicBezTo>
                    <a:pt x="4048" y="8145"/>
                    <a:pt x="4096" y="7895"/>
                    <a:pt x="4191" y="7740"/>
                  </a:cubicBezTo>
                  <a:cubicBezTo>
                    <a:pt x="4191" y="7728"/>
                    <a:pt x="4227" y="7692"/>
                    <a:pt x="4310" y="7538"/>
                  </a:cubicBezTo>
                  <a:cubicBezTo>
                    <a:pt x="4370" y="7430"/>
                    <a:pt x="4310" y="7311"/>
                    <a:pt x="4191" y="7288"/>
                  </a:cubicBezTo>
                  <a:cubicBezTo>
                    <a:pt x="4178" y="7282"/>
                    <a:pt x="4165" y="7280"/>
                    <a:pt x="4152" y="7280"/>
                  </a:cubicBezTo>
                  <a:cubicBezTo>
                    <a:pt x="4103" y="7280"/>
                    <a:pt x="4055" y="7312"/>
                    <a:pt x="4036" y="7359"/>
                  </a:cubicBezTo>
                  <a:cubicBezTo>
                    <a:pt x="4037" y="7358"/>
                    <a:pt x="4037" y="7357"/>
                    <a:pt x="4036" y="7357"/>
                  </a:cubicBezTo>
                  <a:cubicBezTo>
                    <a:pt x="4029" y="7357"/>
                    <a:pt x="3762" y="7824"/>
                    <a:pt x="3762" y="7835"/>
                  </a:cubicBezTo>
                  <a:lnTo>
                    <a:pt x="3762" y="6990"/>
                  </a:lnTo>
                  <a:lnTo>
                    <a:pt x="3917" y="7073"/>
                  </a:lnTo>
                  <a:cubicBezTo>
                    <a:pt x="3942" y="7090"/>
                    <a:pt x="3970" y="7098"/>
                    <a:pt x="3999" y="7098"/>
                  </a:cubicBezTo>
                  <a:cubicBezTo>
                    <a:pt x="4054" y="7098"/>
                    <a:pt x="4108" y="7068"/>
                    <a:pt x="4131" y="7014"/>
                  </a:cubicBezTo>
                  <a:cubicBezTo>
                    <a:pt x="4179" y="6942"/>
                    <a:pt x="4155" y="6835"/>
                    <a:pt x="4072" y="6799"/>
                  </a:cubicBezTo>
                  <a:lnTo>
                    <a:pt x="3762" y="6609"/>
                  </a:lnTo>
                  <a:lnTo>
                    <a:pt x="3762" y="6121"/>
                  </a:lnTo>
                  <a:cubicBezTo>
                    <a:pt x="3834" y="6156"/>
                    <a:pt x="3870" y="6204"/>
                    <a:pt x="3941" y="6204"/>
                  </a:cubicBezTo>
                  <a:cubicBezTo>
                    <a:pt x="4108" y="6204"/>
                    <a:pt x="4167" y="5978"/>
                    <a:pt x="4036" y="5883"/>
                  </a:cubicBezTo>
                  <a:cubicBezTo>
                    <a:pt x="3858" y="5775"/>
                    <a:pt x="3798" y="5752"/>
                    <a:pt x="3774" y="5740"/>
                  </a:cubicBezTo>
                  <a:lnTo>
                    <a:pt x="3774" y="5287"/>
                  </a:lnTo>
                  <a:cubicBezTo>
                    <a:pt x="4905" y="5942"/>
                    <a:pt x="4882" y="5942"/>
                    <a:pt x="5024" y="5942"/>
                  </a:cubicBezTo>
                  <a:cubicBezTo>
                    <a:pt x="5179" y="5942"/>
                    <a:pt x="5310" y="5871"/>
                    <a:pt x="5382" y="5740"/>
                  </a:cubicBezTo>
                  <a:cubicBezTo>
                    <a:pt x="5405" y="5704"/>
                    <a:pt x="5465" y="5621"/>
                    <a:pt x="5655" y="5275"/>
                  </a:cubicBezTo>
                  <a:cubicBezTo>
                    <a:pt x="5724" y="5161"/>
                    <a:pt x="5617" y="5025"/>
                    <a:pt x="5492" y="5025"/>
                  </a:cubicBezTo>
                  <a:cubicBezTo>
                    <a:pt x="5487" y="5025"/>
                    <a:pt x="5482" y="5025"/>
                    <a:pt x="5477" y="5025"/>
                  </a:cubicBezTo>
                  <a:cubicBezTo>
                    <a:pt x="5477" y="5025"/>
                    <a:pt x="5405" y="5037"/>
                    <a:pt x="5358" y="5097"/>
                  </a:cubicBezTo>
                  <a:lnTo>
                    <a:pt x="5084" y="5561"/>
                  </a:lnTo>
                  <a:cubicBezTo>
                    <a:pt x="5068" y="5584"/>
                    <a:pt x="5043" y="5603"/>
                    <a:pt x="5014" y="5603"/>
                  </a:cubicBezTo>
                  <a:cubicBezTo>
                    <a:pt x="4998" y="5603"/>
                    <a:pt x="4982" y="5597"/>
                    <a:pt x="4965" y="5585"/>
                  </a:cubicBezTo>
                  <a:cubicBezTo>
                    <a:pt x="3977" y="5013"/>
                    <a:pt x="3798" y="4906"/>
                    <a:pt x="3762" y="4883"/>
                  </a:cubicBezTo>
                  <a:lnTo>
                    <a:pt x="3762" y="4335"/>
                  </a:lnTo>
                  <a:cubicBezTo>
                    <a:pt x="3881" y="4156"/>
                    <a:pt x="3881" y="4073"/>
                    <a:pt x="3977" y="4073"/>
                  </a:cubicBezTo>
                  <a:cubicBezTo>
                    <a:pt x="3979" y="4073"/>
                    <a:pt x="3981" y="4073"/>
                    <a:pt x="3982" y="4073"/>
                  </a:cubicBezTo>
                  <a:cubicBezTo>
                    <a:pt x="4010" y="4073"/>
                    <a:pt x="4031" y="4094"/>
                    <a:pt x="5239" y="4787"/>
                  </a:cubicBezTo>
                  <a:cubicBezTo>
                    <a:pt x="5261" y="4798"/>
                    <a:pt x="5286" y="4804"/>
                    <a:pt x="5313" y="4804"/>
                  </a:cubicBezTo>
                  <a:cubicBezTo>
                    <a:pt x="5371" y="4804"/>
                    <a:pt x="5432" y="4777"/>
                    <a:pt x="5465" y="4728"/>
                  </a:cubicBezTo>
                  <a:cubicBezTo>
                    <a:pt x="5501" y="4644"/>
                    <a:pt x="5477" y="4549"/>
                    <a:pt x="5405" y="4502"/>
                  </a:cubicBezTo>
                  <a:lnTo>
                    <a:pt x="4179" y="3787"/>
                  </a:lnTo>
                  <a:cubicBezTo>
                    <a:pt x="4120" y="3751"/>
                    <a:pt x="4048" y="3728"/>
                    <a:pt x="3977" y="3728"/>
                  </a:cubicBezTo>
                  <a:cubicBezTo>
                    <a:pt x="3893" y="3728"/>
                    <a:pt x="3822" y="3740"/>
                    <a:pt x="3762" y="3787"/>
                  </a:cubicBezTo>
                  <a:lnTo>
                    <a:pt x="3762" y="2894"/>
                  </a:lnTo>
                  <a:lnTo>
                    <a:pt x="4834" y="1049"/>
                  </a:lnTo>
                  <a:cubicBezTo>
                    <a:pt x="4915" y="910"/>
                    <a:pt x="5075" y="822"/>
                    <a:pt x="5240" y="822"/>
                  </a:cubicBezTo>
                  <a:cubicBezTo>
                    <a:pt x="5316" y="822"/>
                    <a:pt x="5394" y="841"/>
                    <a:pt x="5465" y="882"/>
                  </a:cubicBezTo>
                  <a:lnTo>
                    <a:pt x="6477" y="1465"/>
                  </a:lnTo>
                  <a:cubicBezTo>
                    <a:pt x="6499" y="1480"/>
                    <a:pt x="6525" y="1487"/>
                    <a:pt x="6552" y="1487"/>
                  </a:cubicBezTo>
                  <a:cubicBezTo>
                    <a:pt x="6609" y="1487"/>
                    <a:pt x="6667" y="1455"/>
                    <a:pt x="6691" y="1406"/>
                  </a:cubicBezTo>
                  <a:cubicBezTo>
                    <a:pt x="6739" y="1334"/>
                    <a:pt x="6715" y="1227"/>
                    <a:pt x="6632" y="1180"/>
                  </a:cubicBezTo>
                  <a:lnTo>
                    <a:pt x="5620" y="608"/>
                  </a:lnTo>
                  <a:cubicBezTo>
                    <a:pt x="5496" y="536"/>
                    <a:pt x="5359" y="502"/>
                    <a:pt x="5223" y="502"/>
                  </a:cubicBezTo>
                  <a:cubicBezTo>
                    <a:pt x="4954" y="502"/>
                    <a:pt x="4691" y="637"/>
                    <a:pt x="4548" y="882"/>
                  </a:cubicBezTo>
                  <a:lnTo>
                    <a:pt x="3774" y="2239"/>
                  </a:lnTo>
                  <a:lnTo>
                    <a:pt x="3774" y="799"/>
                  </a:lnTo>
                  <a:cubicBezTo>
                    <a:pt x="3774" y="370"/>
                    <a:pt x="3417" y="13"/>
                    <a:pt x="2988" y="13"/>
                  </a:cubicBezTo>
                  <a:lnTo>
                    <a:pt x="2572" y="13"/>
                  </a:lnTo>
                  <a:cubicBezTo>
                    <a:pt x="2488" y="13"/>
                    <a:pt x="2405" y="84"/>
                    <a:pt x="2405" y="168"/>
                  </a:cubicBezTo>
                  <a:cubicBezTo>
                    <a:pt x="2405" y="263"/>
                    <a:pt x="2488" y="334"/>
                    <a:pt x="2572" y="334"/>
                  </a:cubicBezTo>
                  <a:lnTo>
                    <a:pt x="2988" y="334"/>
                  </a:lnTo>
                  <a:cubicBezTo>
                    <a:pt x="3239" y="334"/>
                    <a:pt x="3453" y="549"/>
                    <a:pt x="3453" y="799"/>
                  </a:cubicBezTo>
                  <a:lnTo>
                    <a:pt x="3453" y="2823"/>
                  </a:lnTo>
                  <a:lnTo>
                    <a:pt x="3453" y="3489"/>
                  </a:lnTo>
                  <a:lnTo>
                    <a:pt x="3453" y="4216"/>
                  </a:lnTo>
                  <a:cubicBezTo>
                    <a:pt x="3453" y="8966"/>
                    <a:pt x="3477" y="9574"/>
                    <a:pt x="3417" y="9847"/>
                  </a:cubicBezTo>
                  <a:cubicBezTo>
                    <a:pt x="3381" y="10026"/>
                    <a:pt x="3298" y="10205"/>
                    <a:pt x="3203" y="10336"/>
                  </a:cubicBezTo>
                  <a:cubicBezTo>
                    <a:pt x="3167" y="10371"/>
                    <a:pt x="3143" y="10407"/>
                    <a:pt x="3108" y="10455"/>
                  </a:cubicBezTo>
                  <a:cubicBezTo>
                    <a:pt x="2858" y="10717"/>
                    <a:pt x="2512" y="10871"/>
                    <a:pt x="2143" y="10871"/>
                  </a:cubicBezTo>
                  <a:lnTo>
                    <a:pt x="1655" y="10871"/>
                  </a:lnTo>
                  <a:cubicBezTo>
                    <a:pt x="917" y="10871"/>
                    <a:pt x="321" y="10276"/>
                    <a:pt x="321" y="9550"/>
                  </a:cubicBezTo>
                  <a:lnTo>
                    <a:pt x="321" y="799"/>
                  </a:lnTo>
                  <a:cubicBezTo>
                    <a:pt x="321" y="549"/>
                    <a:pt x="536" y="334"/>
                    <a:pt x="786" y="334"/>
                  </a:cubicBezTo>
                  <a:lnTo>
                    <a:pt x="1953" y="334"/>
                  </a:lnTo>
                  <a:cubicBezTo>
                    <a:pt x="2036" y="334"/>
                    <a:pt x="2107" y="263"/>
                    <a:pt x="2107" y="168"/>
                  </a:cubicBezTo>
                  <a:cubicBezTo>
                    <a:pt x="2107" y="84"/>
                    <a:pt x="2036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1605630" y="4063935"/>
              <a:ext cx="46976" cy="76523"/>
            </a:xfrm>
            <a:custGeom>
              <a:avLst/>
              <a:gdLst/>
              <a:ahLst/>
              <a:cxnLst/>
              <a:rect l="l" t="t" r="r" b="b"/>
              <a:pathLst>
                <a:path w="1477" h="2406" extrusionOk="0"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2001"/>
                  </a:lnTo>
                  <a:cubicBezTo>
                    <a:pt x="0" y="2239"/>
                    <a:pt x="191" y="2405"/>
                    <a:pt x="417" y="2405"/>
                  </a:cubicBezTo>
                  <a:lnTo>
                    <a:pt x="953" y="2405"/>
                  </a:lnTo>
                  <a:cubicBezTo>
                    <a:pt x="1036" y="2405"/>
                    <a:pt x="1119" y="2334"/>
                    <a:pt x="1119" y="2251"/>
                  </a:cubicBezTo>
                  <a:cubicBezTo>
                    <a:pt x="1119" y="2155"/>
                    <a:pt x="1036" y="2084"/>
                    <a:pt x="953" y="2084"/>
                  </a:cubicBezTo>
                  <a:lnTo>
                    <a:pt x="417" y="2084"/>
                  </a:lnTo>
                  <a:cubicBezTo>
                    <a:pt x="369" y="2084"/>
                    <a:pt x="322" y="2036"/>
                    <a:pt x="322" y="1989"/>
                  </a:cubicBezTo>
                  <a:lnTo>
                    <a:pt x="322" y="417"/>
                  </a:lnTo>
                  <a:cubicBezTo>
                    <a:pt x="322" y="369"/>
                    <a:pt x="369" y="322"/>
                    <a:pt x="417" y="322"/>
                  </a:cubicBezTo>
                  <a:lnTo>
                    <a:pt x="1060" y="322"/>
                  </a:lnTo>
                  <a:cubicBezTo>
                    <a:pt x="1096" y="322"/>
                    <a:pt x="1143" y="369"/>
                    <a:pt x="1143" y="417"/>
                  </a:cubicBezTo>
                  <a:lnTo>
                    <a:pt x="1143" y="1834"/>
                  </a:lnTo>
                  <a:cubicBezTo>
                    <a:pt x="1143" y="1917"/>
                    <a:pt x="1215" y="1989"/>
                    <a:pt x="1310" y="1989"/>
                  </a:cubicBezTo>
                  <a:cubicBezTo>
                    <a:pt x="1393" y="1989"/>
                    <a:pt x="1477" y="1917"/>
                    <a:pt x="1477" y="1834"/>
                  </a:cubicBezTo>
                  <a:lnTo>
                    <a:pt x="1477" y="417"/>
                  </a:lnTo>
                  <a:cubicBezTo>
                    <a:pt x="1477" y="179"/>
                    <a:pt x="1274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1582158" y="4065462"/>
              <a:ext cx="10623" cy="45449"/>
            </a:xfrm>
            <a:custGeom>
              <a:avLst/>
              <a:gdLst/>
              <a:ahLst/>
              <a:cxnLst/>
              <a:rect l="l" t="t" r="r" b="b"/>
              <a:pathLst>
                <a:path w="334" h="1429" extrusionOk="0">
                  <a:moveTo>
                    <a:pt x="167" y="0"/>
                  </a:moveTo>
                  <a:cubicBezTo>
                    <a:pt x="83" y="0"/>
                    <a:pt x="0" y="71"/>
                    <a:pt x="0" y="167"/>
                  </a:cubicBezTo>
                  <a:lnTo>
                    <a:pt x="0" y="1262"/>
                  </a:lnTo>
                  <a:cubicBezTo>
                    <a:pt x="0" y="1357"/>
                    <a:pt x="83" y="1429"/>
                    <a:pt x="167" y="1429"/>
                  </a:cubicBezTo>
                  <a:cubicBezTo>
                    <a:pt x="262" y="1429"/>
                    <a:pt x="333" y="1357"/>
                    <a:pt x="333" y="1262"/>
                  </a:cubicBezTo>
                  <a:lnTo>
                    <a:pt x="333" y="167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82158" y="4121884"/>
              <a:ext cx="10623" cy="17429"/>
            </a:xfrm>
            <a:custGeom>
              <a:avLst/>
              <a:gdLst/>
              <a:ahLst/>
              <a:cxnLst/>
              <a:rect l="l" t="t" r="r" b="b"/>
              <a:pathLst>
                <a:path w="334" h="548" extrusionOk="0">
                  <a:moveTo>
                    <a:pt x="167" y="0"/>
                  </a:moveTo>
                  <a:cubicBezTo>
                    <a:pt x="83" y="0"/>
                    <a:pt x="0" y="71"/>
                    <a:pt x="0" y="155"/>
                  </a:cubicBezTo>
                  <a:lnTo>
                    <a:pt x="0" y="381"/>
                  </a:lnTo>
                  <a:cubicBezTo>
                    <a:pt x="0" y="476"/>
                    <a:pt x="83" y="548"/>
                    <a:pt x="167" y="548"/>
                  </a:cubicBezTo>
                  <a:cubicBezTo>
                    <a:pt x="262" y="548"/>
                    <a:pt x="333" y="476"/>
                    <a:pt x="333" y="381"/>
                  </a:cubicBezTo>
                  <a:lnTo>
                    <a:pt x="333" y="155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1497684" y="4121884"/>
              <a:ext cx="10273" cy="17429"/>
            </a:xfrm>
            <a:custGeom>
              <a:avLst/>
              <a:gdLst/>
              <a:ahLst/>
              <a:cxnLst/>
              <a:rect l="l" t="t" r="r" b="b"/>
              <a:pathLst>
                <a:path w="323" h="548" extrusionOk="0">
                  <a:moveTo>
                    <a:pt x="168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51" y="548"/>
                    <a:pt x="322" y="476"/>
                    <a:pt x="322" y="381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1360604" y="4091574"/>
              <a:ext cx="43986" cy="43573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1" y="322"/>
                  </a:moveTo>
                  <a:cubicBezTo>
                    <a:pt x="882" y="322"/>
                    <a:pt x="1049" y="489"/>
                    <a:pt x="1049" y="679"/>
                  </a:cubicBezTo>
                  <a:cubicBezTo>
                    <a:pt x="1049" y="870"/>
                    <a:pt x="882" y="1036"/>
                    <a:pt x="691" y="1036"/>
                  </a:cubicBezTo>
                  <a:cubicBezTo>
                    <a:pt x="501" y="1036"/>
                    <a:pt x="334" y="870"/>
                    <a:pt x="334" y="679"/>
                  </a:cubicBezTo>
                  <a:cubicBezTo>
                    <a:pt x="334" y="489"/>
                    <a:pt x="501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79"/>
                  </a:cubicBezTo>
                  <a:cubicBezTo>
                    <a:pt x="1" y="1048"/>
                    <a:pt x="322" y="1370"/>
                    <a:pt x="691" y="1370"/>
                  </a:cubicBezTo>
                  <a:cubicBezTo>
                    <a:pt x="1061" y="1370"/>
                    <a:pt x="1382" y="1048"/>
                    <a:pt x="1382" y="679"/>
                  </a:cubicBezTo>
                  <a:cubicBezTo>
                    <a:pt x="1382" y="310"/>
                    <a:pt x="1061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1344320" y="3832172"/>
              <a:ext cx="76523" cy="46626"/>
            </a:xfrm>
            <a:custGeom>
              <a:avLst/>
              <a:gdLst/>
              <a:ahLst/>
              <a:cxnLst/>
              <a:rect l="l" t="t" r="r" b="b"/>
              <a:pathLst>
                <a:path w="2406" h="1466" extrusionOk="0">
                  <a:moveTo>
                    <a:pt x="418" y="1"/>
                  </a:moveTo>
                  <a:cubicBezTo>
                    <a:pt x="180" y="1"/>
                    <a:pt x="1" y="191"/>
                    <a:pt x="1" y="417"/>
                  </a:cubicBezTo>
                  <a:lnTo>
                    <a:pt x="1" y="1049"/>
                  </a:lnTo>
                  <a:cubicBezTo>
                    <a:pt x="1" y="1287"/>
                    <a:pt x="191" y="1465"/>
                    <a:pt x="418" y="1465"/>
                  </a:cubicBezTo>
                  <a:lnTo>
                    <a:pt x="1989" y="1465"/>
                  </a:lnTo>
                  <a:cubicBezTo>
                    <a:pt x="2227" y="1465"/>
                    <a:pt x="2406" y="1275"/>
                    <a:pt x="2406" y="1049"/>
                  </a:cubicBezTo>
                  <a:lnTo>
                    <a:pt x="2406" y="513"/>
                  </a:lnTo>
                  <a:cubicBezTo>
                    <a:pt x="2406" y="429"/>
                    <a:pt x="2335" y="358"/>
                    <a:pt x="2251" y="358"/>
                  </a:cubicBezTo>
                  <a:cubicBezTo>
                    <a:pt x="2156" y="358"/>
                    <a:pt x="2085" y="429"/>
                    <a:pt x="2085" y="513"/>
                  </a:cubicBezTo>
                  <a:lnTo>
                    <a:pt x="2085" y="1049"/>
                  </a:lnTo>
                  <a:cubicBezTo>
                    <a:pt x="2085" y="1096"/>
                    <a:pt x="2037" y="1144"/>
                    <a:pt x="1989" y="1144"/>
                  </a:cubicBezTo>
                  <a:lnTo>
                    <a:pt x="418" y="1144"/>
                  </a:lnTo>
                  <a:cubicBezTo>
                    <a:pt x="370" y="1144"/>
                    <a:pt x="322" y="1096"/>
                    <a:pt x="322" y="1049"/>
                  </a:cubicBezTo>
                  <a:lnTo>
                    <a:pt x="322" y="417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823" y="322"/>
                  </a:lnTo>
                  <a:cubicBezTo>
                    <a:pt x="1918" y="322"/>
                    <a:pt x="1989" y="251"/>
                    <a:pt x="1989" y="156"/>
                  </a:cubicBezTo>
                  <a:cubicBezTo>
                    <a:pt x="1989" y="72"/>
                    <a:pt x="1918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401887" y="3891648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7" y="333"/>
                  </a:cubicBezTo>
                  <a:lnTo>
                    <a:pt x="394" y="333"/>
                  </a:lnTo>
                  <a:cubicBezTo>
                    <a:pt x="477" y="333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1345465" y="3891648"/>
              <a:ext cx="45863" cy="10623"/>
            </a:xfrm>
            <a:custGeom>
              <a:avLst/>
              <a:gdLst/>
              <a:ahLst/>
              <a:cxnLst/>
              <a:rect l="l" t="t" r="r" b="b"/>
              <a:pathLst>
                <a:path w="1442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33"/>
                    <a:pt x="167" y="333"/>
                  </a:cubicBezTo>
                  <a:lnTo>
                    <a:pt x="1275" y="333"/>
                  </a:lnTo>
                  <a:cubicBezTo>
                    <a:pt x="1358" y="333"/>
                    <a:pt x="1441" y="250"/>
                    <a:pt x="1441" y="167"/>
                  </a:cubicBezTo>
                  <a:cubicBezTo>
                    <a:pt x="1441" y="71"/>
                    <a:pt x="1358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1343588" y="3917378"/>
              <a:ext cx="77254" cy="46626"/>
            </a:xfrm>
            <a:custGeom>
              <a:avLst/>
              <a:gdLst/>
              <a:ahLst/>
              <a:cxnLst/>
              <a:rect l="l" t="t" r="r" b="b"/>
              <a:pathLst>
                <a:path w="2429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7"/>
                  </a:cubicBezTo>
                  <a:lnTo>
                    <a:pt x="0" y="1048"/>
                  </a:lnTo>
                  <a:cubicBezTo>
                    <a:pt x="0" y="1287"/>
                    <a:pt x="203" y="1465"/>
                    <a:pt x="417" y="1465"/>
                  </a:cubicBezTo>
                  <a:lnTo>
                    <a:pt x="2000" y="1465"/>
                  </a:lnTo>
                  <a:cubicBezTo>
                    <a:pt x="2239" y="1465"/>
                    <a:pt x="2417" y="1275"/>
                    <a:pt x="2417" y="1048"/>
                  </a:cubicBezTo>
                  <a:lnTo>
                    <a:pt x="2417" y="513"/>
                  </a:lnTo>
                  <a:cubicBezTo>
                    <a:pt x="2429" y="417"/>
                    <a:pt x="2358" y="334"/>
                    <a:pt x="2274" y="334"/>
                  </a:cubicBezTo>
                  <a:cubicBezTo>
                    <a:pt x="2250" y="334"/>
                    <a:pt x="2239" y="334"/>
                    <a:pt x="2215" y="358"/>
                  </a:cubicBezTo>
                  <a:cubicBezTo>
                    <a:pt x="2155" y="370"/>
                    <a:pt x="2096" y="441"/>
                    <a:pt x="2096" y="513"/>
                  </a:cubicBezTo>
                  <a:lnTo>
                    <a:pt x="2096" y="1048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48"/>
                  </a:cubicBezTo>
                  <a:lnTo>
                    <a:pt x="334" y="417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929" y="322"/>
                    <a:pt x="2000" y="251"/>
                    <a:pt x="2000" y="155"/>
                  </a:cubicBezTo>
                  <a:cubicBezTo>
                    <a:pt x="2000" y="72"/>
                    <a:pt x="1929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1401887" y="3976471"/>
              <a:ext cx="17843" cy="10241"/>
            </a:xfrm>
            <a:custGeom>
              <a:avLst/>
              <a:gdLst/>
              <a:ahLst/>
              <a:cxnLst/>
              <a:rect l="l" t="t" r="r" b="b"/>
              <a:pathLst>
                <a:path w="561" h="32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94" y="322"/>
                  </a:lnTo>
                  <a:cubicBezTo>
                    <a:pt x="477" y="322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1345465" y="3976471"/>
              <a:ext cx="45863" cy="10241"/>
            </a:xfrm>
            <a:custGeom>
              <a:avLst/>
              <a:gdLst/>
              <a:ahLst/>
              <a:cxnLst/>
              <a:rect l="l" t="t" r="r" b="b"/>
              <a:pathLst>
                <a:path w="1442" h="32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1275" y="322"/>
                  </a:lnTo>
                  <a:cubicBezTo>
                    <a:pt x="1358" y="322"/>
                    <a:pt x="1441" y="250"/>
                    <a:pt x="1441" y="167"/>
                  </a:cubicBezTo>
                  <a:cubicBezTo>
                    <a:pt x="1441" y="71"/>
                    <a:pt x="1382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1343588" y="4001057"/>
              <a:ext cx="77636" cy="46626"/>
            </a:xfrm>
            <a:custGeom>
              <a:avLst/>
              <a:gdLst/>
              <a:ahLst/>
              <a:cxnLst/>
              <a:rect l="l" t="t" r="r" b="b"/>
              <a:pathLst>
                <a:path w="2441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8"/>
                  </a:cubicBezTo>
                  <a:lnTo>
                    <a:pt x="0" y="1049"/>
                  </a:lnTo>
                  <a:cubicBezTo>
                    <a:pt x="0" y="1156"/>
                    <a:pt x="48" y="1263"/>
                    <a:pt x="107" y="1334"/>
                  </a:cubicBezTo>
                  <a:cubicBezTo>
                    <a:pt x="179" y="1430"/>
                    <a:pt x="298" y="1465"/>
                    <a:pt x="417" y="1465"/>
                  </a:cubicBezTo>
                  <a:lnTo>
                    <a:pt x="2000" y="1465"/>
                  </a:lnTo>
                  <a:cubicBezTo>
                    <a:pt x="2131" y="1465"/>
                    <a:pt x="2239" y="1406"/>
                    <a:pt x="2310" y="1323"/>
                  </a:cubicBezTo>
                  <a:cubicBezTo>
                    <a:pt x="2310" y="1323"/>
                    <a:pt x="2417" y="1203"/>
                    <a:pt x="2417" y="1049"/>
                  </a:cubicBezTo>
                  <a:cubicBezTo>
                    <a:pt x="2417" y="525"/>
                    <a:pt x="2441" y="489"/>
                    <a:pt x="2405" y="430"/>
                  </a:cubicBezTo>
                  <a:cubicBezTo>
                    <a:pt x="2370" y="381"/>
                    <a:pt x="2317" y="358"/>
                    <a:pt x="2266" y="358"/>
                  </a:cubicBezTo>
                  <a:cubicBezTo>
                    <a:pt x="2179" y="358"/>
                    <a:pt x="2096" y="421"/>
                    <a:pt x="2096" y="525"/>
                  </a:cubicBezTo>
                  <a:lnTo>
                    <a:pt x="2096" y="1061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61"/>
                  </a:cubicBezTo>
                  <a:lnTo>
                    <a:pt x="334" y="418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893" y="322"/>
                    <a:pt x="1965" y="287"/>
                    <a:pt x="1988" y="227"/>
                  </a:cubicBezTo>
                  <a:cubicBezTo>
                    <a:pt x="2024" y="120"/>
                    <a:pt x="1941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1344702" y="4060150"/>
              <a:ext cx="46626" cy="10623"/>
            </a:xfrm>
            <a:custGeom>
              <a:avLst/>
              <a:gdLst/>
              <a:ahLst/>
              <a:cxnLst/>
              <a:rect l="l" t="t" r="r" b="b"/>
              <a:pathLst>
                <a:path w="1466" h="334" extrusionOk="0">
                  <a:moveTo>
                    <a:pt x="168" y="0"/>
                  </a:moveTo>
                  <a:cubicBezTo>
                    <a:pt x="108" y="12"/>
                    <a:pt x="60" y="48"/>
                    <a:pt x="48" y="96"/>
                  </a:cubicBezTo>
                  <a:cubicBezTo>
                    <a:pt x="1" y="191"/>
                    <a:pt x="72" y="334"/>
                    <a:pt x="191" y="334"/>
                  </a:cubicBezTo>
                  <a:lnTo>
                    <a:pt x="1299" y="334"/>
                  </a:lnTo>
                  <a:cubicBezTo>
                    <a:pt x="1382" y="334"/>
                    <a:pt x="1453" y="250"/>
                    <a:pt x="1453" y="167"/>
                  </a:cubicBezTo>
                  <a:cubicBezTo>
                    <a:pt x="1465" y="72"/>
                    <a:pt x="1382" y="0"/>
                    <a:pt x="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401887" y="4060150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394" y="334"/>
                  </a:lnTo>
                  <a:cubicBezTo>
                    <a:pt x="477" y="334"/>
                    <a:pt x="560" y="250"/>
                    <a:pt x="560" y="167"/>
                  </a:cubicBezTo>
                  <a:cubicBezTo>
                    <a:pt x="560" y="72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563584" y="3936365"/>
              <a:ext cx="67077" cy="80276"/>
            </a:xfrm>
            <a:custGeom>
              <a:avLst/>
              <a:gdLst/>
              <a:ahLst/>
              <a:cxnLst/>
              <a:rect l="l" t="t" r="r" b="b"/>
              <a:pathLst>
                <a:path w="2109" h="2524" extrusionOk="0">
                  <a:moveTo>
                    <a:pt x="986" y="0"/>
                  </a:moveTo>
                  <a:cubicBezTo>
                    <a:pt x="915" y="0"/>
                    <a:pt x="842" y="19"/>
                    <a:pt x="775" y="59"/>
                  </a:cubicBezTo>
                  <a:lnTo>
                    <a:pt x="203" y="380"/>
                  </a:lnTo>
                  <a:cubicBezTo>
                    <a:pt x="72" y="451"/>
                    <a:pt x="1" y="594"/>
                    <a:pt x="1" y="737"/>
                  </a:cubicBezTo>
                  <a:cubicBezTo>
                    <a:pt x="1" y="928"/>
                    <a:pt x="60" y="916"/>
                    <a:pt x="846" y="2321"/>
                  </a:cubicBezTo>
                  <a:cubicBezTo>
                    <a:pt x="917" y="2452"/>
                    <a:pt x="1048" y="2523"/>
                    <a:pt x="1203" y="2523"/>
                  </a:cubicBezTo>
                  <a:cubicBezTo>
                    <a:pt x="1382" y="2523"/>
                    <a:pt x="1453" y="2416"/>
                    <a:pt x="1882" y="2190"/>
                  </a:cubicBezTo>
                  <a:cubicBezTo>
                    <a:pt x="1965" y="2154"/>
                    <a:pt x="1989" y="2047"/>
                    <a:pt x="1941" y="1975"/>
                  </a:cubicBezTo>
                  <a:cubicBezTo>
                    <a:pt x="1918" y="1921"/>
                    <a:pt x="1864" y="1892"/>
                    <a:pt x="1809" y="1892"/>
                  </a:cubicBezTo>
                  <a:cubicBezTo>
                    <a:pt x="1780" y="1892"/>
                    <a:pt x="1752" y="1900"/>
                    <a:pt x="1727" y="1916"/>
                  </a:cubicBezTo>
                  <a:cubicBezTo>
                    <a:pt x="1227" y="2190"/>
                    <a:pt x="1251" y="2190"/>
                    <a:pt x="1215" y="2190"/>
                  </a:cubicBezTo>
                  <a:cubicBezTo>
                    <a:pt x="1132" y="2190"/>
                    <a:pt x="1167" y="2178"/>
                    <a:pt x="358" y="785"/>
                  </a:cubicBezTo>
                  <a:cubicBezTo>
                    <a:pt x="322" y="737"/>
                    <a:pt x="334" y="690"/>
                    <a:pt x="382" y="666"/>
                  </a:cubicBezTo>
                  <a:lnTo>
                    <a:pt x="953" y="332"/>
                  </a:lnTo>
                  <a:cubicBezTo>
                    <a:pt x="965" y="324"/>
                    <a:pt x="978" y="320"/>
                    <a:pt x="992" y="320"/>
                  </a:cubicBezTo>
                  <a:cubicBezTo>
                    <a:pt x="1019" y="320"/>
                    <a:pt x="1048" y="336"/>
                    <a:pt x="1072" y="368"/>
                  </a:cubicBezTo>
                  <a:lnTo>
                    <a:pt x="1787" y="1583"/>
                  </a:lnTo>
                  <a:cubicBezTo>
                    <a:pt x="1810" y="1637"/>
                    <a:pt x="1864" y="1666"/>
                    <a:pt x="1919" y="1666"/>
                  </a:cubicBezTo>
                  <a:cubicBezTo>
                    <a:pt x="1948" y="1666"/>
                    <a:pt x="1976" y="1658"/>
                    <a:pt x="2001" y="1642"/>
                  </a:cubicBezTo>
                  <a:cubicBezTo>
                    <a:pt x="2084" y="1606"/>
                    <a:pt x="2108" y="1499"/>
                    <a:pt x="2060" y="1428"/>
                  </a:cubicBezTo>
                  <a:lnTo>
                    <a:pt x="1346" y="201"/>
                  </a:lnTo>
                  <a:cubicBezTo>
                    <a:pt x="1267" y="74"/>
                    <a:pt x="1129" y="0"/>
                    <a:pt x="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1569658" y="4013174"/>
              <a:ext cx="15553" cy="16698"/>
            </a:xfrm>
            <a:custGeom>
              <a:avLst/>
              <a:gdLst/>
              <a:ahLst/>
              <a:cxnLst/>
              <a:rect l="l" t="t" r="r" b="b"/>
              <a:pathLst>
                <a:path w="489" h="525" extrusionOk="0">
                  <a:moveTo>
                    <a:pt x="189" y="0"/>
                  </a:moveTo>
                  <a:cubicBezTo>
                    <a:pt x="161" y="0"/>
                    <a:pt x="132" y="8"/>
                    <a:pt x="107" y="25"/>
                  </a:cubicBezTo>
                  <a:cubicBezTo>
                    <a:pt x="24" y="60"/>
                    <a:pt x="0" y="168"/>
                    <a:pt x="48" y="239"/>
                  </a:cubicBezTo>
                  <a:lnTo>
                    <a:pt x="143" y="441"/>
                  </a:lnTo>
                  <a:cubicBezTo>
                    <a:pt x="179" y="501"/>
                    <a:pt x="238" y="525"/>
                    <a:pt x="298" y="525"/>
                  </a:cubicBezTo>
                  <a:cubicBezTo>
                    <a:pt x="417" y="513"/>
                    <a:pt x="488" y="382"/>
                    <a:pt x="429" y="275"/>
                  </a:cubicBezTo>
                  <a:lnTo>
                    <a:pt x="322" y="84"/>
                  </a:lnTo>
                  <a:cubicBezTo>
                    <a:pt x="298" y="30"/>
                    <a:pt x="244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1541256" y="3964417"/>
              <a:ext cx="29165" cy="40615"/>
            </a:xfrm>
            <a:custGeom>
              <a:avLst/>
              <a:gdLst/>
              <a:ahLst/>
              <a:cxnLst/>
              <a:rect l="l" t="t" r="r" b="b"/>
              <a:pathLst>
                <a:path w="917" h="1277" extrusionOk="0">
                  <a:moveTo>
                    <a:pt x="182" y="0"/>
                  </a:moveTo>
                  <a:cubicBezTo>
                    <a:pt x="156" y="0"/>
                    <a:pt x="130" y="7"/>
                    <a:pt x="107" y="22"/>
                  </a:cubicBezTo>
                  <a:cubicBezTo>
                    <a:pt x="24" y="69"/>
                    <a:pt x="0" y="165"/>
                    <a:pt x="48" y="248"/>
                  </a:cubicBezTo>
                  <a:lnTo>
                    <a:pt x="596" y="1201"/>
                  </a:lnTo>
                  <a:cubicBezTo>
                    <a:pt x="628" y="1250"/>
                    <a:pt x="684" y="1277"/>
                    <a:pt x="743" y="1277"/>
                  </a:cubicBezTo>
                  <a:cubicBezTo>
                    <a:pt x="769" y="1277"/>
                    <a:pt x="796" y="1271"/>
                    <a:pt x="822" y="1260"/>
                  </a:cubicBezTo>
                  <a:cubicBezTo>
                    <a:pt x="893" y="1212"/>
                    <a:pt x="917" y="1105"/>
                    <a:pt x="881" y="1034"/>
                  </a:cubicBezTo>
                  <a:lnTo>
                    <a:pt x="322" y="81"/>
                  </a:lnTo>
                  <a:cubicBezTo>
                    <a:pt x="297" y="32"/>
                    <a:pt x="239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1496189" y="4055284"/>
              <a:ext cx="15171" cy="16634"/>
            </a:xfrm>
            <a:custGeom>
              <a:avLst/>
              <a:gdLst/>
              <a:ahLst/>
              <a:cxnLst/>
              <a:rect l="l" t="t" r="r" b="b"/>
              <a:pathLst>
                <a:path w="477" h="523" extrusionOk="0">
                  <a:moveTo>
                    <a:pt x="182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65"/>
                    <a:pt x="48" y="249"/>
                  </a:cubicBezTo>
                  <a:cubicBezTo>
                    <a:pt x="48" y="249"/>
                    <a:pt x="155" y="427"/>
                    <a:pt x="155" y="439"/>
                  </a:cubicBezTo>
                  <a:cubicBezTo>
                    <a:pt x="194" y="494"/>
                    <a:pt x="259" y="523"/>
                    <a:pt x="309" y="523"/>
                  </a:cubicBezTo>
                  <a:cubicBezTo>
                    <a:pt x="335" y="523"/>
                    <a:pt x="357" y="515"/>
                    <a:pt x="369" y="499"/>
                  </a:cubicBezTo>
                  <a:cubicBezTo>
                    <a:pt x="453" y="451"/>
                    <a:pt x="477" y="344"/>
                    <a:pt x="429" y="272"/>
                  </a:cubicBezTo>
                  <a:lnTo>
                    <a:pt x="334" y="82"/>
                  </a:lnTo>
                  <a:cubicBezTo>
                    <a:pt x="301" y="33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>
              <a:off x="1468169" y="3851859"/>
              <a:ext cx="78781" cy="69717"/>
            </a:xfrm>
            <a:custGeom>
              <a:avLst/>
              <a:gdLst/>
              <a:ahLst/>
              <a:cxnLst/>
              <a:rect l="l" t="t" r="r" b="b"/>
              <a:pathLst>
                <a:path w="2477" h="2192" extrusionOk="0">
                  <a:moveTo>
                    <a:pt x="738" y="1"/>
                  </a:moveTo>
                  <a:cubicBezTo>
                    <a:pt x="584" y="1"/>
                    <a:pt x="453" y="72"/>
                    <a:pt x="381" y="215"/>
                  </a:cubicBezTo>
                  <a:cubicBezTo>
                    <a:pt x="96" y="727"/>
                    <a:pt x="0" y="787"/>
                    <a:pt x="0" y="989"/>
                  </a:cubicBezTo>
                  <a:cubicBezTo>
                    <a:pt x="0" y="1132"/>
                    <a:pt x="84" y="1263"/>
                    <a:pt x="215" y="1346"/>
                  </a:cubicBezTo>
                  <a:cubicBezTo>
                    <a:pt x="1608" y="2132"/>
                    <a:pt x="1596" y="2192"/>
                    <a:pt x="1786" y="2192"/>
                  </a:cubicBezTo>
                  <a:cubicBezTo>
                    <a:pt x="1941" y="2192"/>
                    <a:pt x="2072" y="2120"/>
                    <a:pt x="2143" y="1977"/>
                  </a:cubicBezTo>
                  <a:lnTo>
                    <a:pt x="2417" y="1525"/>
                  </a:lnTo>
                  <a:cubicBezTo>
                    <a:pt x="2477" y="1418"/>
                    <a:pt x="2441" y="1311"/>
                    <a:pt x="2358" y="1263"/>
                  </a:cubicBezTo>
                  <a:cubicBezTo>
                    <a:pt x="2336" y="1252"/>
                    <a:pt x="2310" y="1247"/>
                    <a:pt x="2284" y="1247"/>
                  </a:cubicBezTo>
                  <a:cubicBezTo>
                    <a:pt x="2226" y="1247"/>
                    <a:pt x="2164" y="1273"/>
                    <a:pt x="2132" y="1322"/>
                  </a:cubicBezTo>
                  <a:lnTo>
                    <a:pt x="1870" y="1787"/>
                  </a:lnTo>
                  <a:cubicBezTo>
                    <a:pt x="1846" y="1819"/>
                    <a:pt x="1817" y="1834"/>
                    <a:pt x="1789" y="1834"/>
                  </a:cubicBezTo>
                  <a:cubicBezTo>
                    <a:pt x="1776" y="1834"/>
                    <a:pt x="1762" y="1830"/>
                    <a:pt x="1751" y="1823"/>
                  </a:cubicBezTo>
                  <a:cubicBezTo>
                    <a:pt x="334" y="989"/>
                    <a:pt x="334" y="1049"/>
                    <a:pt x="334" y="953"/>
                  </a:cubicBezTo>
                  <a:cubicBezTo>
                    <a:pt x="334" y="906"/>
                    <a:pt x="334" y="941"/>
                    <a:pt x="655" y="358"/>
                  </a:cubicBezTo>
                  <a:cubicBezTo>
                    <a:pt x="677" y="329"/>
                    <a:pt x="703" y="314"/>
                    <a:pt x="728" y="314"/>
                  </a:cubicBezTo>
                  <a:cubicBezTo>
                    <a:pt x="744" y="314"/>
                    <a:pt x="760" y="320"/>
                    <a:pt x="774" y="334"/>
                  </a:cubicBezTo>
                  <a:lnTo>
                    <a:pt x="2001" y="1049"/>
                  </a:lnTo>
                  <a:cubicBezTo>
                    <a:pt x="2023" y="1060"/>
                    <a:pt x="2048" y="1065"/>
                    <a:pt x="2074" y="1065"/>
                  </a:cubicBezTo>
                  <a:cubicBezTo>
                    <a:pt x="2133" y="1065"/>
                    <a:pt x="2194" y="1038"/>
                    <a:pt x="2227" y="989"/>
                  </a:cubicBezTo>
                  <a:cubicBezTo>
                    <a:pt x="2262" y="906"/>
                    <a:pt x="2239" y="811"/>
                    <a:pt x="2167" y="763"/>
                  </a:cubicBezTo>
                  <a:cubicBezTo>
                    <a:pt x="929" y="60"/>
                    <a:pt x="929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>
              <a:off x="1503377" y="3929368"/>
              <a:ext cx="17843" cy="13740"/>
            </a:xfrm>
            <a:custGeom>
              <a:avLst/>
              <a:gdLst/>
              <a:ahLst/>
              <a:cxnLst/>
              <a:rect l="l" t="t" r="r" b="b"/>
              <a:pathLst>
                <a:path w="561" h="432" extrusionOk="0">
                  <a:moveTo>
                    <a:pt x="189" y="0"/>
                  </a:moveTo>
                  <a:cubicBezTo>
                    <a:pt x="132" y="0"/>
                    <a:pt x="73" y="27"/>
                    <a:pt x="48" y="76"/>
                  </a:cubicBezTo>
                  <a:cubicBezTo>
                    <a:pt x="1" y="159"/>
                    <a:pt x="24" y="255"/>
                    <a:pt x="96" y="302"/>
                  </a:cubicBezTo>
                  <a:lnTo>
                    <a:pt x="298" y="409"/>
                  </a:lnTo>
                  <a:cubicBezTo>
                    <a:pt x="321" y="424"/>
                    <a:pt x="347" y="431"/>
                    <a:pt x="373" y="431"/>
                  </a:cubicBezTo>
                  <a:cubicBezTo>
                    <a:pt x="431" y="431"/>
                    <a:pt x="492" y="399"/>
                    <a:pt x="524" y="350"/>
                  </a:cubicBezTo>
                  <a:cubicBezTo>
                    <a:pt x="560" y="255"/>
                    <a:pt x="536" y="171"/>
                    <a:pt x="465" y="124"/>
                  </a:cubicBezTo>
                  <a:lnTo>
                    <a:pt x="263" y="17"/>
                  </a:lnTo>
                  <a:cubicBezTo>
                    <a:pt x="240" y="6"/>
                    <a:pt x="215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1454524" y="3900966"/>
              <a:ext cx="42078" cy="27798"/>
            </a:xfrm>
            <a:custGeom>
              <a:avLst/>
              <a:gdLst/>
              <a:ahLst/>
              <a:cxnLst/>
              <a:rect l="l" t="t" r="r" b="b"/>
              <a:pathLst>
                <a:path w="1323" h="874" extrusionOk="0">
                  <a:moveTo>
                    <a:pt x="195" y="0"/>
                  </a:moveTo>
                  <a:cubicBezTo>
                    <a:pt x="137" y="0"/>
                    <a:pt x="81" y="27"/>
                    <a:pt x="48" y="76"/>
                  </a:cubicBezTo>
                  <a:cubicBezTo>
                    <a:pt x="1" y="159"/>
                    <a:pt x="36" y="255"/>
                    <a:pt x="108" y="302"/>
                  </a:cubicBezTo>
                  <a:lnTo>
                    <a:pt x="1060" y="850"/>
                  </a:lnTo>
                  <a:cubicBezTo>
                    <a:pt x="1084" y="874"/>
                    <a:pt x="1120" y="874"/>
                    <a:pt x="1144" y="874"/>
                  </a:cubicBezTo>
                  <a:cubicBezTo>
                    <a:pt x="1203" y="874"/>
                    <a:pt x="1263" y="838"/>
                    <a:pt x="1298" y="779"/>
                  </a:cubicBezTo>
                  <a:cubicBezTo>
                    <a:pt x="1322" y="719"/>
                    <a:pt x="1310" y="612"/>
                    <a:pt x="1227" y="576"/>
                  </a:cubicBezTo>
                  <a:lnTo>
                    <a:pt x="275" y="17"/>
                  </a:lnTo>
                  <a:cubicBezTo>
                    <a:pt x="249" y="6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1460981" y="4002265"/>
              <a:ext cx="19083" cy="13740"/>
            </a:xfrm>
            <a:custGeom>
              <a:avLst/>
              <a:gdLst/>
              <a:ahLst/>
              <a:cxnLst/>
              <a:rect l="l" t="t" r="r" b="b"/>
              <a:pathLst>
                <a:path w="600" h="432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cubicBezTo>
                    <a:pt x="107" y="308"/>
                    <a:pt x="286" y="403"/>
                    <a:pt x="298" y="403"/>
                  </a:cubicBezTo>
                  <a:cubicBezTo>
                    <a:pt x="328" y="423"/>
                    <a:pt x="358" y="432"/>
                    <a:pt x="386" y="432"/>
                  </a:cubicBezTo>
                  <a:cubicBezTo>
                    <a:pt x="512" y="432"/>
                    <a:pt x="600" y="263"/>
                    <a:pt x="512" y="165"/>
                  </a:cubicBezTo>
                  <a:cubicBezTo>
                    <a:pt x="488" y="130"/>
                    <a:pt x="453" y="130"/>
                    <a:pt x="274" y="22"/>
                  </a:cubicBezTo>
                  <a:cubicBezTo>
                    <a:pt x="251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54"/>
          <p:cNvGrpSpPr/>
          <p:nvPr/>
        </p:nvGrpSpPr>
        <p:grpSpPr>
          <a:xfrm rot="10800000">
            <a:off x="7001334" y="1282793"/>
            <a:ext cx="518239" cy="502950"/>
            <a:chOff x="690709" y="1212543"/>
            <a:chExt cx="518239" cy="502950"/>
          </a:xfrm>
        </p:grpSpPr>
        <p:sp>
          <p:nvSpPr>
            <p:cNvPr id="1381" name="Google Shape;1381;p54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54"/>
          <p:cNvGrpSpPr/>
          <p:nvPr/>
        </p:nvGrpSpPr>
        <p:grpSpPr>
          <a:xfrm>
            <a:off x="1386150" y="4483476"/>
            <a:ext cx="477425" cy="588776"/>
            <a:chOff x="7133525" y="3169426"/>
            <a:chExt cx="477425" cy="588776"/>
          </a:xfrm>
        </p:grpSpPr>
        <p:sp>
          <p:nvSpPr>
            <p:cNvPr id="1385" name="Google Shape;1385;p54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54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392" name="Google Shape;1392;p54"/>
          <p:cNvSpPr/>
          <p:nvPr/>
        </p:nvSpPr>
        <p:spPr>
          <a:xfrm rot="10800000">
            <a:off x="4706613" y="65512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91786" y="1437464"/>
            <a:ext cx="7541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primary goal of e-commerce web site is to reach maximum customers at the right time to increase sales and profitability of the business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goal is to Creating online web store to make it easy to buy high quality spare parts</a:t>
            </a:r>
          </a:p>
        </p:txBody>
      </p:sp>
      <p:sp>
        <p:nvSpPr>
          <p:cNvPr id="51" name="Google Shape;1346;p54"/>
          <p:cNvSpPr txBox="1">
            <a:spLocks/>
          </p:cNvSpPr>
          <p:nvPr/>
        </p:nvSpPr>
        <p:spPr>
          <a:xfrm>
            <a:off x="1356641" y="2594835"/>
            <a:ext cx="4046871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Objectives of the project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786" y="3161602"/>
            <a:ext cx="81259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objective is to provide customers with a convenient and efficient platform to buy spare parts. We aim to: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Provide a comprehensive range of spare parts, both original and aftermarket, to our customers.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Create a user-friendly interface that simplifies the shopping process for our customers.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Ensure a secure and reliable payment system that guarantees the safety of our customer's financial information.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Provide prompt and personalized customer support to ensure customer satisfaction.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Increase our customer base and revenue through marketing and promotional strategies.</a:t>
            </a:r>
          </a:p>
        </p:txBody>
      </p:sp>
      <p:sp>
        <p:nvSpPr>
          <p:cNvPr id="61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2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63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64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65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AIMS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6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7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8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 txBox="1">
            <a:spLocks noGrp="1"/>
          </p:cNvSpPr>
          <p:nvPr>
            <p:ph type="subTitle" idx="15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984" name="Google Shape;984;p43"/>
          <p:cNvGrpSpPr/>
          <p:nvPr/>
        </p:nvGrpSpPr>
        <p:grpSpPr>
          <a:xfrm>
            <a:off x="7746985" y="942329"/>
            <a:ext cx="1715052" cy="1641270"/>
            <a:chOff x="5621097" y="1500761"/>
            <a:chExt cx="371424" cy="355446"/>
          </a:xfrm>
        </p:grpSpPr>
        <p:sp>
          <p:nvSpPr>
            <p:cNvPr id="985" name="Google Shape;985;p43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3"/>
          <p:cNvGrpSpPr/>
          <p:nvPr/>
        </p:nvGrpSpPr>
        <p:grpSpPr>
          <a:xfrm>
            <a:off x="1545339" y="1661925"/>
            <a:ext cx="502617" cy="484800"/>
            <a:chOff x="7661865" y="2281676"/>
            <a:chExt cx="576461" cy="556027"/>
          </a:xfrm>
        </p:grpSpPr>
        <p:sp>
          <p:nvSpPr>
            <p:cNvPr id="988" name="Google Shape;988;p43"/>
            <p:cNvSpPr/>
            <p:nvPr/>
          </p:nvSpPr>
          <p:spPr>
            <a:xfrm>
              <a:off x="7661865" y="2579703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43"/>
          <p:cNvSpPr/>
          <p:nvPr/>
        </p:nvSpPr>
        <p:spPr>
          <a:xfrm>
            <a:off x="7152550" y="1887318"/>
            <a:ext cx="258000" cy="25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43"/>
          <p:cNvGrpSpPr/>
          <p:nvPr/>
        </p:nvGrpSpPr>
        <p:grpSpPr>
          <a:xfrm>
            <a:off x="7408350" y="5643697"/>
            <a:ext cx="751645" cy="221700"/>
            <a:chOff x="7408350" y="5643697"/>
            <a:chExt cx="751645" cy="221700"/>
          </a:xfrm>
        </p:grpSpPr>
        <p:sp>
          <p:nvSpPr>
            <p:cNvPr id="992" name="Google Shape;992;p43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3"/>
          <p:cNvSpPr txBox="1">
            <a:spLocks noGrp="1"/>
          </p:cNvSpPr>
          <p:nvPr>
            <p:ph type="title" idx="20"/>
          </p:nvPr>
        </p:nvSpPr>
        <p:spPr>
          <a:xfrm>
            <a:off x="885826" y="828660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to solved :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310082" y="1581258"/>
            <a:ext cx="88971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Determine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target audience: Identify the types of customers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we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want to attract to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online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store. Understand their needs,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preferences.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Research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competitors: Study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competitors' online stores, their product offerings, prices, and customer service. Look for ways to differentiate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online store from theirs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Choose an e-commerce platform: Decide which e-commerce platform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we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will use to build and host your online store. Consider factors such as ease of use, scalability, customizability, and payment processing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Develop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product </a:t>
            </a:r>
            <a:r>
              <a:rPr lang="en-GB" dirty="0" err="1">
                <a:solidFill>
                  <a:schemeClr val="accent6">
                    <a:lumMod val="10000"/>
                  </a:schemeClr>
                </a:solidFill>
              </a:rPr>
              <a:t>catalog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: Create a comprehensive product </a:t>
            </a:r>
            <a:r>
              <a:rPr lang="en-GB" dirty="0" err="1">
                <a:solidFill>
                  <a:schemeClr val="accent6">
                    <a:lumMod val="10000"/>
                  </a:schemeClr>
                </a:solidFill>
              </a:rPr>
              <a:t>catalog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 that includes high-quality images, product descriptions, pricing, and availability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Market 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online store: Develop a marketing strategy that includes advertising, social media, search engine optimization (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SEO.</a:t>
            </a:r>
          </a:p>
          <a:p>
            <a:endParaRPr lang="en-GB" dirty="0" smtClean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Provide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excellent customer service: Offer exceptional customer service, such as responding to customer inquiries promptly, providing product support, and handling returns and refunds efficiently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By following these steps,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we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can create a successful online store for spare parts that attracts and retains customers, differentiates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from the competition, and maximizes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our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revenue potential.</a:t>
            </a:r>
          </a:p>
        </p:txBody>
      </p:sp>
      <p:sp>
        <p:nvSpPr>
          <p:cNvPr id="25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4"/>
                </a:solidFill>
              </a:rPr>
              <a:t>ABOUT</a:t>
            </a:r>
            <a:endParaRPr sz="1300" dirty="0">
              <a:solidFill>
                <a:schemeClr val="accent4"/>
              </a:solidFill>
            </a:endParaRPr>
          </a:p>
        </p:txBody>
      </p:sp>
      <p:sp>
        <p:nvSpPr>
          <p:cNvPr id="26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accent4"/>
                </a:solidFill>
              </a:rPr>
              <a:t>TOPIC</a:t>
            </a:r>
            <a:endParaRPr sz="1300" dirty="0">
              <a:solidFill>
                <a:schemeClr val="accent4"/>
              </a:solidFill>
            </a:endParaRPr>
          </a:p>
        </p:txBody>
      </p:sp>
      <p:sp>
        <p:nvSpPr>
          <p:cNvPr id="27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dirty="0" smtClean="0">
                <a:solidFill>
                  <a:schemeClr val="accent4"/>
                </a:solidFill>
              </a:rPr>
              <a:t>SCOPE</a:t>
            </a:r>
            <a:endParaRPr sz="1300" b="0" dirty="0">
              <a:solidFill>
                <a:schemeClr val="accent4"/>
              </a:solidFill>
            </a:endParaRPr>
          </a:p>
        </p:txBody>
      </p:sp>
      <p:sp>
        <p:nvSpPr>
          <p:cNvPr id="28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94357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chemeClr val="accent4"/>
                </a:solidFill>
              </a:rPr>
              <a:t>INTRO</a:t>
            </a:r>
            <a:endParaRPr sz="1300" dirty="0">
              <a:solidFill>
                <a:schemeClr val="accent4"/>
              </a:solidFill>
            </a:endParaRPr>
          </a:p>
        </p:txBody>
      </p:sp>
      <p:sp>
        <p:nvSpPr>
          <p:cNvPr id="2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0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PROBLEM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2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3" name="Google Shape;1034;p45"/>
          <p:cNvSpPr/>
          <p:nvPr/>
        </p:nvSpPr>
        <p:spPr>
          <a:xfrm rot="10800000">
            <a:off x="5654838" y="65300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349554" y="4995575"/>
            <a:ext cx="1719360" cy="9157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3" name="Google Shape;743;p33"/>
          <p:cNvGrpSpPr/>
          <p:nvPr/>
        </p:nvGrpSpPr>
        <p:grpSpPr>
          <a:xfrm>
            <a:off x="8224450" y="2648243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54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55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56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7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8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TOOLS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1693" y="5678678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1034;p45"/>
          <p:cNvSpPr/>
          <p:nvPr/>
        </p:nvSpPr>
        <p:spPr>
          <a:xfrm rot="10800000">
            <a:off x="6558041" y="654912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995;p43"/>
          <p:cNvSpPr txBox="1">
            <a:spLocks/>
          </p:cNvSpPr>
          <p:nvPr/>
        </p:nvSpPr>
        <p:spPr>
          <a:xfrm>
            <a:off x="885826" y="828660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Tools &amp; Technologies </a:t>
            </a:r>
            <a:r>
              <a:rPr lang="en-US" sz="3200" dirty="0" smtClean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  <a:endParaRPr lang="en-US" sz="3200" dirty="0">
              <a:solidFill>
                <a:schemeClr val="accent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04" name="Google Shape;1102;p48"/>
          <p:cNvSpPr/>
          <p:nvPr/>
        </p:nvSpPr>
        <p:spPr>
          <a:xfrm>
            <a:off x="825061" y="2040773"/>
            <a:ext cx="908400" cy="90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103;p48"/>
          <p:cNvSpPr/>
          <p:nvPr/>
        </p:nvSpPr>
        <p:spPr>
          <a:xfrm>
            <a:off x="907711" y="2123423"/>
            <a:ext cx="743100" cy="74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05;p48"/>
          <p:cNvSpPr txBox="1">
            <a:spLocks noGrp="1"/>
          </p:cNvSpPr>
          <p:nvPr>
            <p:ph type="subTitle" idx="1"/>
          </p:nvPr>
        </p:nvSpPr>
        <p:spPr>
          <a:xfrm>
            <a:off x="1784787" y="2254302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" b="1" dirty="0" smtClean="0">
                <a:solidFill>
                  <a:schemeClr val="tx1"/>
                </a:solidFill>
              </a:rPr>
              <a:t>reate Web Site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8" name="Google Shape;1106;p48"/>
          <p:cNvSpPr txBox="1">
            <a:spLocks/>
          </p:cNvSpPr>
          <p:nvPr/>
        </p:nvSpPr>
        <p:spPr>
          <a:xfrm>
            <a:off x="2101175" y="4646223"/>
            <a:ext cx="2377500" cy="115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l"/>
            <a:r>
              <a:rPr lang="en-US" sz="1400" dirty="0" smtClean="0">
                <a:solidFill>
                  <a:schemeClr val="tx1"/>
                </a:solidFill>
              </a:rPr>
              <a:t>Photoshop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/>
            <a:r>
              <a:rPr lang="en-US" dirty="0">
                <a:solidFill>
                  <a:schemeClr val="tx1"/>
                </a:solidFill>
              </a:rPr>
              <a:t>Illustrator</a:t>
            </a:r>
          </a:p>
          <a:p>
            <a:pPr marL="0" indent="0"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Google Shape;1112;p48"/>
          <p:cNvSpPr txBox="1">
            <a:spLocks/>
          </p:cNvSpPr>
          <p:nvPr/>
        </p:nvSpPr>
        <p:spPr>
          <a:xfrm>
            <a:off x="5804474" y="2289314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n-US" sz="1600" b="1" dirty="0" smtClean="0">
                <a:solidFill>
                  <a:schemeClr val="tx1"/>
                </a:solidFill>
              </a:rPr>
              <a:t>BUY DOMAIN &amp; HOSTING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6" name="Google Shape;1115;p48"/>
          <p:cNvSpPr/>
          <p:nvPr/>
        </p:nvSpPr>
        <p:spPr>
          <a:xfrm>
            <a:off x="940210" y="4613369"/>
            <a:ext cx="908400" cy="90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16;p48"/>
          <p:cNvSpPr/>
          <p:nvPr/>
        </p:nvSpPr>
        <p:spPr>
          <a:xfrm>
            <a:off x="1022860" y="4696019"/>
            <a:ext cx="743100" cy="74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17;p48"/>
          <p:cNvSpPr/>
          <p:nvPr/>
        </p:nvSpPr>
        <p:spPr>
          <a:xfrm>
            <a:off x="4799530" y="2080433"/>
            <a:ext cx="908400" cy="90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18;p48"/>
          <p:cNvSpPr/>
          <p:nvPr/>
        </p:nvSpPr>
        <p:spPr>
          <a:xfrm>
            <a:off x="4882180" y="2163083"/>
            <a:ext cx="743100" cy="74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131;p48"/>
          <p:cNvSpPr/>
          <p:nvPr/>
        </p:nvSpPr>
        <p:spPr>
          <a:xfrm>
            <a:off x="1845275" y="5660125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132;p48"/>
          <p:cNvSpPr/>
          <p:nvPr/>
        </p:nvSpPr>
        <p:spPr>
          <a:xfrm rot="2882642">
            <a:off x="1211810" y="2187418"/>
            <a:ext cx="134890" cy="615111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133;p48"/>
          <p:cNvGrpSpPr/>
          <p:nvPr/>
        </p:nvGrpSpPr>
        <p:grpSpPr>
          <a:xfrm>
            <a:off x="1120609" y="4807120"/>
            <a:ext cx="547601" cy="493577"/>
            <a:chOff x="3967213" y="1975477"/>
            <a:chExt cx="368185" cy="331816"/>
          </a:xfrm>
        </p:grpSpPr>
        <p:sp>
          <p:nvSpPr>
            <p:cNvPr id="123" name="Google Shape;1134;p48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35;p48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36;p48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144;p48"/>
          <p:cNvGrpSpPr/>
          <p:nvPr/>
        </p:nvGrpSpPr>
        <p:grpSpPr>
          <a:xfrm>
            <a:off x="5051064" y="2300739"/>
            <a:ext cx="405306" cy="467789"/>
            <a:chOff x="4193490" y="3350084"/>
            <a:chExt cx="289939" cy="334661"/>
          </a:xfrm>
        </p:grpSpPr>
        <p:sp>
          <p:nvSpPr>
            <p:cNvPr id="134" name="Google Shape;1145;p48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46;p48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47;p48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48;p48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49;p48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50;p48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51;p48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52;p48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53;p48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54;p48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7309" y="2785517"/>
            <a:ext cx="141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JAVA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Google Shape;1071;p47"/>
          <p:cNvSpPr/>
          <p:nvPr/>
        </p:nvSpPr>
        <p:spPr>
          <a:xfrm>
            <a:off x="3719238" y="4576949"/>
            <a:ext cx="889473" cy="93254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72;p47"/>
          <p:cNvSpPr/>
          <p:nvPr/>
        </p:nvSpPr>
        <p:spPr>
          <a:xfrm>
            <a:off x="3824395" y="4682098"/>
            <a:ext cx="727478" cy="76270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073;p47"/>
          <p:cNvSpPr/>
          <p:nvPr/>
        </p:nvSpPr>
        <p:spPr>
          <a:xfrm>
            <a:off x="6827728" y="4576949"/>
            <a:ext cx="889473" cy="93254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074;p47"/>
          <p:cNvSpPr/>
          <p:nvPr/>
        </p:nvSpPr>
        <p:spPr>
          <a:xfrm>
            <a:off x="6932895" y="4682098"/>
            <a:ext cx="727478" cy="76270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075;p47"/>
          <p:cNvGrpSpPr/>
          <p:nvPr/>
        </p:nvGrpSpPr>
        <p:grpSpPr>
          <a:xfrm>
            <a:off x="3987008" y="4866292"/>
            <a:ext cx="476931" cy="465191"/>
            <a:chOff x="6099375" y="2456075"/>
            <a:chExt cx="337684" cy="314194"/>
          </a:xfrm>
        </p:grpSpPr>
        <p:sp>
          <p:nvSpPr>
            <p:cNvPr id="67" name="Google Shape;1076;p47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7;p47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78;p47"/>
          <p:cNvGrpSpPr/>
          <p:nvPr/>
        </p:nvGrpSpPr>
        <p:grpSpPr>
          <a:xfrm>
            <a:off x="7095518" y="4844369"/>
            <a:ext cx="476936" cy="500600"/>
            <a:chOff x="3725461" y="2444712"/>
            <a:chExt cx="334279" cy="334661"/>
          </a:xfrm>
        </p:grpSpPr>
        <p:sp>
          <p:nvSpPr>
            <p:cNvPr id="70" name="Google Shape;1079;p47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80;p47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81;p47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82;p47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83;p47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84;p47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85;p47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4819555" y="48219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06441" y="48217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Web Browser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34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PROPOSAL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451656" y="1767959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107904" y="2959259"/>
            <a:ext cx="1719360" cy="9157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764;p3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76511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</a:t>
            </a:r>
            <a:endParaRPr dirty="0"/>
          </a:p>
        </p:txBody>
      </p:sp>
      <p:sp>
        <p:nvSpPr>
          <p:cNvPr id="54" name="Google Shape;765;p3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71333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55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6156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</a:t>
            </a:r>
            <a:endParaRPr dirty="0"/>
          </a:p>
        </p:txBody>
      </p:sp>
      <p:sp>
        <p:nvSpPr>
          <p:cNvPr id="56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4552113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7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5500338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8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63862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9" name="Google Shape;766;p35">
            <a:hlinkClick r:id="" action="ppaction://noaction"/>
          </p:cNvPr>
          <p:cNvSpPr txBox="1">
            <a:spLocks/>
          </p:cNvSpPr>
          <p:nvPr/>
        </p:nvSpPr>
        <p:spPr>
          <a:xfrm>
            <a:off x="7392135" y="174350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SOFTWAR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0043" y="3642362"/>
            <a:ext cx="1438641" cy="9753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159;p49"/>
          <p:cNvSpPr/>
          <p:nvPr/>
        </p:nvSpPr>
        <p:spPr>
          <a:xfrm>
            <a:off x="1450323" y="848842"/>
            <a:ext cx="963900" cy="9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60;p49"/>
          <p:cNvSpPr/>
          <p:nvPr/>
        </p:nvSpPr>
        <p:spPr>
          <a:xfrm>
            <a:off x="1554606" y="936597"/>
            <a:ext cx="788400" cy="7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67;p49"/>
          <p:cNvSpPr txBox="1">
            <a:spLocks noGrp="1"/>
          </p:cNvSpPr>
          <p:nvPr>
            <p:ph type="subTitle" idx="3"/>
          </p:nvPr>
        </p:nvSpPr>
        <p:spPr>
          <a:xfrm>
            <a:off x="245461" y="2470569"/>
            <a:ext cx="4087880" cy="9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In addition to a computer or laptop with internet connectivity, an online store selling spare </a:t>
            </a:r>
            <a:r>
              <a:rPr lang="en-GB" sz="1600" dirty="0" smtClean="0">
                <a:solidFill>
                  <a:schemeClr val="accent6">
                    <a:lumMod val="10000"/>
                  </a:schemeClr>
                </a:solidFill>
              </a:rPr>
              <a:t>parts</a:t>
            </a: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6">
                    <a:lumMod val="10000"/>
                  </a:schemeClr>
                </a:solidFill>
              </a:rPr>
            </a:br>
            <a:endParaRPr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Google Shape;1169;p49"/>
          <p:cNvSpPr txBox="1">
            <a:spLocks noGrp="1"/>
          </p:cNvSpPr>
          <p:nvPr>
            <p:ph type="subTitle" idx="5"/>
          </p:nvPr>
        </p:nvSpPr>
        <p:spPr>
          <a:xfrm>
            <a:off x="5461530" y="2129186"/>
            <a:ext cx="3570054" cy="3597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Website design software: You'll need website design software to create a visually appealing and user-friendly online store</a:t>
            </a:r>
            <a:r>
              <a:rPr lang="en-GB" sz="16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/>
            <a:endParaRPr lang="en-GB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Payment processing software: To accept payments online, you'll need payment processing software that integrates with your e-commerce platform. Popular options include PayPal, Stripe, and Square.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29" name="Google Shape;1174;p49"/>
          <p:cNvGrpSpPr/>
          <p:nvPr/>
        </p:nvGrpSpPr>
        <p:grpSpPr>
          <a:xfrm>
            <a:off x="1657910" y="1095167"/>
            <a:ext cx="581673" cy="471141"/>
            <a:chOff x="3967437" y="3837102"/>
            <a:chExt cx="364708" cy="295405"/>
          </a:xfrm>
        </p:grpSpPr>
        <p:sp>
          <p:nvSpPr>
            <p:cNvPr id="30" name="Google Shape;1175;p49"/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6;p49"/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7;p49"/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8;p49"/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9;p49"/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180;p49"/>
          <p:cNvSpPr/>
          <p:nvPr/>
        </p:nvSpPr>
        <p:spPr>
          <a:xfrm>
            <a:off x="6506238" y="758853"/>
            <a:ext cx="963900" cy="9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1190;p49"/>
          <p:cNvGrpSpPr/>
          <p:nvPr/>
        </p:nvGrpSpPr>
        <p:grpSpPr>
          <a:xfrm>
            <a:off x="6697235" y="962891"/>
            <a:ext cx="581686" cy="555584"/>
            <a:chOff x="1727275" y="1904650"/>
            <a:chExt cx="378850" cy="361850"/>
          </a:xfrm>
        </p:grpSpPr>
        <p:sp>
          <p:nvSpPr>
            <p:cNvPr id="37" name="Google Shape;1191;p49"/>
            <p:cNvSpPr/>
            <p:nvPr/>
          </p:nvSpPr>
          <p:spPr>
            <a:xfrm>
              <a:off x="1822950" y="1927750"/>
              <a:ext cx="145850" cy="110150"/>
            </a:xfrm>
            <a:custGeom>
              <a:avLst/>
              <a:gdLst/>
              <a:ahLst/>
              <a:cxnLst/>
              <a:rect l="l" t="t" r="r" b="b"/>
              <a:pathLst>
                <a:path w="5834" h="4406" extrusionOk="0">
                  <a:moveTo>
                    <a:pt x="3364" y="1"/>
                  </a:moveTo>
                  <a:cubicBezTo>
                    <a:pt x="1080" y="1"/>
                    <a:pt x="0" y="2809"/>
                    <a:pt x="1698" y="4352"/>
                  </a:cubicBezTo>
                  <a:cubicBezTo>
                    <a:pt x="1741" y="4390"/>
                    <a:pt x="1788" y="4406"/>
                    <a:pt x="1832" y="4406"/>
                  </a:cubicBezTo>
                  <a:cubicBezTo>
                    <a:pt x="2006" y="4406"/>
                    <a:pt x="2147" y="4160"/>
                    <a:pt x="1975" y="4013"/>
                  </a:cubicBezTo>
                  <a:cubicBezTo>
                    <a:pt x="864" y="3025"/>
                    <a:pt x="1142" y="1204"/>
                    <a:pt x="2500" y="587"/>
                  </a:cubicBezTo>
                  <a:cubicBezTo>
                    <a:pt x="2778" y="470"/>
                    <a:pt x="3060" y="416"/>
                    <a:pt x="3335" y="416"/>
                  </a:cubicBezTo>
                  <a:cubicBezTo>
                    <a:pt x="4434" y="416"/>
                    <a:pt x="5407" y="1285"/>
                    <a:pt x="5432" y="2470"/>
                  </a:cubicBezTo>
                  <a:cubicBezTo>
                    <a:pt x="5432" y="3056"/>
                    <a:pt x="5185" y="3612"/>
                    <a:pt x="4753" y="4013"/>
                  </a:cubicBezTo>
                  <a:cubicBezTo>
                    <a:pt x="4581" y="4160"/>
                    <a:pt x="4722" y="4406"/>
                    <a:pt x="4896" y="4406"/>
                  </a:cubicBezTo>
                  <a:cubicBezTo>
                    <a:pt x="4940" y="4406"/>
                    <a:pt x="4987" y="4390"/>
                    <a:pt x="5031" y="4352"/>
                  </a:cubicBezTo>
                  <a:cubicBezTo>
                    <a:pt x="5555" y="3859"/>
                    <a:pt x="5833" y="3210"/>
                    <a:pt x="5833" y="2501"/>
                  </a:cubicBezTo>
                  <a:cubicBezTo>
                    <a:pt x="5833" y="1112"/>
                    <a:pt x="4722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2;p49"/>
            <p:cNvSpPr/>
            <p:nvPr/>
          </p:nvSpPr>
          <p:spPr>
            <a:xfrm>
              <a:off x="1727275" y="1904650"/>
              <a:ext cx="378850" cy="361850"/>
            </a:xfrm>
            <a:custGeom>
              <a:avLst/>
              <a:gdLst/>
              <a:ahLst/>
              <a:cxnLst/>
              <a:rect l="l" t="t" r="r" b="b"/>
              <a:pathLst>
                <a:path w="15154" h="14474" extrusionOk="0">
                  <a:moveTo>
                    <a:pt x="14073" y="2869"/>
                  </a:moveTo>
                  <a:cubicBezTo>
                    <a:pt x="14567" y="2900"/>
                    <a:pt x="14783" y="3517"/>
                    <a:pt x="14413" y="3826"/>
                  </a:cubicBezTo>
                  <a:cubicBezTo>
                    <a:pt x="14337" y="3902"/>
                    <a:pt x="14219" y="3957"/>
                    <a:pt x="14110" y="3957"/>
                  </a:cubicBezTo>
                  <a:cubicBezTo>
                    <a:pt x="14087" y="3957"/>
                    <a:pt x="14064" y="3955"/>
                    <a:pt x="14042" y="3949"/>
                  </a:cubicBezTo>
                  <a:cubicBezTo>
                    <a:pt x="13888" y="3949"/>
                    <a:pt x="13734" y="3888"/>
                    <a:pt x="13641" y="3764"/>
                  </a:cubicBezTo>
                  <a:cubicBezTo>
                    <a:pt x="13456" y="3548"/>
                    <a:pt x="13456" y="3209"/>
                    <a:pt x="13703" y="2993"/>
                  </a:cubicBezTo>
                  <a:cubicBezTo>
                    <a:pt x="13796" y="2900"/>
                    <a:pt x="13950" y="2869"/>
                    <a:pt x="14073" y="2869"/>
                  </a:cubicBezTo>
                  <a:close/>
                  <a:moveTo>
                    <a:pt x="7195" y="430"/>
                  </a:moveTo>
                  <a:cubicBezTo>
                    <a:pt x="10505" y="430"/>
                    <a:pt x="11368" y="5037"/>
                    <a:pt x="8240" y="6202"/>
                  </a:cubicBezTo>
                  <a:lnTo>
                    <a:pt x="8240" y="4412"/>
                  </a:lnTo>
                  <a:cubicBezTo>
                    <a:pt x="8240" y="3733"/>
                    <a:pt x="7739" y="3394"/>
                    <a:pt x="7237" y="3394"/>
                  </a:cubicBezTo>
                  <a:cubicBezTo>
                    <a:pt x="6736" y="3394"/>
                    <a:pt x="6234" y="3733"/>
                    <a:pt x="6234" y="4412"/>
                  </a:cubicBezTo>
                  <a:lnTo>
                    <a:pt x="6234" y="6233"/>
                  </a:lnTo>
                  <a:cubicBezTo>
                    <a:pt x="3056" y="5153"/>
                    <a:pt x="3796" y="493"/>
                    <a:pt x="7129" y="431"/>
                  </a:cubicBezTo>
                  <a:cubicBezTo>
                    <a:pt x="7151" y="431"/>
                    <a:pt x="7173" y="430"/>
                    <a:pt x="7195" y="430"/>
                  </a:cubicBezTo>
                  <a:close/>
                  <a:moveTo>
                    <a:pt x="1958" y="7720"/>
                  </a:moveTo>
                  <a:cubicBezTo>
                    <a:pt x="2469" y="7720"/>
                    <a:pt x="2963" y="8128"/>
                    <a:pt x="2963" y="8733"/>
                  </a:cubicBezTo>
                  <a:cubicBezTo>
                    <a:pt x="2963" y="9288"/>
                    <a:pt x="2531" y="9720"/>
                    <a:pt x="1975" y="9720"/>
                  </a:cubicBezTo>
                  <a:cubicBezTo>
                    <a:pt x="1080" y="9720"/>
                    <a:pt x="618" y="8640"/>
                    <a:pt x="1266" y="8023"/>
                  </a:cubicBezTo>
                  <a:cubicBezTo>
                    <a:pt x="1465" y="7813"/>
                    <a:pt x="1714" y="7720"/>
                    <a:pt x="1958" y="7720"/>
                  </a:cubicBezTo>
                  <a:close/>
                  <a:moveTo>
                    <a:pt x="7196" y="1"/>
                  </a:moveTo>
                  <a:cubicBezTo>
                    <a:pt x="6755" y="1"/>
                    <a:pt x="6304" y="88"/>
                    <a:pt x="5864" y="277"/>
                  </a:cubicBezTo>
                  <a:cubicBezTo>
                    <a:pt x="3704" y="1172"/>
                    <a:pt x="3086" y="3980"/>
                    <a:pt x="4660" y="5708"/>
                  </a:cubicBezTo>
                  <a:lnTo>
                    <a:pt x="2809" y="7591"/>
                  </a:lnTo>
                  <a:cubicBezTo>
                    <a:pt x="2562" y="7406"/>
                    <a:pt x="2253" y="7282"/>
                    <a:pt x="1975" y="7282"/>
                  </a:cubicBezTo>
                  <a:cubicBezTo>
                    <a:pt x="463" y="7313"/>
                    <a:pt x="0" y="9319"/>
                    <a:pt x="1327" y="9998"/>
                  </a:cubicBezTo>
                  <a:cubicBezTo>
                    <a:pt x="1546" y="10110"/>
                    <a:pt x="1765" y="10160"/>
                    <a:pt x="1975" y="10160"/>
                  </a:cubicBezTo>
                  <a:cubicBezTo>
                    <a:pt x="3040" y="10160"/>
                    <a:pt x="3865" y="8874"/>
                    <a:pt x="3117" y="7869"/>
                  </a:cubicBezTo>
                  <a:lnTo>
                    <a:pt x="5000" y="6017"/>
                  </a:lnTo>
                  <a:cubicBezTo>
                    <a:pt x="5339" y="6326"/>
                    <a:pt x="5771" y="6542"/>
                    <a:pt x="6234" y="6696"/>
                  </a:cubicBezTo>
                  <a:lnTo>
                    <a:pt x="6234" y="10307"/>
                  </a:lnTo>
                  <a:cubicBezTo>
                    <a:pt x="6111" y="10276"/>
                    <a:pt x="5987" y="10245"/>
                    <a:pt x="5864" y="10245"/>
                  </a:cubicBezTo>
                  <a:cubicBezTo>
                    <a:pt x="5617" y="10245"/>
                    <a:pt x="5339" y="10369"/>
                    <a:pt x="5154" y="10554"/>
                  </a:cubicBezTo>
                  <a:cubicBezTo>
                    <a:pt x="4969" y="10739"/>
                    <a:pt x="4876" y="10955"/>
                    <a:pt x="4846" y="11233"/>
                  </a:cubicBezTo>
                  <a:cubicBezTo>
                    <a:pt x="4722" y="12745"/>
                    <a:pt x="6018" y="13825"/>
                    <a:pt x="6605" y="14226"/>
                  </a:cubicBezTo>
                  <a:cubicBezTo>
                    <a:pt x="6790" y="14381"/>
                    <a:pt x="7006" y="14442"/>
                    <a:pt x="7222" y="14473"/>
                  </a:cubicBezTo>
                  <a:lnTo>
                    <a:pt x="10030" y="14473"/>
                  </a:lnTo>
                  <a:cubicBezTo>
                    <a:pt x="10308" y="14473"/>
                    <a:pt x="10308" y="14041"/>
                    <a:pt x="10030" y="14041"/>
                  </a:cubicBezTo>
                  <a:lnTo>
                    <a:pt x="7253" y="14041"/>
                  </a:lnTo>
                  <a:cubicBezTo>
                    <a:pt x="7099" y="14041"/>
                    <a:pt x="6975" y="13979"/>
                    <a:pt x="6852" y="13887"/>
                  </a:cubicBezTo>
                  <a:cubicBezTo>
                    <a:pt x="6358" y="13516"/>
                    <a:pt x="5185" y="12560"/>
                    <a:pt x="5278" y="11264"/>
                  </a:cubicBezTo>
                  <a:cubicBezTo>
                    <a:pt x="5278" y="11109"/>
                    <a:pt x="5339" y="10955"/>
                    <a:pt x="5463" y="10862"/>
                  </a:cubicBezTo>
                  <a:cubicBezTo>
                    <a:pt x="5555" y="10739"/>
                    <a:pt x="5710" y="10677"/>
                    <a:pt x="5833" y="10677"/>
                  </a:cubicBezTo>
                  <a:cubicBezTo>
                    <a:pt x="5987" y="10677"/>
                    <a:pt x="6142" y="10739"/>
                    <a:pt x="6265" y="10862"/>
                  </a:cubicBezTo>
                  <a:cubicBezTo>
                    <a:pt x="6296" y="10893"/>
                    <a:pt x="6358" y="10924"/>
                    <a:pt x="6420" y="10924"/>
                  </a:cubicBezTo>
                  <a:cubicBezTo>
                    <a:pt x="6543" y="10924"/>
                    <a:pt x="6636" y="10831"/>
                    <a:pt x="6636" y="10708"/>
                  </a:cubicBezTo>
                  <a:lnTo>
                    <a:pt x="6636" y="4412"/>
                  </a:lnTo>
                  <a:cubicBezTo>
                    <a:pt x="6682" y="4073"/>
                    <a:pt x="6944" y="3903"/>
                    <a:pt x="7207" y="3903"/>
                  </a:cubicBezTo>
                  <a:cubicBezTo>
                    <a:pt x="7469" y="3903"/>
                    <a:pt x="7731" y="4073"/>
                    <a:pt x="7777" y="4412"/>
                  </a:cubicBezTo>
                  <a:lnTo>
                    <a:pt x="7777" y="9751"/>
                  </a:lnTo>
                  <a:cubicBezTo>
                    <a:pt x="7777" y="9890"/>
                    <a:pt x="7885" y="9960"/>
                    <a:pt x="7994" y="9960"/>
                  </a:cubicBezTo>
                  <a:cubicBezTo>
                    <a:pt x="8102" y="9960"/>
                    <a:pt x="8210" y="9890"/>
                    <a:pt x="8210" y="9751"/>
                  </a:cubicBezTo>
                  <a:lnTo>
                    <a:pt x="8210" y="8332"/>
                  </a:lnTo>
                  <a:cubicBezTo>
                    <a:pt x="8179" y="7961"/>
                    <a:pt x="8456" y="7653"/>
                    <a:pt x="8827" y="7653"/>
                  </a:cubicBezTo>
                  <a:cubicBezTo>
                    <a:pt x="9135" y="7653"/>
                    <a:pt x="9413" y="7900"/>
                    <a:pt x="9413" y="8239"/>
                  </a:cubicBezTo>
                  <a:lnTo>
                    <a:pt x="9413" y="9751"/>
                  </a:lnTo>
                  <a:cubicBezTo>
                    <a:pt x="9413" y="9890"/>
                    <a:pt x="9513" y="9960"/>
                    <a:pt x="9614" y="9960"/>
                  </a:cubicBezTo>
                  <a:cubicBezTo>
                    <a:pt x="9714" y="9960"/>
                    <a:pt x="9814" y="9890"/>
                    <a:pt x="9814" y="9751"/>
                  </a:cubicBezTo>
                  <a:lnTo>
                    <a:pt x="9814" y="8301"/>
                  </a:lnTo>
                  <a:cubicBezTo>
                    <a:pt x="9814" y="7961"/>
                    <a:pt x="10092" y="7653"/>
                    <a:pt x="10432" y="7653"/>
                  </a:cubicBezTo>
                  <a:cubicBezTo>
                    <a:pt x="10771" y="7653"/>
                    <a:pt x="11049" y="7961"/>
                    <a:pt x="11018" y="8301"/>
                  </a:cubicBezTo>
                  <a:lnTo>
                    <a:pt x="11018" y="9751"/>
                  </a:lnTo>
                  <a:cubicBezTo>
                    <a:pt x="11018" y="9875"/>
                    <a:pt x="11111" y="9967"/>
                    <a:pt x="11234" y="9967"/>
                  </a:cubicBezTo>
                  <a:cubicBezTo>
                    <a:pt x="11357" y="9967"/>
                    <a:pt x="11450" y="9875"/>
                    <a:pt x="11450" y="9751"/>
                  </a:cubicBezTo>
                  <a:lnTo>
                    <a:pt x="11450" y="8270"/>
                  </a:lnTo>
                  <a:cubicBezTo>
                    <a:pt x="11450" y="7930"/>
                    <a:pt x="11697" y="7653"/>
                    <a:pt x="12036" y="7653"/>
                  </a:cubicBezTo>
                  <a:cubicBezTo>
                    <a:pt x="12191" y="7653"/>
                    <a:pt x="12345" y="7684"/>
                    <a:pt x="12438" y="7807"/>
                  </a:cubicBezTo>
                  <a:cubicBezTo>
                    <a:pt x="12561" y="7930"/>
                    <a:pt x="12623" y="8085"/>
                    <a:pt x="12623" y="8239"/>
                  </a:cubicBezTo>
                  <a:lnTo>
                    <a:pt x="12623" y="12004"/>
                  </a:lnTo>
                  <a:cubicBezTo>
                    <a:pt x="12623" y="12652"/>
                    <a:pt x="12407" y="13300"/>
                    <a:pt x="12006" y="13794"/>
                  </a:cubicBezTo>
                  <a:cubicBezTo>
                    <a:pt x="11882" y="13949"/>
                    <a:pt x="11697" y="14041"/>
                    <a:pt x="11481" y="14072"/>
                  </a:cubicBezTo>
                  <a:cubicBezTo>
                    <a:pt x="11471" y="14071"/>
                    <a:pt x="11462" y="14070"/>
                    <a:pt x="11453" y="14070"/>
                  </a:cubicBezTo>
                  <a:cubicBezTo>
                    <a:pt x="11203" y="14070"/>
                    <a:pt x="11213" y="14473"/>
                    <a:pt x="11481" y="14473"/>
                  </a:cubicBezTo>
                  <a:cubicBezTo>
                    <a:pt x="11820" y="14473"/>
                    <a:pt x="12129" y="14319"/>
                    <a:pt x="12345" y="14072"/>
                  </a:cubicBezTo>
                  <a:cubicBezTo>
                    <a:pt x="12808" y="13486"/>
                    <a:pt x="13055" y="12745"/>
                    <a:pt x="13055" y="12004"/>
                  </a:cubicBezTo>
                  <a:lnTo>
                    <a:pt x="13055" y="8239"/>
                  </a:lnTo>
                  <a:cubicBezTo>
                    <a:pt x="13055" y="7961"/>
                    <a:pt x="12931" y="7684"/>
                    <a:pt x="12746" y="7498"/>
                  </a:cubicBezTo>
                  <a:cubicBezTo>
                    <a:pt x="12552" y="7332"/>
                    <a:pt x="12334" y="7216"/>
                    <a:pt x="12091" y="7216"/>
                  </a:cubicBezTo>
                  <a:cubicBezTo>
                    <a:pt x="12063" y="7216"/>
                    <a:pt x="12034" y="7217"/>
                    <a:pt x="12006" y="7221"/>
                  </a:cubicBezTo>
                  <a:cubicBezTo>
                    <a:pt x="11697" y="7221"/>
                    <a:pt x="11419" y="7375"/>
                    <a:pt x="11234" y="7622"/>
                  </a:cubicBezTo>
                  <a:cubicBezTo>
                    <a:pt x="11033" y="7344"/>
                    <a:pt x="10725" y="7205"/>
                    <a:pt x="10416" y="7205"/>
                  </a:cubicBezTo>
                  <a:cubicBezTo>
                    <a:pt x="10108" y="7205"/>
                    <a:pt x="9799" y="7344"/>
                    <a:pt x="9598" y="7622"/>
                  </a:cubicBezTo>
                  <a:cubicBezTo>
                    <a:pt x="9415" y="7346"/>
                    <a:pt x="9110" y="7202"/>
                    <a:pt x="8803" y="7202"/>
                  </a:cubicBezTo>
                  <a:cubicBezTo>
                    <a:pt x="8594" y="7202"/>
                    <a:pt x="8384" y="7269"/>
                    <a:pt x="8210" y="7406"/>
                  </a:cubicBezTo>
                  <a:lnTo>
                    <a:pt x="8210" y="6634"/>
                  </a:lnTo>
                  <a:cubicBezTo>
                    <a:pt x="8858" y="6418"/>
                    <a:pt x="9444" y="6017"/>
                    <a:pt x="9845" y="5462"/>
                  </a:cubicBezTo>
                  <a:cubicBezTo>
                    <a:pt x="10277" y="4906"/>
                    <a:pt x="10493" y="4258"/>
                    <a:pt x="10555" y="3610"/>
                  </a:cubicBezTo>
                  <a:lnTo>
                    <a:pt x="13055" y="3610"/>
                  </a:lnTo>
                  <a:cubicBezTo>
                    <a:pt x="13117" y="3764"/>
                    <a:pt x="13209" y="3918"/>
                    <a:pt x="13333" y="4042"/>
                  </a:cubicBezTo>
                  <a:cubicBezTo>
                    <a:pt x="13487" y="4258"/>
                    <a:pt x="13734" y="4351"/>
                    <a:pt x="14012" y="4381"/>
                  </a:cubicBezTo>
                  <a:cubicBezTo>
                    <a:pt x="14043" y="4385"/>
                    <a:pt x="14074" y="4387"/>
                    <a:pt x="14106" y="4387"/>
                  </a:cubicBezTo>
                  <a:cubicBezTo>
                    <a:pt x="14320" y="4387"/>
                    <a:pt x="14529" y="4296"/>
                    <a:pt x="14691" y="4134"/>
                  </a:cubicBezTo>
                  <a:cubicBezTo>
                    <a:pt x="15092" y="3795"/>
                    <a:pt x="15153" y="3178"/>
                    <a:pt x="14814" y="2777"/>
                  </a:cubicBezTo>
                  <a:cubicBezTo>
                    <a:pt x="14629" y="2591"/>
                    <a:pt x="14382" y="2468"/>
                    <a:pt x="14135" y="2437"/>
                  </a:cubicBezTo>
                  <a:cubicBezTo>
                    <a:pt x="14114" y="2436"/>
                    <a:pt x="14093" y="2435"/>
                    <a:pt x="14073" y="2435"/>
                  </a:cubicBezTo>
                  <a:cubicBezTo>
                    <a:pt x="13605" y="2435"/>
                    <a:pt x="13205" y="2765"/>
                    <a:pt x="13117" y="3209"/>
                  </a:cubicBezTo>
                  <a:lnTo>
                    <a:pt x="10586" y="3209"/>
                  </a:lnTo>
                  <a:cubicBezTo>
                    <a:pt x="10488" y="1340"/>
                    <a:pt x="8921" y="1"/>
                    <a:pt x="7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98;p49"/>
          <p:cNvSpPr/>
          <p:nvPr/>
        </p:nvSpPr>
        <p:spPr>
          <a:xfrm>
            <a:off x="6593968" y="846583"/>
            <a:ext cx="788400" cy="7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8" y="3212468"/>
            <a:ext cx="3714540" cy="2229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Google Shape;1166;p49"/>
          <p:cNvSpPr txBox="1">
            <a:spLocks/>
          </p:cNvSpPr>
          <p:nvPr/>
        </p:nvSpPr>
        <p:spPr>
          <a:xfrm>
            <a:off x="536597" y="1918000"/>
            <a:ext cx="35056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n-US" sz="2400" b="1" dirty="0" smtClean="0">
                <a:solidFill>
                  <a:schemeClr val="tx1"/>
                </a:solidFill>
              </a:rPr>
              <a:t>Hardware Requirements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Google Shape;1166;p49"/>
          <p:cNvSpPr txBox="1">
            <a:spLocks/>
          </p:cNvSpPr>
          <p:nvPr/>
        </p:nvSpPr>
        <p:spPr>
          <a:xfrm>
            <a:off x="5629563" y="1918000"/>
            <a:ext cx="35056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n-US" sz="2400" b="1" dirty="0" smtClean="0">
                <a:solidFill>
                  <a:schemeClr val="tx1"/>
                </a:solidFill>
              </a:rPr>
              <a:t>Software Requirements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52" y="5547971"/>
            <a:ext cx="89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Overall, creating and running an online store selling spare parts requires careful consideration of the hardware and software requirements involved, along with a focus on creating a positive user experience for customers.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Google Shape;1034;p45"/>
          <p:cNvSpPr/>
          <p:nvPr/>
        </p:nvSpPr>
        <p:spPr>
          <a:xfrm rot="10800000">
            <a:off x="7528889" y="672500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734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806</Words>
  <Application>Microsoft Office PowerPoint</Application>
  <PresentationFormat>On-screen Show (4:3)</PresentationFormat>
  <Paragraphs>210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</vt:lpstr>
      <vt:lpstr>Arial</vt:lpstr>
      <vt:lpstr>Anaheim</vt:lpstr>
      <vt:lpstr>Roboto</vt:lpstr>
      <vt:lpstr>Small Business Web Site 4:3 Project Proposal by Slidesgo</vt:lpstr>
      <vt:lpstr>SPARE  PARTS TO  ONLINE STORE</vt:lpstr>
      <vt:lpstr>Group Number : 6</vt:lpstr>
      <vt:lpstr>Project Topic :</vt:lpstr>
      <vt:lpstr>Project Scope :</vt:lpstr>
      <vt:lpstr>Introduction  :</vt:lpstr>
      <vt:lpstr>Aims of the project</vt:lpstr>
      <vt:lpstr>Problem to solved :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 WEB SITE 4:3</dc:title>
  <dc:creator>Tharindu</dc:creator>
  <cp:lastModifiedBy>Microsoft account</cp:lastModifiedBy>
  <cp:revision>20</cp:revision>
  <dcterms:modified xsi:type="dcterms:W3CDTF">2023-04-05T18:14:56Z</dcterms:modified>
</cp:coreProperties>
</file>