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50" d="100"/>
          <a:sy n="50" d="100"/>
        </p:scale>
        <p:origin x="58" y="10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09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9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4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7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8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4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222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1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EAF69-10C5-567B-829B-A3E1B1742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273" y="396010"/>
            <a:ext cx="6024418" cy="2481974"/>
          </a:xfrm>
        </p:spPr>
        <p:txBody>
          <a:bodyPr>
            <a:normAutofit/>
          </a:bodyPr>
          <a:lstStyle/>
          <a:p>
            <a:r>
              <a:rPr lang="en-US" dirty="0"/>
              <a:t>Advanced Laser </a:t>
            </a:r>
            <a:br>
              <a:rPr lang="en-US" dirty="0"/>
            </a:br>
            <a:r>
              <a:rPr lang="en-US" dirty="0"/>
              <a:t>mining array </a:t>
            </a:r>
            <a:br>
              <a:rPr lang="en-US" dirty="0"/>
            </a:br>
            <a:r>
              <a:rPr lang="en-US" dirty="0"/>
              <a:t>(alma)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01582-209B-9AAD-4F0D-3B4CC7CD3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89440"/>
            <a:ext cx="6096000" cy="769088"/>
          </a:xfrm>
        </p:spPr>
        <p:txBody>
          <a:bodyPr anchor="b">
            <a:normAutofit/>
          </a:bodyPr>
          <a:lstStyle/>
          <a:p>
            <a:r>
              <a:rPr lang="en-US" dirty="0"/>
              <a:t>Fiber Laser (FBL) using Ytterbium (Yb) doped fiber cable</a:t>
            </a:r>
          </a:p>
        </p:txBody>
      </p:sp>
      <p:pic>
        <p:nvPicPr>
          <p:cNvPr id="4" name="Picture 3" descr="Purple patterned lights">
            <a:extLst>
              <a:ext uri="{FF2B5EF4-FFF2-40B4-BE49-F238E27FC236}">
                <a16:creationId xmlns:a16="http://schemas.microsoft.com/office/drawing/2014/main" id="{80FB677F-775A-89F7-E402-CDE187A39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8" r="3351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F819E-5359-94B5-7A09-653BC3B02DE1}"/>
              </a:ext>
            </a:extLst>
          </p:cNvPr>
          <p:cNvSpPr txBox="1"/>
          <p:nvPr/>
        </p:nvSpPr>
        <p:spPr>
          <a:xfrm>
            <a:off x="581301" y="6547968"/>
            <a:ext cx="192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Jacob R. Romeo</a:t>
            </a:r>
          </a:p>
        </p:txBody>
      </p:sp>
    </p:spTree>
    <p:extLst>
      <p:ext uri="{BB962C8B-B14F-4D97-AF65-F5344CB8AC3E}">
        <p14:creationId xmlns:p14="http://schemas.microsoft.com/office/powerpoint/2010/main" val="333614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984E-2DE6-0A30-EE97-2B56B773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Purpose and Plan for ALMA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90B4-0A61-95C4-E882-A24C33721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purpose will be to prove that the FBL could mine ice on the moon and NEOs. </a:t>
            </a:r>
          </a:p>
          <a:p>
            <a:r>
              <a:rPr lang="en-US" dirty="0"/>
              <a:t>This involves making a downsized, low powered model to confirm the design.</a:t>
            </a:r>
          </a:p>
          <a:p>
            <a:r>
              <a:rPr lang="en-US" dirty="0"/>
              <a:t>After, run Mathematical Models to know what we need to make the scaled version.</a:t>
            </a:r>
          </a:p>
          <a:p>
            <a:r>
              <a:rPr lang="en-US" dirty="0"/>
              <a:t>Possibly getting funding for an up-scaled version. </a:t>
            </a:r>
          </a:p>
        </p:txBody>
      </p:sp>
    </p:spTree>
    <p:extLst>
      <p:ext uri="{BB962C8B-B14F-4D97-AF65-F5344CB8AC3E}">
        <p14:creationId xmlns:p14="http://schemas.microsoft.com/office/powerpoint/2010/main" val="242915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0F326-E9FE-24F9-DEE7-99900CE9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72935"/>
            <a:ext cx="5798126" cy="136089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Design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38AC952-87AF-A8A7-4A11-ABAA20BAF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42" y="1553384"/>
            <a:ext cx="5798125" cy="43763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9773-EC34-F459-F513-7871C14F7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32026"/>
            <a:ext cx="5798126" cy="3840174"/>
          </a:xfrm>
        </p:spPr>
        <p:txBody>
          <a:bodyPr>
            <a:normAutofit/>
          </a:bodyPr>
          <a:lstStyle/>
          <a:p>
            <a:r>
              <a:rPr lang="en-US" dirty="0"/>
              <a:t>The Fiber Laser is pumped with a diode (976nm).</a:t>
            </a:r>
          </a:p>
          <a:p>
            <a:r>
              <a:rPr lang="en-US" dirty="0"/>
              <a:t>The diode is coupled to the fiber cable. </a:t>
            </a:r>
          </a:p>
          <a:p>
            <a:r>
              <a:rPr lang="en-US" dirty="0"/>
              <a:t>The doped, Yb core of the fiber cable uses stimulated emission to amplify the output.</a:t>
            </a:r>
          </a:p>
        </p:txBody>
      </p:sp>
    </p:spTree>
    <p:extLst>
      <p:ext uri="{BB962C8B-B14F-4D97-AF65-F5344CB8AC3E}">
        <p14:creationId xmlns:p14="http://schemas.microsoft.com/office/powerpoint/2010/main" val="423987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6D9ED-2972-1B84-FEA2-FC5E122B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4" y="456256"/>
            <a:ext cx="5798126" cy="136089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Drilling Technique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B9EE01C-B3B6-97EA-63CC-1B83502B7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466" y="1494768"/>
            <a:ext cx="5125068" cy="401515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542C7F-D64D-CCB3-1FF8-0417AFD5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4" y="2273410"/>
            <a:ext cx="5798126" cy="3840174"/>
          </a:xfrm>
        </p:spPr>
        <p:txBody>
          <a:bodyPr>
            <a:normAutofit/>
          </a:bodyPr>
          <a:lstStyle/>
          <a:p>
            <a:r>
              <a:rPr lang="en-US" dirty="0"/>
              <a:t>Different techniques are used for different applications. </a:t>
            </a:r>
          </a:p>
          <a:p>
            <a:r>
              <a:rPr lang="en-US" dirty="0"/>
              <a:t>For our purposes, we want a large area with high </a:t>
            </a:r>
            <a:r>
              <a:rPr lang="en-US"/>
              <a:t>energy impulses. </a:t>
            </a:r>
            <a:endParaRPr lang="en-US" dirty="0"/>
          </a:p>
          <a:p>
            <a:r>
              <a:rPr lang="en-US" dirty="0"/>
              <a:t>Possibly using more than one output fiber to get a larger area of effect.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6850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1"/>
      </a:lt2>
      <a:accent1>
        <a:srgbClr val="DC3499"/>
      </a:accent1>
      <a:accent2>
        <a:srgbClr val="C722CA"/>
      </a:accent2>
      <a:accent3>
        <a:srgbClr val="9334DC"/>
      </a:accent3>
      <a:accent4>
        <a:srgbClr val="462FCD"/>
      </a:accent4>
      <a:accent5>
        <a:srgbClr val="3461DC"/>
      </a:accent5>
      <a:accent6>
        <a:srgbClr val="2295CA"/>
      </a:accent6>
      <a:hlink>
        <a:srgbClr val="3F4C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Walbaum Display</vt:lpstr>
      <vt:lpstr>RegattaVTI</vt:lpstr>
      <vt:lpstr>Advanced Laser  mining array  (alma)</vt:lpstr>
      <vt:lpstr>Purpose and Plan for ALMA</vt:lpstr>
      <vt:lpstr>Design </vt:lpstr>
      <vt:lpstr>Drilling Technique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Laser  mining array  (alma)</dc:title>
  <dc:creator>J-cup R</dc:creator>
  <cp:lastModifiedBy>J-cup R</cp:lastModifiedBy>
  <cp:revision>2</cp:revision>
  <dcterms:created xsi:type="dcterms:W3CDTF">2022-09-11T22:17:16Z</dcterms:created>
  <dcterms:modified xsi:type="dcterms:W3CDTF">2022-09-11T23:06:36Z</dcterms:modified>
</cp:coreProperties>
</file>