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3963be96e8_7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3963be96e8_7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3963be96e8_7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3963be96e8_7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3963be96e8_7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3963be96e8_7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3963be96e8_7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3963be96e8_7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3963be96e8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3963be96e8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3963be96e8_7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3963be96e8_7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3963be96e8_7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3963be96e8_7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3963be96e8_7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3963be96e8_7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3963be96e8_7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3963be96e8_7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3963be96e8_7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3963be96e8_7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3963be96e8_7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3963be96e8_7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3963be96e8_7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3963be96e8_7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455 Team 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roAp Identification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 Romeo, Aliya Trussell, David Serfaty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idx="1" type="body"/>
          </p:nvPr>
        </p:nvSpPr>
        <p:spPr>
          <a:xfrm>
            <a:off x="1104013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Polynomial </a:t>
            </a:r>
            <a:r>
              <a:rPr lang="en"/>
              <a:t>Regression Results</a:t>
            </a:r>
            <a:endParaRPr/>
          </a:p>
        </p:txBody>
      </p:sp>
      <p:pic>
        <p:nvPicPr>
          <p:cNvPr id="188" name="Google Shape;188;p22"/>
          <p:cNvPicPr preferRelativeResize="0"/>
          <p:nvPr/>
        </p:nvPicPr>
        <p:blipFill rotWithShape="1">
          <a:blip r:embed="rId3">
            <a:alphaModFix/>
          </a:blip>
          <a:srcRect b="0" l="59" r="59" t="0"/>
          <a:stretch/>
        </p:blipFill>
        <p:spPr>
          <a:xfrm>
            <a:off x="2610537" y="152400"/>
            <a:ext cx="3922936" cy="4000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idx="1" type="body"/>
          </p:nvPr>
        </p:nvSpPr>
        <p:spPr>
          <a:xfrm>
            <a:off x="1104000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Lasso Results</a:t>
            </a:r>
            <a:endParaRPr/>
          </a:p>
        </p:txBody>
      </p:sp>
      <p:pic>
        <p:nvPicPr>
          <p:cNvPr id="194" name="Google Shape;194;p23"/>
          <p:cNvPicPr preferRelativeResize="0"/>
          <p:nvPr/>
        </p:nvPicPr>
        <p:blipFill rotWithShape="1">
          <a:blip r:embed="rId3">
            <a:alphaModFix/>
          </a:blip>
          <a:srcRect b="4599" l="5203" r="8216" t="8451"/>
          <a:stretch/>
        </p:blipFill>
        <p:spPr>
          <a:xfrm>
            <a:off x="2613463" y="247700"/>
            <a:ext cx="3917076" cy="39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idx="1" type="body"/>
          </p:nvPr>
        </p:nvSpPr>
        <p:spPr>
          <a:xfrm>
            <a:off x="1104013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Elastic Net Results</a:t>
            </a:r>
            <a:endParaRPr/>
          </a:p>
        </p:txBody>
      </p:sp>
      <p:pic>
        <p:nvPicPr>
          <p:cNvPr id="200" name="Google Shape;200;p24"/>
          <p:cNvPicPr preferRelativeResize="0"/>
          <p:nvPr/>
        </p:nvPicPr>
        <p:blipFill rotWithShape="1">
          <a:blip r:embed="rId3">
            <a:alphaModFix/>
          </a:blip>
          <a:srcRect b="0" l="169" r="179" t="0"/>
          <a:stretch/>
        </p:blipFill>
        <p:spPr>
          <a:xfrm>
            <a:off x="2610537" y="193650"/>
            <a:ext cx="3922937" cy="4000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1104000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identified candidates from each model, graphed together. Overlapping symbols indicate that the same star was identified as a candidate across different regression models. </a:t>
            </a:r>
            <a:endParaRPr/>
          </a:p>
        </p:txBody>
      </p:sp>
      <p:pic>
        <p:nvPicPr>
          <p:cNvPr id="206" name="Google Shape;20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0538" y="152400"/>
            <a:ext cx="3922937" cy="4000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RoAp?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01125" y="1633500"/>
            <a:ext cx="5357400" cy="28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Stands for Rapidly Oscillating Ap Star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A-F type stars of 1-2 solar masses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Located on the Delta-Scuti instability strip of Main Sequence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Are chemically peculiar with </a:t>
            </a:r>
            <a:r>
              <a:rPr lang="en"/>
              <a:t>elements</a:t>
            </a:r>
            <a:r>
              <a:rPr lang="en"/>
              <a:t> Sr, Eu, Cr, and Si in their atmospheres</a:t>
            </a:r>
            <a:endParaRPr/>
          </a:p>
          <a:p>
            <a:pPr indent="-298450" lvl="1" marL="9144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>
                <a:solidFill>
                  <a:srgbClr val="FFFFFF"/>
                </a:solidFill>
              </a:rPr>
              <a:t>EX: HD 134214 with spectral type Ap SrEu(Cr), magnitude 7.46 with period 5.6 minutes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2000" y="393750"/>
            <a:ext cx="3685476" cy="410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4572000" y="1804000"/>
            <a:ext cx="3802800" cy="29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Using ML techniques to identify potential candidates for roAp’s based off dataset received from Gaia and starhorse databases.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Generating datasets of candidates for use in future research to find potential candidates inside clusters.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Cluster being used in the project is NGC 2264, seen to the left</a:t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025" y="1506050"/>
            <a:ext cx="3626851" cy="35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First, we train a number of regression models on a pre-existing dataset of RoAp stars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Linear regression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Polynomial regression (n = 5)</a:t>
            </a:r>
            <a:endParaRPr/>
          </a:p>
          <a:p>
            <a:pPr indent="-2984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The best degree for polynomial regression was also experimentally determined over testing several degrees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Elastic Net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Lasso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After running the regression models, we determine which stars are potential RoAp candidates based on given criteria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Finally, we save the identified candidate stars to a csv for use in future research &amp; plot the results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1103988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</a:t>
            </a:r>
            <a:r>
              <a:rPr lang="en"/>
              <a:t>Results</a:t>
            </a:r>
            <a:endParaRPr/>
          </a:p>
        </p:txBody>
      </p:sp>
      <p:pic>
        <p:nvPicPr>
          <p:cNvPr id="176" name="Google Shape;176;p20"/>
          <p:cNvPicPr preferRelativeResize="0"/>
          <p:nvPr/>
        </p:nvPicPr>
        <p:blipFill rotWithShape="1">
          <a:blip r:embed="rId3">
            <a:alphaModFix/>
          </a:blip>
          <a:srcRect b="109" l="0" r="0" t="119"/>
          <a:stretch/>
        </p:blipFill>
        <p:spPr>
          <a:xfrm>
            <a:off x="2610525" y="152400"/>
            <a:ext cx="3922937" cy="4000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1104000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the multiple polynomial degrees for the polynomial model to find the best results.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Deciding on n = 5 as the best polynomial model for no under/over fitting.</a:t>
            </a:r>
            <a:endParaRPr/>
          </a:p>
        </p:txBody>
      </p:sp>
      <p:pic>
        <p:nvPicPr>
          <p:cNvPr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7725" y="152400"/>
            <a:ext cx="3928557" cy="40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