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74" r:id="rId5"/>
    <p:sldId id="257" r:id="rId6"/>
    <p:sldId id="258" r:id="rId7"/>
    <p:sldId id="259" r:id="rId8"/>
    <p:sldId id="260" r:id="rId9"/>
    <p:sldId id="261" r:id="rId10"/>
    <p:sldId id="262" r:id="rId11"/>
    <p:sldId id="264" r:id="rId12"/>
    <p:sldId id="265" r:id="rId13"/>
    <p:sldId id="266" r:id="rId14"/>
    <p:sldId id="270" r:id="rId15"/>
    <p:sldId id="267" r:id="rId16"/>
    <p:sldId id="268" r:id="rId17"/>
    <p:sldId id="269" r:id="rId18"/>
    <p:sldId id="275"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52FAC-B342-43EF-A138-B9FB5DAA24A3}" v="167" dt="2022-01-26T16:49:28.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6" autoAdjust="0"/>
    <p:restoredTop sz="94660" autoAdjust="0"/>
  </p:normalViewPr>
  <p:slideViewPr>
    <p:cSldViewPr snapToGrid="0">
      <p:cViewPr varScale="1">
        <p:scale>
          <a:sx n="104" d="100"/>
          <a:sy n="104" d="100"/>
        </p:scale>
        <p:origin x="106" y="1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no isaev" userId="85102f604654a529" providerId="LiveId" clId="{95852FAC-B342-43EF-A138-B9FB5DAA24A3}"/>
    <pc:docChg chg="undo custSel addSld delSld modSld sldOrd">
      <pc:chgData name="ravino isaev" userId="85102f604654a529" providerId="LiveId" clId="{95852FAC-B342-43EF-A138-B9FB5DAA24A3}" dt="2022-01-26T18:46:24.668" v="2875" actId="20577"/>
      <pc:docMkLst>
        <pc:docMk/>
      </pc:docMkLst>
      <pc:sldChg chg="modSp">
        <pc:chgData name="ravino isaev" userId="85102f604654a529" providerId="LiveId" clId="{95852FAC-B342-43EF-A138-B9FB5DAA24A3}" dt="2022-01-24T11:05:46.133" v="2509" actId="20577"/>
        <pc:sldMkLst>
          <pc:docMk/>
          <pc:sldMk cId="2806889873" sldId="257"/>
        </pc:sldMkLst>
        <pc:graphicFrameChg chg="mod">
          <ac:chgData name="ravino isaev" userId="85102f604654a529" providerId="LiveId" clId="{95852FAC-B342-43EF-A138-B9FB5DAA24A3}" dt="2022-01-24T11:05:46.133" v="2509" actId="20577"/>
          <ac:graphicFrameMkLst>
            <pc:docMk/>
            <pc:sldMk cId="2806889873" sldId="257"/>
            <ac:graphicFrameMk id="14" creationId="{2F87B70E-8341-4FBF-A5F0-C7807A1DB820}"/>
          </ac:graphicFrameMkLst>
        </pc:graphicFrameChg>
      </pc:sldChg>
      <pc:sldChg chg="modSp mod">
        <pc:chgData name="ravino isaev" userId="85102f604654a529" providerId="LiveId" clId="{95852FAC-B342-43EF-A138-B9FB5DAA24A3}" dt="2022-01-26T18:46:24.668" v="2875" actId="20577"/>
        <pc:sldMkLst>
          <pc:docMk/>
          <pc:sldMk cId="4147682059" sldId="260"/>
        </pc:sldMkLst>
        <pc:spChg chg="mod">
          <ac:chgData name="ravino isaev" userId="85102f604654a529" providerId="LiveId" clId="{95852FAC-B342-43EF-A138-B9FB5DAA24A3}" dt="2022-01-26T18:46:24.668" v="2875" actId="20577"/>
          <ac:spMkLst>
            <pc:docMk/>
            <pc:sldMk cId="4147682059" sldId="260"/>
            <ac:spMk id="3" creationId="{83FBB6A9-CFD9-4B13-8D31-5D97B8BF3188}"/>
          </ac:spMkLst>
        </pc:spChg>
      </pc:sldChg>
      <pc:sldChg chg="modSp mod">
        <pc:chgData name="ravino isaev" userId="85102f604654a529" providerId="LiveId" clId="{95852FAC-B342-43EF-A138-B9FB5DAA24A3}" dt="2022-01-26T16:53:26.795" v="2723" actId="313"/>
        <pc:sldMkLst>
          <pc:docMk/>
          <pc:sldMk cId="762032474" sldId="264"/>
        </pc:sldMkLst>
        <pc:spChg chg="mod">
          <ac:chgData name="ravino isaev" userId="85102f604654a529" providerId="LiveId" clId="{95852FAC-B342-43EF-A138-B9FB5DAA24A3}" dt="2022-01-19T00:28:48.224" v="1190"/>
          <ac:spMkLst>
            <pc:docMk/>
            <pc:sldMk cId="762032474" sldId="264"/>
            <ac:spMk id="3" creationId="{2CC7428F-CA01-4201-9DBC-CE5A4C6B22A4}"/>
          </ac:spMkLst>
        </pc:spChg>
        <pc:spChg chg="mod">
          <ac:chgData name="ravino isaev" userId="85102f604654a529" providerId="LiveId" clId="{95852FAC-B342-43EF-A138-B9FB5DAA24A3}" dt="2022-01-26T16:53:26.795" v="2723" actId="313"/>
          <ac:spMkLst>
            <pc:docMk/>
            <pc:sldMk cId="762032474" sldId="264"/>
            <ac:spMk id="4" creationId="{9DDEDB47-8B14-4EF8-866A-5AEB9CC0CDBC}"/>
          </ac:spMkLst>
        </pc:spChg>
        <pc:spChg chg="mod">
          <ac:chgData name="ravino isaev" userId="85102f604654a529" providerId="LiveId" clId="{95852FAC-B342-43EF-A138-B9FB5DAA24A3}" dt="2022-01-19T00:28:48.224" v="1190"/>
          <ac:spMkLst>
            <pc:docMk/>
            <pc:sldMk cId="762032474" sldId="264"/>
            <ac:spMk id="6" creationId="{B6EF6D5E-E6A3-4F9A-869B-2E7BA684C127}"/>
          </ac:spMkLst>
        </pc:spChg>
      </pc:sldChg>
      <pc:sldChg chg="addSp delSp modSp new mod setBg delDesignElem">
        <pc:chgData name="ravino isaev" userId="85102f604654a529" providerId="LiveId" clId="{95852FAC-B342-43EF-A138-B9FB5DAA24A3}" dt="2022-01-19T00:28:48.224" v="1190"/>
        <pc:sldMkLst>
          <pc:docMk/>
          <pc:sldMk cId="3693718650" sldId="265"/>
        </pc:sldMkLst>
        <pc:spChg chg="mod">
          <ac:chgData name="ravino isaev" userId="85102f604654a529" providerId="LiveId" clId="{95852FAC-B342-43EF-A138-B9FB5DAA24A3}" dt="2022-01-19T00:26:21.075" v="1166" actId="14100"/>
          <ac:spMkLst>
            <pc:docMk/>
            <pc:sldMk cId="3693718650" sldId="265"/>
            <ac:spMk id="2" creationId="{057F47B6-F671-4769-8F63-6A282DE002A0}"/>
          </ac:spMkLst>
        </pc:spChg>
        <pc:spChg chg="add del">
          <ac:chgData name="ravino isaev" userId="85102f604654a529" providerId="LiveId" clId="{95852FAC-B342-43EF-A138-B9FB5DAA24A3}" dt="2022-01-19T00:28:48.224" v="1190"/>
          <ac:spMkLst>
            <pc:docMk/>
            <pc:sldMk cId="3693718650" sldId="265"/>
            <ac:spMk id="7" creationId="{3EE6EA0B-C562-460F-AF05-4E9EAEAD635D}"/>
          </ac:spMkLst>
        </pc:spChg>
      </pc:sldChg>
      <pc:sldChg chg="modSp new mod modClrScheme chgLayout">
        <pc:chgData name="ravino isaev" userId="85102f604654a529" providerId="LiveId" clId="{95852FAC-B342-43EF-A138-B9FB5DAA24A3}" dt="2022-01-19T00:28:48.394" v="1191" actId="27636"/>
        <pc:sldMkLst>
          <pc:docMk/>
          <pc:sldMk cId="2472325619" sldId="266"/>
        </pc:sldMkLst>
        <pc:spChg chg="mod ord">
          <ac:chgData name="ravino isaev" userId="85102f604654a529" providerId="LiveId" clId="{95852FAC-B342-43EF-A138-B9FB5DAA24A3}" dt="2022-01-19T00:28:48.224" v="1190"/>
          <ac:spMkLst>
            <pc:docMk/>
            <pc:sldMk cId="2472325619" sldId="266"/>
            <ac:spMk id="2" creationId="{0046414A-E8DF-45BF-A4B4-DD7AD2B1994C}"/>
          </ac:spMkLst>
        </pc:spChg>
        <pc:spChg chg="mod ord">
          <ac:chgData name="ravino isaev" userId="85102f604654a529" providerId="LiveId" clId="{95852FAC-B342-43EF-A138-B9FB5DAA24A3}" dt="2022-01-19T00:28:48.394" v="1191" actId="27636"/>
          <ac:spMkLst>
            <pc:docMk/>
            <pc:sldMk cId="2472325619" sldId="266"/>
            <ac:spMk id="3" creationId="{9424651D-9A75-461B-90E7-7CF54E891367}"/>
          </ac:spMkLst>
        </pc:spChg>
      </pc:sldChg>
      <pc:sldChg chg="addSp delSp modSp new mod modClrScheme chgLayout">
        <pc:chgData name="ravino isaev" userId="85102f604654a529" providerId="LiveId" clId="{95852FAC-B342-43EF-A138-B9FB5DAA24A3}" dt="2022-01-19T00:28:48.224" v="1190"/>
        <pc:sldMkLst>
          <pc:docMk/>
          <pc:sldMk cId="2377525915" sldId="267"/>
        </pc:sldMkLst>
        <pc:spChg chg="mod ord">
          <ac:chgData name="ravino isaev" userId="85102f604654a529" providerId="LiveId" clId="{95852FAC-B342-43EF-A138-B9FB5DAA24A3}" dt="2022-01-19T00:28:48.224" v="1190"/>
          <ac:spMkLst>
            <pc:docMk/>
            <pc:sldMk cId="2377525915" sldId="267"/>
            <ac:spMk id="2" creationId="{EC402551-F05C-4A51-A1FE-B26AECF9E4D8}"/>
          </ac:spMkLst>
        </pc:spChg>
        <pc:spChg chg="del mod ord">
          <ac:chgData name="ravino isaev" userId="85102f604654a529" providerId="LiveId" clId="{95852FAC-B342-43EF-A138-B9FB5DAA24A3}" dt="2022-01-19T00:12:59.304" v="1012" actId="22"/>
          <ac:spMkLst>
            <pc:docMk/>
            <pc:sldMk cId="2377525915" sldId="267"/>
            <ac:spMk id="3" creationId="{CF40A4C7-D850-47A3-B0BD-F20C9E968C70}"/>
          </ac:spMkLst>
        </pc:spChg>
        <pc:spChg chg="del">
          <ac:chgData name="ravino isaev" userId="85102f604654a529" providerId="LiveId" clId="{95852FAC-B342-43EF-A138-B9FB5DAA24A3}" dt="2022-01-19T00:11:22.358" v="977" actId="700"/>
          <ac:spMkLst>
            <pc:docMk/>
            <pc:sldMk cId="2377525915" sldId="267"/>
            <ac:spMk id="4" creationId="{140E9E72-D9B8-4AFD-A939-12866A05B46B}"/>
          </ac:spMkLst>
        </pc:spChg>
        <pc:spChg chg="del mod ord">
          <ac:chgData name="ravino isaev" userId="85102f604654a529" providerId="LiveId" clId="{95852FAC-B342-43EF-A138-B9FB5DAA24A3}" dt="2022-01-19T00:12:09.413" v="1005" actId="22"/>
          <ac:spMkLst>
            <pc:docMk/>
            <pc:sldMk cId="2377525915" sldId="267"/>
            <ac:spMk id="5" creationId="{9AC42E1F-A025-4761-B8C2-60219C04EC36}"/>
          </ac:spMkLst>
        </pc:spChg>
        <pc:spChg chg="del">
          <ac:chgData name="ravino isaev" userId="85102f604654a529" providerId="LiveId" clId="{95852FAC-B342-43EF-A138-B9FB5DAA24A3}" dt="2022-01-19T00:11:22.358" v="977" actId="700"/>
          <ac:spMkLst>
            <pc:docMk/>
            <pc:sldMk cId="2377525915" sldId="267"/>
            <ac:spMk id="6" creationId="{6437D9E4-C396-4235-9D8A-B696439326D7}"/>
          </ac:spMkLst>
        </pc:spChg>
        <pc:spChg chg="del mod">
          <ac:chgData name="ravino isaev" userId="85102f604654a529" providerId="LiveId" clId="{95852FAC-B342-43EF-A138-B9FB5DAA24A3}" dt="2022-01-19T00:11:22.358" v="977" actId="700"/>
          <ac:spMkLst>
            <pc:docMk/>
            <pc:sldMk cId="2377525915" sldId="267"/>
            <ac:spMk id="7" creationId="{7A25C249-59CD-4CC7-8F4E-0B42A1892A26}"/>
          </ac:spMkLst>
        </pc:spChg>
        <pc:spChg chg="del">
          <ac:chgData name="ravino isaev" userId="85102f604654a529" providerId="LiveId" clId="{95852FAC-B342-43EF-A138-B9FB5DAA24A3}" dt="2022-01-19T00:11:22.358" v="977" actId="700"/>
          <ac:spMkLst>
            <pc:docMk/>
            <pc:sldMk cId="2377525915" sldId="267"/>
            <ac:spMk id="8" creationId="{4FB26D5C-0E9B-42DF-B114-427275307C67}"/>
          </ac:spMkLst>
        </pc:spChg>
        <pc:spChg chg="add mod ord">
          <ac:chgData name="ravino isaev" userId="85102f604654a529" providerId="LiveId" clId="{95852FAC-B342-43EF-A138-B9FB5DAA24A3}" dt="2022-01-19T00:12:39.684" v="1011" actId="1076"/>
          <ac:spMkLst>
            <pc:docMk/>
            <pc:sldMk cId="2377525915" sldId="267"/>
            <ac:spMk id="9" creationId="{C34BB858-9B1F-446B-BB54-C2A98AD5FAB7}"/>
          </ac:spMkLst>
        </pc:spChg>
        <pc:spChg chg="add mod ord">
          <ac:chgData name="ravino isaev" userId="85102f604654a529" providerId="LiveId" clId="{95852FAC-B342-43EF-A138-B9FB5DAA24A3}" dt="2022-01-19T00:18:34.746" v="1099" actId="1076"/>
          <ac:spMkLst>
            <pc:docMk/>
            <pc:sldMk cId="2377525915" sldId="267"/>
            <ac:spMk id="10" creationId="{C6907DFF-B64F-4EC9-9E39-C8C9F81D7976}"/>
          </ac:spMkLst>
        </pc:spChg>
        <pc:picChg chg="add mod ord">
          <ac:chgData name="ravino isaev" userId="85102f604654a529" providerId="LiveId" clId="{95852FAC-B342-43EF-A138-B9FB5DAA24A3}" dt="2022-01-19T00:12:31.900" v="1010" actId="1076"/>
          <ac:picMkLst>
            <pc:docMk/>
            <pc:sldMk cId="2377525915" sldId="267"/>
            <ac:picMk id="12" creationId="{9615E0A6-74BF-4020-B010-7FCEFF3B1EA2}"/>
          </ac:picMkLst>
        </pc:picChg>
        <pc:picChg chg="add mod ord">
          <ac:chgData name="ravino isaev" userId="85102f604654a529" providerId="LiveId" clId="{95852FAC-B342-43EF-A138-B9FB5DAA24A3}" dt="2022-01-19T00:13:16.639" v="1015" actId="14100"/>
          <ac:picMkLst>
            <pc:docMk/>
            <pc:sldMk cId="2377525915" sldId="267"/>
            <ac:picMk id="14" creationId="{DF5816AB-D7BD-463A-A257-2CC5BC2E36AE}"/>
          </ac:picMkLst>
        </pc:picChg>
      </pc:sldChg>
      <pc:sldChg chg="addSp delSp modSp add mod ord">
        <pc:chgData name="ravino isaev" userId="85102f604654a529" providerId="LiveId" clId="{95852FAC-B342-43EF-A138-B9FB5DAA24A3}" dt="2022-01-19T15:01:09.097" v="2474"/>
        <pc:sldMkLst>
          <pc:docMk/>
          <pc:sldMk cId="3308076417" sldId="268"/>
        </pc:sldMkLst>
        <pc:spChg chg="mod">
          <ac:chgData name="ravino isaev" userId="85102f604654a529" providerId="LiveId" clId="{95852FAC-B342-43EF-A138-B9FB5DAA24A3}" dt="2022-01-19T00:28:48.224" v="1190"/>
          <ac:spMkLst>
            <pc:docMk/>
            <pc:sldMk cId="3308076417" sldId="268"/>
            <ac:spMk id="2" creationId="{EC402551-F05C-4A51-A1FE-B26AECF9E4D8}"/>
          </ac:spMkLst>
        </pc:spChg>
        <pc:spChg chg="add mod">
          <ac:chgData name="ravino isaev" userId="85102f604654a529" providerId="LiveId" clId="{95852FAC-B342-43EF-A138-B9FB5DAA24A3}" dt="2022-01-19T14:51:22.293" v="2339" actId="1076"/>
          <ac:spMkLst>
            <pc:docMk/>
            <pc:sldMk cId="3308076417" sldId="268"/>
            <ac:spMk id="3" creationId="{7D51726E-1152-4868-B496-86240AC58FC5}"/>
          </ac:spMkLst>
        </pc:spChg>
        <pc:spChg chg="add del mod">
          <ac:chgData name="ravino isaev" userId="85102f604654a529" providerId="LiveId" clId="{95852FAC-B342-43EF-A138-B9FB5DAA24A3}" dt="2022-01-19T00:17:40.005" v="1091" actId="22"/>
          <ac:spMkLst>
            <pc:docMk/>
            <pc:sldMk cId="3308076417" sldId="268"/>
            <ac:spMk id="4" creationId="{8B56DAD4-EA93-47E4-8DC3-C402D21238A6}"/>
          </ac:spMkLst>
        </pc:spChg>
        <pc:spChg chg="add del mod">
          <ac:chgData name="ravino isaev" userId="85102f604654a529" providerId="LiveId" clId="{95852FAC-B342-43EF-A138-B9FB5DAA24A3}" dt="2022-01-19T00:17:53.040" v="1094" actId="22"/>
          <ac:spMkLst>
            <pc:docMk/>
            <pc:sldMk cId="3308076417" sldId="268"/>
            <ac:spMk id="6" creationId="{70DADC30-EDFA-47E7-A212-1B74FF702172}"/>
          </ac:spMkLst>
        </pc:spChg>
        <pc:spChg chg="mod">
          <ac:chgData name="ravino isaev" userId="85102f604654a529" providerId="LiveId" clId="{95852FAC-B342-43EF-A138-B9FB5DAA24A3}" dt="2022-01-19T00:15:49.578" v="1075" actId="20577"/>
          <ac:spMkLst>
            <pc:docMk/>
            <pc:sldMk cId="3308076417" sldId="268"/>
            <ac:spMk id="9" creationId="{C34BB858-9B1F-446B-BB54-C2A98AD5FAB7}"/>
          </ac:spMkLst>
        </pc:spChg>
        <pc:spChg chg="mod">
          <ac:chgData name="ravino isaev" userId="85102f604654a529" providerId="LiveId" clId="{95852FAC-B342-43EF-A138-B9FB5DAA24A3}" dt="2022-01-19T00:18:09.879" v="1098" actId="1076"/>
          <ac:spMkLst>
            <pc:docMk/>
            <pc:sldMk cId="3308076417" sldId="268"/>
            <ac:spMk id="10" creationId="{C6907DFF-B64F-4EC9-9E39-C8C9F81D7976}"/>
          </ac:spMkLst>
        </pc:spChg>
        <pc:spChg chg="add mod">
          <ac:chgData name="ravino isaev" userId="85102f604654a529" providerId="LiveId" clId="{95852FAC-B342-43EF-A138-B9FB5DAA24A3}" dt="2022-01-19T14:52:37.032" v="2468" actId="20577"/>
          <ac:spMkLst>
            <pc:docMk/>
            <pc:sldMk cId="3308076417" sldId="268"/>
            <ac:spMk id="11" creationId="{9CAC1DDA-91FE-4436-9B29-5461D54AAE50}"/>
          </ac:spMkLst>
        </pc:spChg>
        <pc:picChg chg="add mod ord">
          <ac:chgData name="ravino isaev" userId="85102f604654a529" providerId="LiveId" clId="{95852FAC-B342-43EF-A138-B9FB5DAA24A3}" dt="2022-01-19T00:17:48.001" v="1093" actId="1076"/>
          <ac:picMkLst>
            <pc:docMk/>
            <pc:sldMk cId="3308076417" sldId="268"/>
            <ac:picMk id="8" creationId="{FBF3ECA8-4861-416B-889E-59BFD92796BD}"/>
          </ac:picMkLst>
        </pc:picChg>
        <pc:picChg chg="del">
          <ac:chgData name="ravino isaev" userId="85102f604654a529" providerId="LiveId" clId="{95852FAC-B342-43EF-A138-B9FB5DAA24A3}" dt="2022-01-19T00:13:36.535" v="1018" actId="478"/>
          <ac:picMkLst>
            <pc:docMk/>
            <pc:sldMk cId="3308076417" sldId="268"/>
            <ac:picMk id="12" creationId="{9615E0A6-74BF-4020-B010-7FCEFF3B1EA2}"/>
          </ac:picMkLst>
        </pc:picChg>
        <pc:picChg chg="add mod ord">
          <ac:chgData name="ravino isaev" userId="85102f604654a529" providerId="LiveId" clId="{95852FAC-B342-43EF-A138-B9FB5DAA24A3}" dt="2022-01-19T00:18:04.200" v="1097" actId="1076"/>
          <ac:picMkLst>
            <pc:docMk/>
            <pc:sldMk cId="3308076417" sldId="268"/>
            <ac:picMk id="13" creationId="{7C1BF5F9-2635-4570-AB5A-DCF4B1231BC5}"/>
          </ac:picMkLst>
        </pc:picChg>
        <pc:picChg chg="del">
          <ac:chgData name="ravino isaev" userId="85102f604654a529" providerId="LiveId" clId="{95852FAC-B342-43EF-A138-B9FB5DAA24A3}" dt="2022-01-19T00:13:35.094" v="1017" actId="478"/>
          <ac:picMkLst>
            <pc:docMk/>
            <pc:sldMk cId="3308076417" sldId="268"/>
            <ac:picMk id="14" creationId="{DF5816AB-D7BD-463A-A257-2CC5BC2E36AE}"/>
          </ac:picMkLst>
        </pc:picChg>
      </pc:sldChg>
      <pc:sldChg chg="addSp delSp modSp add mod">
        <pc:chgData name="ravino isaev" userId="85102f604654a529" providerId="LiveId" clId="{95852FAC-B342-43EF-A138-B9FB5DAA24A3}" dt="2022-01-19T14:48:41.643" v="2259" actId="313"/>
        <pc:sldMkLst>
          <pc:docMk/>
          <pc:sldMk cId="2179324682" sldId="269"/>
        </pc:sldMkLst>
        <pc:spChg chg="mod">
          <ac:chgData name="ravino isaev" userId="85102f604654a529" providerId="LiveId" clId="{95852FAC-B342-43EF-A138-B9FB5DAA24A3}" dt="2022-01-19T00:28:48.224" v="1190"/>
          <ac:spMkLst>
            <pc:docMk/>
            <pc:sldMk cId="2179324682" sldId="269"/>
            <ac:spMk id="2" creationId="{EC402551-F05C-4A51-A1FE-B26AECF9E4D8}"/>
          </ac:spMkLst>
        </pc:spChg>
        <pc:spChg chg="add del mod">
          <ac:chgData name="ravino isaev" userId="85102f604654a529" providerId="LiveId" clId="{95852FAC-B342-43EF-A138-B9FB5DAA24A3}" dt="2022-01-19T14:37:04.097" v="2040" actId="22"/>
          <ac:spMkLst>
            <pc:docMk/>
            <pc:sldMk cId="2179324682" sldId="269"/>
            <ac:spMk id="4" creationId="{25BA910F-ACEC-4CA6-A1ED-2CC1193A7367}"/>
          </ac:spMkLst>
        </pc:spChg>
        <pc:spChg chg="add del mod">
          <ac:chgData name="ravino isaev" userId="85102f604654a529" providerId="LiveId" clId="{95852FAC-B342-43EF-A138-B9FB5DAA24A3}" dt="2022-01-19T00:21:28.133" v="1125" actId="22"/>
          <ac:spMkLst>
            <pc:docMk/>
            <pc:sldMk cId="2179324682" sldId="269"/>
            <ac:spMk id="6" creationId="{762C5175-8AE0-48BE-82BB-A0D9F4199BD5}"/>
          </ac:spMkLst>
        </pc:spChg>
        <pc:spChg chg="add mod">
          <ac:chgData name="ravino isaev" userId="85102f604654a529" providerId="LiveId" clId="{95852FAC-B342-43EF-A138-B9FB5DAA24A3}" dt="2022-01-19T14:48:41.643" v="2259" actId="313"/>
          <ac:spMkLst>
            <pc:docMk/>
            <pc:sldMk cId="2179324682" sldId="269"/>
            <ac:spMk id="7" creationId="{56EDBC7C-8AC0-4B24-A3C3-AF43EEA90694}"/>
          </ac:spMkLst>
        </pc:spChg>
        <pc:spChg chg="mod">
          <ac:chgData name="ravino isaev" userId="85102f604654a529" providerId="LiveId" clId="{95852FAC-B342-43EF-A138-B9FB5DAA24A3}" dt="2022-01-19T14:37:27.155" v="2063" actId="20577"/>
          <ac:spMkLst>
            <pc:docMk/>
            <pc:sldMk cId="2179324682" sldId="269"/>
            <ac:spMk id="9" creationId="{C34BB858-9B1F-446B-BB54-C2A98AD5FAB7}"/>
          </ac:spMkLst>
        </pc:spChg>
        <pc:spChg chg="add del mod">
          <ac:chgData name="ravino isaev" userId="85102f604654a529" providerId="LiveId" clId="{95852FAC-B342-43EF-A138-B9FB5DAA24A3}" dt="2022-01-19T00:22:06.679" v="1129" actId="22"/>
          <ac:spMkLst>
            <pc:docMk/>
            <pc:sldMk cId="2179324682" sldId="269"/>
            <ac:spMk id="11" creationId="{36FF69C5-71F3-4986-998B-E76EBF1BEB72}"/>
          </ac:spMkLst>
        </pc:spChg>
        <pc:spChg chg="add del mod">
          <ac:chgData name="ravino isaev" userId="85102f604654a529" providerId="LiveId" clId="{95852FAC-B342-43EF-A138-B9FB5DAA24A3}" dt="2022-01-19T00:25:05.940" v="1137" actId="22"/>
          <ac:spMkLst>
            <pc:docMk/>
            <pc:sldMk cId="2179324682" sldId="269"/>
            <ac:spMk id="20" creationId="{2F2CE39C-CBD1-4DF8-AFB2-CE692E38DE68}"/>
          </ac:spMkLst>
        </pc:spChg>
        <pc:picChg chg="add del mod">
          <ac:chgData name="ravino isaev" userId="85102f604654a529" providerId="LiveId" clId="{95852FAC-B342-43EF-A138-B9FB5DAA24A3}" dt="2022-01-19T00:21:26.636" v="1124" actId="478"/>
          <ac:picMkLst>
            <pc:docMk/>
            <pc:sldMk cId="2179324682" sldId="269"/>
            <ac:picMk id="4" creationId="{F19D1A19-5D02-4071-BA28-C13DE219E8AD}"/>
          </ac:picMkLst>
        </pc:picChg>
        <pc:picChg chg="add mod ord">
          <ac:chgData name="ravino isaev" userId="85102f604654a529" providerId="LiveId" clId="{95852FAC-B342-43EF-A138-B9FB5DAA24A3}" dt="2022-01-19T14:37:15.874" v="2043" actId="14100"/>
          <ac:picMkLst>
            <pc:docMk/>
            <pc:sldMk cId="2179324682" sldId="269"/>
            <ac:picMk id="6" creationId="{AE69049B-EFCD-432B-9A93-6DA449FB4274}"/>
          </ac:picMkLst>
        </pc:picChg>
        <pc:picChg chg="del">
          <ac:chgData name="ravino isaev" userId="85102f604654a529" providerId="LiveId" clId="{95852FAC-B342-43EF-A138-B9FB5DAA24A3}" dt="2022-01-19T00:20:51.228" v="1117" actId="478"/>
          <ac:picMkLst>
            <pc:docMk/>
            <pc:sldMk cId="2179324682" sldId="269"/>
            <ac:picMk id="8" creationId="{FBF3ECA8-4861-416B-889E-59BFD92796BD}"/>
          </ac:picMkLst>
        </pc:picChg>
        <pc:picChg chg="del">
          <ac:chgData name="ravino isaev" userId="85102f604654a529" providerId="LiveId" clId="{95852FAC-B342-43EF-A138-B9FB5DAA24A3}" dt="2022-01-19T00:21:11.953" v="1122" actId="478"/>
          <ac:picMkLst>
            <pc:docMk/>
            <pc:sldMk cId="2179324682" sldId="269"/>
            <ac:picMk id="13" creationId="{7C1BF5F9-2635-4570-AB5A-DCF4B1231BC5}"/>
          </ac:picMkLst>
        </pc:picChg>
        <pc:picChg chg="add del mod ord">
          <ac:chgData name="ravino isaev" userId="85102f604654a529" providerId="LiveId" clId="{95852FAC-B342-43EF-A138-B9FB5DAA24A3}" dt="2022-01-19T14:36:05.416" v="2039" actId="21"/>
          <ac:picMkLst>
            <pc:docMk/>
            <pc:sldMk cId="2179324682" sldId="269"/>
            <ac:picMk id="14" creationId="{206E218D-2062-40D9-AAF9-4CFF975EDA74}"/>
          </ac:picMkLst>
        </pc:picChg>
        <pc:picChg chg="add del mod ord">
          <ac:chgData name="ravino isaev" userId="85102f604654a529" providerId="LiveId" clId="{95852FAC-B342-43EF-A138-B9FB5DAA24A3}" dt="2022-01-19T00:25:01.931" v="1134" actId="478"/>
          <ac:picMkLst>
            <pc:docMk/>
            <pc:sldMk cId="2179324682" sldId="269"/>
            <ac:picMk id="16" creationId="{C26B099C-2B17-4917-9D6D-489F4014627F}"/>
          </ac:picMkLst>
        </pc:picChg>
        <pc:picChg chg="add del mod">
          <ac:chgData name="ravino isaev" userId="85102f604654a529" providerId="LiveId" clId="{95852FAC-B342-43EF-A138-B9FB5DAA24A3}" dt="2022-01-19T00:25:04.388" v="1136" actId="478"/>
          <ac:picMkLst>
            <pc:docMk/>
            <pc:sldMk cId="2179324682" sldId="269"/>
            <ac:picMk id="18" creationId="{19016B4F-0E90-4502-875F-38508A0CEE27}"/>
          </ac:picMkLst>
        </pc:picChg>
        <pc:picChg chg="add mod ord">
          <ac:chgData name="ravino isaev" userId="85102f604654a529" providerId="LiveId" clId="{95852FAC-B342-43EF-A138-B9FB5DAA24A3}" dt="2022-01-19T00:25:31.698" v="1143" actId="14100"/>
          <ac:picMkLst>
            <pc:docMk/>
            <pc:sldMk cId="2179324682" sldId="269"/>
            <ac:picMk id="22" creationId="{D6F70790-17BE-4CCB-BADB-F85DB9966ECD}"/>
          </ac:picMkLst>
        </pc:picChg>
      </pc:sldChg>
      <pc:sldChg chg="addSp delSp modSp new mod setBg delDesignElem">
        <pc:chgData name="ravino isaev" userId="85102f604654a529" providerId="LiveId" clId="{95852FAC-B342-43EF-A138-B9FB5DAA24A3}" dt="2022-01-19T00:28:48.224" v="1190"/>
        <pc:sldMkLst>
          <pc:docMk/>
          <pc:sldMk cId="3176684999" sldId="270"/>
        </pc:sldMkLst>
        <pc:spChg chg="mod">
          <ac:chgData name="ravino isaev" userId="85102f604654a529" providerId="LiveId" clId="{95852FAC-B342-43EF-A138-B9FB5DAA24A3}" dt="2022-01-19T00:27:23.238" v="1187" actId="26606"/>
          <ac:spMkLst>
            <pc:docMk/>
            <pc:sldMk cId="3176684999" sldId="270"/>
            <ac:spMk id="2" creationId="{1737700B-C01D-4DBD-B5B8-A0E9B8D06462}"/>
          </ac:spMkLst>
        </pc:spChg>
        <pc:spChg chg="add del">
          <ac:chgData name="ravino isaev" userId="85102f604654a529" providerId="LiveId" clId="{95852FAC-B342-43EF-A138-B9FB5DAA24A3}" dt="2022-01-19T00:27:20.812" v="1184" actId="26606"/>
          <ac:spMkLst>
            <pc:docMk/>
            <pc:sldMk cId="3176684999" sldId="270"/>
            <ac:spMk id="7" creationId="{B6EFD219-8BCD-4714-AFB2-AA1C6CAA6550}"/>
          </ac:spMkLst>
        </pc:spChg>
        <pc:spChg chg="add del">
          <ac:chgData name="ravino isaev" userId="85102f604654a529" providerId="LiveId" clId="{95852FAC-B342-43EF-A138-B9FB5DAA24A3}" dt="2022-01-19T00:27:20.812" v="1184" actId="26606"/>
          <ac:spMkLst>
            <pc:docMk/>
            <pc:sldMk cId="3176684999" sldId="270"/>
            <ac:spMk id="9" creationId="{06F0BB8C-8C08-44AD-9EBB-B43BE66A5B36}"/>
          </ac:spMkLst>
        </pc:spChg>
        <pc:spChg chg="add del">
          <ac:chgData name="ravino isaev" userId="85102f604654a529" providerId="LiveId" clId="{95852FAC-B342-43EF-A138-B9FB5DAA24A3}" dt="2022-01-19T00:27:23.238" v="1186" actId="26606"/>
          <ac:spMkLst>
            <pc:docMk/>
            <pc:sldMk cId="3176684999" sldId="270"/>
            <ac:spMk id="11" creationId="{3EE6EA0B-C562-460F-AF05-4E9EAEAD635D}"/>
          </ac:spMkLst>
        </pc:spChg>
        <pc:spChg chg="add del">
          <ac:chgData name="ravino isaev" userId="85102f604654a529" providerId="LiveId" clId="{95852FAC-B342-43EF-A138-B9FB5DAA24A3}" dt="2022-01-19T00:28:48.224" v="1190"/>
          <ac:spMkLst>
            <pc:docMk/>
            <pc:sldMk cId="3176684999" sldId="270"/>
            <ac:spMk id="13" creationId="{7037383D-B3BD-4659-8716-9FDBE7608BA2}"/>
          </ac:spMkLst>
        </pc:spChg>
        <pc:spChg chg="add del">
          <ac:chgData name="ravino isaev" userId="85102f604654a529" providerId="LiveId" clId="{95852FAC-B342-43EF-A138-B9FB5DAA24A3}" dt="2022-01-19T00:28:48.224" v="1190"/>
          <ac:spMkLst>
            <pc:docMk/>
            <pc:sldMk cId="3176684999" sldId="270"/>
            <ac:spMk id="14" creationId="{5E80338A-C5B0-4D0A-B4E6-37A03FD13423}"/>
          </ac:spMkLst>
        </pc:spChg>
      </pc:sldChg>
      <pc:sldChg chg="new del">
        <pc:chgData name="ravino isaev" userId="85102f604654a529" providerId="LiveId" clId="{95852FAC-B342-43EF-A138-B9FB5DAA24A3}" dt="2022-01-19T00:32:25.722" v="1193" actId="47"/>
        <pc:sldMkLst>
          <pc:docMk/>
          <pc:sldMk cId="2477089253" sldId="271"/>
        </pc:sldMkLst>
      </pc:sldChg>
      <pc:sldChg chg="addSp delSp modSp add mod setBg modClrScheme chgLayout">
        <pc:chgData name="ravino isaev" userId="85102f604654a529" providerId="LiveId" clId="{95852FAC-B342-43EF-A138-B9FB5DAA24A3}" dt="2022-01-19T14:57:41.498" v="2470" actId="313"/>
        <pc:sldMkLst>
          <pc:docMk/>
          <pc:sldMk cId="2821113635" sldId="271"/>
        </pc:sldMkLst>
        <pc:spChg chg="mod ord">
          <ac:chgData name="ravino isaev" userId="85102f604654a529" providerId="LiveId" clId="{95852FAC-B342-43EF-A138-B9FB5DAA24A3}" dt="2022-01-19T14:57:41.498" v="2470" actId="313"/>
          <ac:spMkLst>
            <pc:docMk/>
            <pc:sldMk cId="2821113635" sldId="271"/>
            <ac:spMk id="2" creationId="{EC402551-F05C-4A51-A1FE-B26AECF9E4D8}"/>
          </ac:spMkLst>
        </pc:spChg>
        <pc:spChg chg="add del mod">
          <ac:chgData name="ravino isaev" userId="85102f604654a529" providerId="LiveId" clId="{95852FAC-B342-43EF-A138-B9FB5DAA24A3}" dt="2022-01-19T00:33:54.520" v="1332" actId="22"/>
          <ac:spMkLst>
            <pc:docMk/>
            <pc:sldMk cId="2821113635" sldId="271"/>
            <ac:spMk id="4" creationId="{670B03FE-C441-4D7C-ADA0-7D0369B600DC}"/>
          </ac:spMkLst>
        </pc:spChg>
        <pc:spChg chg="add mod">
          <ac:chgData name="ravino isaev" userId="85102f604654a529" providerId="LiveId" clId="{95852FAC-B342-43EF-A138-B9FB5DAA24A3}" dt="2022-01-19T14:56:05.250" v="2469"/>
          <ac:spMkLst>
            <pc:docMk/>
            <pc:sldMk cId="2821113635" sldId="271"/>
            <ac:spMk id="8" creationId="{E8CCEBFF-94EA-4A34-A31A-ED6F4E60A608}"/>
          </ac:spMkLst>
        </pc:spChg>
        <pc:spChg chg="del mod ord">
          <ac:chgData name="ravino isaev" userId="85102f604654a529" providerId="LiveId" clId="{95852FAC-B342-43EF-A138-B9FB5DAA24A3}" dt="2022-01-19T00:33:08.164" v="1236" actId="478"/>
          <ac:spMkLst>
            <pc:docMk/>
            <pc:sldMk cId="2821113635" sldId="271"/>
            <ac:spMk id="9" creationId="{C34BB858-9B1F-446B-BB54-C2A98AD5FAB7}"/>
          </ac:spMkLst>
        </pc:spChg>
        <pc:spChg chg="del mod ord">
          <ac:chgData name="ravino isaev" userId="85102f604654a529" providerId="LiveId" clId="{95852FAC-B342-43EF-A138-B9FB5DAA24A3}" dt="2022-01-19T00:33:04.063" v="1235" actId="478"/>
          <ac:spMkLst>
            <pc:docMk/>
            <pc:sldMk cId="2821113635" sldId="271"/>
            <ac:spMk id="10" creationId="{C6907DFF-B64F-4EC9-9E39-C8C9F81D7976}"/>
          </ac:spMkLst>
        </pc:spChg>
        <pc:picChg chg="add mod">
          <ac:chgData name="ravino isaev" userId="85102f604654a529" providerId="LiveId" clId="{95852FAC-B342-43EF-A138-B9FB5DAA24A3}" dt="2022-01-19T14:37:44.240" v="2067" actId="26606"/>
          <ac:picMkLst>
            <pc:docMk/>
            <pc:sldMk cId="2821113635" sldId="271"/>
            <ac:picMk id="4" creationId="{BEA89E15-D3AE-4DC9-9365-FF03CD017EF2}"/>
          </ac:picMkLst>
        </pc:picChg>
        <pc:picChg chg="add del mod ord">
          <ac:chgData name="ravino isaev" userId="85102f604654a529" providerId="LiveId" clId="{95852FAC-B342-43EF-A138-B9FB5DAA24A3}" dt="2022-01-19T14:37:39.002" v="2065" actId="478"/>
          <ac:picMkLst>
            <pc:docMk/>
            <pc:sldMk cId="2821113635" sldId="271"/>
            <ac:picMk id="6" creationId="{9F186B84-922E-400C-8A94-5067F328B0EF}"/>
          </ac:picMkLst>
        </pc:picChg>
        <pc:picChg chg="del mod ord">
          <ac:chgData name="ravino isaev" userId="85102f604654a529" providerId="LiveId" clId="{95852FAC-B342-43EF-A138-B9FB5DAA24A3}" dt="2022-01-19T00:32:45.767" v="1197" actId="478"/>
          <ac:picMkLst>
            <pc:docMk/>
            <pc:sldMk cId="2821113635" sldId="271"/>
            <ac:picMk id="14" creationId="{206E218D-2062-40D9-AAF9-4CFF975EDA74}"/>
          </ac:picMkLst>
        </pc:picChg>
        <pc:picChg chg="del mod ord">
          <ac:chgData name="ravino isaev" userId="85102f604654a529" providerId="LiveId" clId="{95852FAC-B342-43EF-A138-B9FB5DAA24A3}" dt="2022-01-19T00:32:44.505" v="1196" actId="478"/>
          <ac:picMkLst>
            <pc:docMk/>
            <pc:sldMk cId="2821113635" sldId="271"/>
            <ac:picMk id="22" creationId="{D6F70790-17BE-4CCB-BADB-F85DB9966ECD}"/>
          </ac:picMkLst>
        </pc:picChg>
      </pc:sldChg>
      <pc:sldChg chg="addSp delSp modSp new mod setBg chgLayout">
        <pc:chgData name="ravino isaev" userId="85102f604654a529" providerId="LiveId" clId="{95852FAC-B342-43EF-A138-B9FB5DAA24A3}" dt="2022-01-19T00:38:11.262" v="1553" actId="26606"/>
        <pc:sldMkLst>
          <pc:docMk/>
          <pc:sldMk cId="3566823474" sldId="272"/>
        </pc:sldMkLst>
        <pc:spChg chg="mod ord">
          <ac:chgData name="ravino isaev" userId="85102f604654a529" providerId="LiveId" clId="{95852FAC-B342-43EF-A138-B9FB5DAA24A3}" dt="2022-01-19T00:38:11.262" v="1553" actId="26606"/>
          <ac:spMkLst>
            <pc:docMk/>
            <pc:sldMk cId="3566823474" sldId="272"/>
            <ac:spMk id="2" creationId="{DA5A9920-E540-413E-9C7A-07DDAE4BC41D}"/>
          </ac:spMkLst>
        </pc:spChg>
        <pc:spChg chg="add del mod">
          <ac:chgData name="ravino isaev" userId="85102f604654a529" providerId="LiveId" clId="{95852FAC-B342-43EF-A138-B9FB5DAA24A3}" dt="2022-01-19T00:37:33.007" v="1546" actId="6264"/>
          <ac:spMkLst>
            <pc:docMk/>
            <pc:sldMk cId="3566823474" sldId="272"/>
            <ac:spMk id="3" creationId="{40901F80-C103-43A5-942D-8E7F59526344}"/>
          </ac:spMkLst>
        </pc:spChg>
        <pc:picChg chg="add mod">
          <ac:chgData name="ravino isaev" userId="85102f604654a529" providerId="LiveId" clId="{95852FAC-B342-43EF-A138-B9FB5DAA24A3}" dt="2022-01-19T00:38:11.262" v="1553" actId="26606"/>
          <ac:picMkLst>
            <pc:docMk/>
            <pc:sldMk cId="3566823474" sldId="272"/>
            <ac:picMk id="4098" creationId="{D04505D6-46DF-49AA-9649-FA14485AAD10}"/>
          </ac:picMkLst>
        </pc:picChg>
      </pc:sldChg>
      <pc:sldChg chg="new del">
        <pc:chgData name="ravino isaev" userId="85102f604654a529" providerId="LiveId" clId="{95852FAC-B342-43EF-A138-B9FB5DAA24A3}" dt="2022-01-19T00:38:31.040" v="1555" actId="47"/>
        <pc:sldMkLst>
          <pc:docMk/>
          <pc:sldMk cId="1053087782" sldId="273"/>
        </pc:sldMkLst>
      </pc:sldChg>
      <pc:sldChg chg="addSp delSp modSp add mod modClrScheme chgLayout">
        <pc:chgData name="ravino isaev" userId="85102f604654a529" providerId="LiveId" clId="{95852FAC-B342-43EF-A138-B9FB5DAA24A3}" dt="2022-01-19T00:46:56.348" v="1911" actId="1076"/>
        <pc:sldMkLst>
          <pc:docMk/>
          <pc:sldMk cId="1419800550" sldId="273"/>
        </pc:sldMkLst>
        <pc:spChg chg="del mod">
          <ac:chgData name="ravino isaev" userId="85102f604654a529" providerId="LiveId" clId="{95852FAC-B342-43EF-A138-B9FB5DAA24A3}" dt="2022-01-19T00:40:52.226" v="1692" actId="478"/>
          <ac:spMkLst>
            <pc:docMk/>
            <pc:sldMk cId="1419800550" sldId="273"/>
            <ac:spMk id="2" creationId="{DA5A9920-E540-413E-9C7A-07DDAE4BC41D}"/>
          </ac:spMkLst>
        </pc:spChg>
        <pc:spChg chg="add del mod">
          <ac:chgData name="ravino isaev" userId="85102f604654a529" providerId="LiveId" clId="{95852FAC-B342-43EF-A138-B9FB5DAA24A3}" dt="2022-01-19T00:41:01.140" v="1695" actId="478"/>
          <ac:spMkLst>
            <pc:docMk/>
            <pc:sldMk cId="1419800550" sldId="273"/>
            <ac:spMk id="4" creationId="{20B62EFD-ED52-4562-89F2-0AC7934759E3}"/>
          </ac:spMkLst>
        </pc:spChg>
        <pc:spChg chg="add del mod ord">
          <ac:chgData name="ravino isaev" userId="85102f604654a529" providerId="LiveId" clId="{95852FAC-B342-43EF-A138-B9FB5DAA24A3}" dt="2022-01-19T00:42:54.037" v="1709" actId="478"/>
          <ac:spMkLst>
            <pc:docMk/>
            <pc:sldMk cId="1419800550" sldId="273"/>
            <ac:spMk id="5" creationId="{A0EC1C96-254C-4E4D-9E51-EF615A77ECB6}"/>
          </ac:spMkLst>
        </pc:spChg>
        <pc:spChg chg="add del mod ord">
          <ac:chgData name="ravino isaev" userId="85102f604654a529" providerId="LiveId" clId="{95852FAC-B342-43EF-A138-B9FB5DAA24A3}" dt="2022-01-19T00:46:56.348" v="1911" actId="1076"/>
          <ac:spMkLst>
            <pc:docMk/>
            <pc:sldMk cId="1419800550" sldId="273"/>
            <ac:spMk id="6" creationId="{7900281A-1F08-48D9-A419-48EAB7CCE735}"/>
          </ac:spMkLst>
        </pc:spChg>
        <pc:spChg chg="add mod">
          <ac:chgData name="ravino isaev" userId="85102f604654a529" providerId="LiveId" clId="{95852FAC-B342-43EF-A138-B9FB5DAA24A3}" dt="2022-01-19T00:46:27.398" v="1904" actId="1076"/>
          <ac:spMkLst>
            <pc:docMk/>
            <pc:sldMk cId="1419800550" sldId="273"/>
            <ac:spMk id="8" creationId="{1587F324-CF40-44BF-87E9-9AA6CEDEA63B}"/>
          </ac:spMkLst>
        </pc:spChg>
        <pc:spChg chg="add del mod">
          <ac:chgData name="ravino isaev" userId="85102f604654a529" providerId="LiveId" clId="{95852FAC-B342-43EF-A138-B9FB5DAA24A3}" dt="2022-01-19T00:44:41.080" v="1790" actId="478"/>
          <ac:spMkLst>
            <pc:docMk/>
            <pc:sldMk cId="1419800550" sldId="273"/>
            <ac:spMk id="9" creationId="{0637C7BD-CAC1-44C1-BCBE-778CA45EEA57}"/>
          </ac:spMkLst>
        </pc:spChg>
        <pc:picChg chg="add del mod">
          <ac:chgData name="ravino isaev" userId="85102f604654a529" providerId="LiveId" clId="{95852FAC-B342-43EF-A138-B9FB5DAA24A3}" dt="2022-01-19T00:46:27.398" v="1904" actId="1076"/>
          <ac:picMkLst>
            <pc:docMk/>
            <pc:sldMk cId="1419800550" sldId="273"/>
            <ac:picMk id="4098" creationId="{D04505D6-46DF-49AA-9649-FA14485AAD10}"/>
          </ac:picMkLst>
        </pc:picChg>
      </pc:sldChg>
      <pc:sldChg chg="addSp delSp modSp add mod setBg">
        <pc:chgData name="ravino isaev" userId="85102f604654a529" providerId="LiveId" clId="{95852FAC-B342-43EF-A138-B9FB5DAA24A3}" dt="2022-01-26T16:51:25.308" v="2719"/>
        <pc:sldMkLst>
          <pc:docMk/>
          <pc:sldMk cId="408620987" sldId="274"/>
        </pc:sldMkLst>
        <pc:spChg chg="del mod">
          <ac:chgData name="ravino isaev" userId="85102f604654a529" providerId="LiveId" clId="{95852FAC-B342-43EF-A138-B9FB5DAA24A3}" dt="2022-01-19T00:52:59.151" v="2028" actId="478"/>
          <ac:spMkLst>
            <pc:docMk/>
            <pc:sldMk cId="408620987" sldId="274"/>
            <ac:spMk id="2" creationId="{FFA0459B-DCF6-4CAD-BC6B-7768AD293E31}"/>
          </ac:spMkLst>
        </pc:spChg>
        <pc:spChg chg="mod">
          <ac:chgData name="ravino isaev" userId="85102f604654a529" providerId="LiveId" clId="{95852FAC-B342-43EF-A138-B9FB5DAA24A3}" dt="2022-01-26T16:38:07.680" v="2606" actId="1076"/>
          <ac:spMkLst>
            <pc:docMk/>
            <pc:sldMk cId="408620987" sldId="274"/>
            <ac:spMk id="3" creationId="{74889854-D2EE-4460-97D1-D5785B2DA00C}"/>
          </ac:spMkLst>
        </pc:spChg>
        <pc:spChg chg="add mod">
          <ac:chgData name="ravino isaev" userId="85102f604654a529" providerId="LiveId" clId="{95852FAC-B342-43EF-A138-B9FB5DAA24A3}" dt="2022-01-26T16:51:25.308" v="2719"/>
          <ac:spMkLst>
            <pc:docMk/>
            <pc:sldMk cId="408620987" sldId="274"/>
            <ac:spMk id="5" creationId="{BCA2C3DF-8E20-4441-B763-F6B749E32649}"/>
          </ac:spMkLst>
        </pc:spChg>
        <pc:spChg chg="add del">
          <ac:chgData name="ravino isaev" userId="85102f604654a529" providerId="LiveId" clId="{95852FAC-B342-43EF-A138-B9FB5DAA24A3}" dt="2022-01-19T00:53:31.685" v="2033" actId="26606"/>
          <ac:spMkLst>
            <pc:docMk/>
            <pc:sldMk cId="408620987" sldId="274"/>
            <ac:spMk id="71" creationId="{A4322390-8B58-46BE-88EB-D9FD30C08743}"/>
          </ac:spMkLst>
        </pc:spChg>
        <pc:picChg chg="add del mod">
          <ac:chgData name="ravino isaev" userId="85102f604654a529" providerId="LiveId" clId="{95852FAC-B342-43EF-A138-B9FB5DAA24A3}" dt="2022-01-26T16:38:22.775" v="2608"/>
          <ac:picMkLst>
            <pc:docMk/>
            <pc:sldMk cId="408620987" sldId="274"/>
            <ac:picMk id="4" creationId="{318C4DD5-F878-4B29-BBCF-0F5EB876C940}"/>
          </ac:picMkLst>
        </pc:picChg>
        <pc:picChg chg="mod">
          <ac:chgData name="ravino isaev" userId="85102f604654a529" providerId="LiveId" clId="{95852FAC-B342-43EF-A138-B9FB5DAA24A3}" dt="2022-01-26T16:49:28.436" v="2718" actId="1076"/>
          <ac:picMkLst>
            <pc:docMk/>
            <pc:sldMk cId="408620987" sldId="274"/>
            <ac:picMk id="1026" creationId="{02CC5DE7-22F4-41BB-84C8-3B728E2824F3}"/>
          </ac:picMkLst>
        </pc:picChg>
      </pc:sldChg>
      <pc:sldChg chg="addSp delSp modSp add mod">
        <pc:chgData name="ravino isaev" userId="85102f604654a529" providerId="LiveId" clId="{95852FAC-B342-43EF-A138-B9FB5DAA24A3}" dt="2022-01-26T16:33:08.265" v="2605" actId="20577"/>
        <pc:sldMkLst>
          <pc:docMk/>
          <pc:sldMk cId="48967777" sldId="275"/>
        </pc:sldMkLst>
        <pc:spChg chg="mod">
          <ac:chgData name="ravino isaev" userId="85102f604654a529" providerId="LiveId" clId="{95852FAC-B342-43EF-A138-B9FB5DAA24A3}" dt="2022-01-26T16:14:45.272" v="2540" actId="14100"/>
          <ac:spMkLst>
            <pc:docMk/>
            <pc:sldMk cId="48967777" sldId="275"/>
            <ac:spMk id="7" creationId="{56EDBC7C-8AC0-4B24-A3C3-AF43EEA90694}"/>
          </ac:spMkLst>
        </pc:spChg>
        <pc:spChg chg="add del mod">
          <ac:chgData name="ravino isaev" userId="85102f604654a529" providerId="LiveId" clId="{95852FAC-B342-43EF-A138-B9FB5DAA24A3}" dt="2022-01-26T16:13:00.145" v="2516" actId="22"/>
          <ac:spMkLst>
            <pc:docMk/>
            <pc:sldMk cId="48967777" sldId="275"/>
            <ac:spMk id="8" creationId="{FB448C7B-1925-4B1D-A6C2-92176BE359FD}"/>
          </ac:spMkLst>
        </pc:spChg>
        <pc:spChg chg="mod">
          <ac:chgData name="ravino isaev" userId="85102f604654a529" providerId="LiveId" clId="{95852FAC-B342-43EF-A138-B9FB5DAA24A3}" dt="2022-01-26T16:19:16.804" v="2558" actId="313"/>
          <ac:spMkLst>
            <pc:docMk/>
            <pc:sldMk cId="48967777" sldId="275"/>
            <ac:spMk id="9" creationId="{C34BB858-9B1F-446B-BB54-C2A98AD5FAB7}"/>
          </ac:spMkLst>
        </pc:spChg>
        <pc:spChg chg="mod">
          <ac:chgData name="ravino isaev" userId="85102f604654a529" providerId="LiveId" clId="{95852FAC-B342-43EF-A138-B9FB5DAA24A3}" dt="2022-01-26T16:31:42.492" v="2590" actId="20577"/>
          <ac:spMkLst>
            <pc:docMk/>
            <pc:sldMk cId="48967777" sldId="275"/>
            <ac:spMk id="10" creationId="{C6907DFF-B64F-4EC9-9E39-C8C9F81D7976}"/>
          </ac:spMkLst>
        </pc:spChg>
        <pc:spChg chg="add del mod">
          <ac:chgData name="ravino isaev" userId="85102f604654a529" providerId="LiveId" clId="{95852FAC-B342-43EF-A138-B9FB5DAA24A3}" dt="2022-01-26T16:16:32.852" v="2542" actId="22"/>
          <ac:spMkLst>
            <pc:docMk/>
            <pc:sldMk cId="48967777" sldId="275"/>
            <ac:spMk id="14" creationId="{95544903-71AC-4F2B-990D-77DA9C9ABEEC}"/>
          </ac:spMkLst>
        </pc:spChg>
        <pc:spChg chg="add mod">
          <ac:chgData name="ravino isaev" userId="85102f604654a529" providerId="LiveId" clId="{95852FAC-B342-43EF-A138-B9FB5DAA24A3}" dt="2022-01-26T16:33:08.265" v="2605" actId="20577"/>
          <ac:spMkLst>
            <pc:docMk/>
            <pc:sldMk cId="48967777" sldId="275"/>
            <ac:spMk id="18" creationId="{E9F700D6-7A50-48EF-A525-0C11566C2E41}"/>
          </ac:spMkLst>
        </pc:spChg>
        <pc:spChg chg="add del mod">
          <ac:chgData name="ravino isaev" userId="85102f604654a529" providerId="LiveId" clId="{95852FAC-B342-43EF-A138-B9FB5DAA24A3}" dt="2022-01-26T16:17:51.442" v="2554"/>
          <ac:spMkLst>
            <pc:docMk/>
            <pc:sldMk cId="48967777" sldId="275"/>
            <ac:spMk id="19" creationId="{C4F5D666-9D06-4C89-ADD9-AEB0DE711DC6}"/>
          </ac:spMkLst>
        </pc:spChg>
        <pc:spChg chg="add del mod">
          <ac:chgData name="ravino isaev" userId="85102f604654a529" providerId="LiveId" clId="{95852FAC-B342-43EF-A138-B9FB5DAA24A3}" dt="2022-01-26T16:21:07.487" v="2560" actId="22"/>
          <ac:spMkLst>
            <pc:docMk/>
            <pc:sldMk cId="48967777" sldId="275"/>
            <ac:spMk id="20" creationId="{6D83A167-2F8F-4B29-A982-D1644B35E51A}"/>
          </ac:spMkLst>
        </pc:spChg>
        <pc:spChg chg="add del mod">
          <ac:chgData name="ravino isaev" userId="85102f604654a529" providerId="LiveId" clId="{95852FAC-B342-43EF-A138-B9FB5DAA24A3}" dt="2022-01-26T16:31:01.306" v="2571" actId="22"/>
          <ac:spMkLst>
            <pc:docMk/>
            <pc:sldMk cId="48967777" sldId="275"/>
            <ac:spMk id="25" creationId="{CF9A85A7-395B-46FB-8FAF-216F02C2CC7A}"/>
          </ac:spMkLst>
        </pc:spChg>
        <pc:picChg chg="add del mod">
          <ac:chgData name="ravino isaev" userId="85102f604654a529" providerId="LiveId" clId="{95852FAC-B342-43EF-A138-B9FB5DAA24A3}" dt="2022-01-26T16:12:58.203" v="2515" actId="478"/>
          <ac:picMkLst>
            <pc:docMk/>
            <pc:sldMk cId="48967777" sldId="275"/>
            <ac:picMk id="4" creationId="{106DBA91-6375-45AD-A407-7415C743202A}"/>
          </ac:picMkLst>
        </pc:picChg>
        <pc:picChg chg="del mod">
          <ac:chgData name="ravino isaev" userId="85102f604654a529" providerId="LiveId" clId="{95852FAC-B342-43EF-A138-B9FB5DAA24A3}" dt="2022-01-26T16:12:54.433" v="2513" actId="478"/>
          <ac:picMkLst>
            <pc:docMk/>
            <pc:sldMk cId="48967777" sldId="275"/>
            <ac:picMk id="6" creationId="{AE69049B-EFCD-432B-9A93-6DA449FB4274}"/>
          </ac:picMkLst>
        </pc:picChg>
        <pc:picChg chg="add del mod ord">
          <ac:chgData name="ravino isaev" userId="85102f604654a529" providerId="LiveId" clId="{95852FAC-B342-43EF-A138-B9FB5DAA24A3}" dt="2022-01-26T16:21:05.769" v="2559" actId="478"/>
          <ac:picMkLst>
            <pc:docMk/>
            <pc:sldMk cId="48967777" sldId="275"/>
            <ac:picMk id="12" creationId="{2BB16ACA-8EA7-4FFA-81F9-8236A175C02F}"/>
          </ac:picMkLst>
        </pc:picChg>
        <pc:picChg chg="add del mod ord">
          <ac:chgData name="ravino isaev" userId="85102f604654a529" providerId="LiveId" clId="{95852FAC-B342-43EF-A138-B9FB5DAA24A3}" dt="2022-01-26T16:30:59.633" v="2570" actId="478"/>
          <ac:picMkLst>
            <pc:docMk/>
            <pc:sldMk cId="48967777" sldId="275"/>
            <ac:picMk id="16" creationId="{546C0FB8-5BC5-4666-85DA-291553978D37}"/>
          </ac:picMkLst>
        </pc:picChg>
        <pc:picChg chg="del">
          <ac:chgData name="ravino isaev" userId="85102f604654a529" providerId="LiveId" clId="{95852FAC-B342-43EF-A138-B9FB5DAA24A3}" dt="2022-01-26T16:15:23.503" v="2541" actId="478"/>
          <ac:picMkLst>
            <pc:docMk/>
            <pc:sldMk cId="48967777" sldId="275"/>
            <ac:picMk id="22" creationId="{D6F70790-17BE-4CCB-BADB-F85DB9966ECD}"/>
          </ac:picMkLst>
        </pc:picChg>
        <pc:picChg chg="add mod ord">
          <ac:chgData name="ravino isaev" userId="85102f604654a529" providerId="LiveId" clId="{95852FAC-B342-43EF-A138-B9FB5DAA24A3}" dt="2022-01-26T16:27:07.395" v="2569" actId="14100"/>
          <ac:picMkLst>
            <pc:docMk/>
            <pc:sldMk cId="48967777" sldId="275"/>
            <ac:picMk id="23" creationId="{4774872F-94AA-4FF2-AC6B-548682270A68}"/>
          </ac:picMkLst>
        </pc:picChg>
        <pc:picChg chg="add mod ord">
          <ac:chgData name="ravino isaev" userId="85102f604654a529" providerId="LiveId" clId="{95852FAC-B342-43EF-A138-B9FB5DAA24A3}" dt="2022-01-26T16:31:33.886" v="2575" actId="1076"/>
          <ac:picMkLst>
            <pc:docMk/>
            <pc:sldMk cId="48967777" sldId="275"/>
            <ac:picMk id="27" creationId="{BBABCB12-E58A-4803-98D3-975EB47D270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5A102-BD70-4B40-85A6-A2C56B477ED3}" type="doc">
      <dgm:prSet loTypeId="urn:microsoft.com/office/officeart/2005/8/layout/process4" loCatId="process" qsTypeId="urn:microsoft.com/office/officeart/2005/8/quickstyle/simple1" qsCatId="simple" csTypeId="urn:microsoft.com/office/officeart/2005/8/colors/accent5_2" csCatId="accent5" phldr="1"/>
      <dgm:spPr/>
      <dgm:t>
        <a:bodyPr/>
        <a:lstStyle/>
        <a:p>
          <a:endParaRPr lang="en-US"/>
        </a:p>
      </dgm:t>
    </dgm:pt>
    <dgm:pt modelId="{D64CE23F-D845-4769-807C-527A144254BB}">
      <dgm:prSet/>
      <dgm:spPr/>
      <dgm:t>
        <a:bodyPr/>
        <a:lstStyle/>
        <a:p>
          <a:pPr>
            <a:lnSpc>
              <a:spcPct val="100000"/>
            </a:lnSpc>
            <a:defRPr b="1"/>
          </a:pPr>
          <a:r>
            <a:rPr lang="en-US"/>
            <a:t>All our data we get from the site:</a:t>
          </a:r>
        </a:p>
      </dgm:t>
    </dgm:pt>
    <dgm:pt modelId="{7583D5E8-F06C-4EED-AB55-C385FB13353C}" type="parTrans" cxnId="{FB421557-A277-4389-900C-8332E1785134}">
      <dgm:prSet/>
      <dgm:spPr/>
      <dgm:t>
        <a:bodyPr/>
        <a:lstStyle/>
        <a:p>
          <a:endParaRPr lang="en-US"/>
        </a:p>
      </dgm:t>
    </dgm:pt>
    <dgm:pt modelId="{54F39A38-7337-491C-890E-2119710F3F3B}" type="sibTrans" cxnId="{FB421557-A277-4389-900C-8332E1785134}">
      <dgm:prSet/>
      <dgm:spPr/>
      <dgm:t>
        <a:bodyPr/>
        <a:lstStyle/>
        <a:p>
          <a:endParaRPr lang="en-US"/>
        </a:p>
      </dgm:t>
    </dgm:pt>
    <dgm:pt modelId="{E249A4E2-E988-4491-800A-90359524F314}">
      <dgm:prSet/>
      <dgm:spPr/>
      <dgm:t>
        <a:bodyPr/>
        <a:lstStyle/>
        <a:p>
          <a:pPr>
            <a:lnSpc>
              <a:spcPct val="100000"/>
            </a:lnSpc>
          </a:pPr>
          <a:r>
            <a:rPr lang="en-US" dirty="0"/>
            <a:t>https://www.hltv.org</a:t>
          </a:r>
        </a:p>
      </dgm:t>
    </dgm:pt>
    <dgm:pt modelId="{AC2697FB-5218-4CA8-B7BC-EE489F180628}" type="parTrans" cxnId="{78F099DB-1C80-4719-BFCC-A595EFBB5A75}">
      <dgm:prSet/>
      <dgm:spPr/>
      <dgm:t>
        <a:bodyPr/>
        <a:lstStyle/>
        <a:p>
          <a:endParaRPr lang="en-US"/>
        </a:p>
      </dgm:t>
    </dgm:pt>
    <dgm:pt modelId="{162525B6-55F4-441F-B8B8-F2231CE907BD}" type="sibTrans" cxnId="{78F099DB-1C80-4719-BFCC-A595EFBB5A75}">
      <dgm:prSet/>
      <dgm:spPr/>
      <dgm:t>
        <a:bodyPr/>
        <a:lstStyle/>
        <a:p>
          <a:endParaRPr lang="en-US"/>
        </a:p>
      </dgm:t>
    </dgm:pt>
    <dgm:pt modelId="{64D8CE1E-99DC-4F57-B681-EE6D5A4B0C2C}">
      <dgm:prSet/>
      <dgm:spPr/>
      <dgm:t>
        <a:bodyPr/>
        <a:lstStyle/>
        <a:p>
          <a:pPr>
            <a:lnSpc>
              <a:spcPct val="100000"/>
            </a:lnSpc>
            <a:defRPr b="1"/>
          </a:pPr>
          <a:r>
            <a:rPr lang="en-US" dirty="0"/>
            <a:t>On the site you can find statistic data from counter strike events.</a:t>
          </a:r>
        </a:p>
      </dgm:t>
    </dgm:pt>
    <dgm:pt modelId="{7F22608E-4F3E-4710-A56A-735EF8CF6E20}" type="parTrans" cxnId="{594FAA37-13D6-450D-A353-6923321BE761}">
      <dgm:prSet/>
      <dgm:spPr/>
      <dgm:t>
        <a:bodyPr/>
        <a:lstStyle/>
        <a:p>
          <a:endParaRPr lang="en-US"/>
        </a:p>
      </dgm:t>
    </dgm:pt>
    <dgm:pt modelId="{2E6DAC47-083C-48B4-A0D1-2F7A61DAE01B}" type="sibTrans" cxnId="{594FAA37-13D6-450D-A353-6923321BE761}">
      <dgm:prSet/>
      <dgm:spPr/>
      <dgm:t>
        <a:bodyPr/>
        <a:lstStyle/>
        <a:p>
          <a:endParaRPr lang="en-US"/>
        </a:p>
      </dgm:t>
    </dgm:pt>
    <dgm:pt modelId="{2C6B685D-2B79-45C0-934A-64BA62F4E591}" type="pres">
      <dgm:prSet presAssocID="{E045A102-BD70-4B40-85A6-A2C56B477ED3}" presName="Name0" presStyleCnt="0">
        <dgm:presLayoutVars>
          <dgm:dir/>
          <dgm:animLvl val="lvl"/>
          <dgm:resizeHandles val="exact"/>
        </dgm:presLayoutVars>
      </dgm:prSet>
      <dgm:spPr/>
    </dgm:pt>
    <dgm:pt modelId="{C961627B-E80F-406E-8646-D4BDFD9C3CB4}" type="pres">
      <dgm:prSet presAssocID="{64D8CE1E-99DC-4F57-B681-EE6D5A4B0C2C}" presName="boxAndChildren" presStyleCnt="0"/>
      <dgm:spPr/>
    </dgm:pt>
    <dgm:pt modelId="{A3FAC03A-EE4E-4ED8-89F3-74FA3957F258}" type="pres">
      <dgm:prSet presAssocID="{64D8CE1E-99DC-4F57-B681-EE6D5A4B0C2C}" presName="parentTextBox" presStyleLbl="node1" presStyleIdx="0" presStyleCnt="2"/>
      <dgm:spPr/>
    </dgm:pt>
    <dgm:pt modelId="{EF736F17-4E36-46F1-86F1-491AD8266454}" type="pres">
      <dgm:prSet presAssocID="{54F39A38-7337-491C-890E-2119710F3F3B}" presName="sp" presStyleCnt="0"/>
      <dgm:spPr/>
    </dgm:pt>
    <dgm:pt modelId="{03724E7E-1833-44A7-B931-B4370ED69D82}" type="pres">
      <dgm:prSet presAssocID="{D64CE23F-D845-4769-807C-527A144254BB}" presName="arrowAndChildren" presStyleCnt="0"/>
      <dgm:spPr/>
    </dgm:pt>
    <dgm:pt modelId="{37BD71E4-85B7-4A46-BD3F-E9EB33E1FD51}" type="pres">
      <dgm:prSet presAssocID="{D64CE23F-D845-4769-807C-527A144254BB}" presName="parentTextArrow" presStyleLbl="node1" presStyleIdx="0" presStyleCnt="2"/>
      <dgm:spPr/>
    </dgm:pt>
    <dgm:pt modelId="{C799709A-0A0F-4044-8FE4-0D34165E37B9}" type="pres">
      <dgm:prSet presAssocID="{D64CE23F-D845-4769-807C-527A144254BB}" presName="arrow" presStyleLbl="node1" presStyleIdx="1" presStyleCnt="2"/>
      <dgm:spPr/>
    </dgm:pt>
    <dgm:pt modelId="{AE5A34F2-800B-46B6-8AAF-27E821F6533B}" type="pres">
      <dgm:prSet presAssocID="{D64CE23F-D845-4769-807C-527A144254BB}" presName="descendantArrow" presStyleCnt="0"/>
      <dgm:spPr/>
    </dgm:pt>
    <dgm:pt modelId="{776F017B-8078-48D0-B7DC-436D1F304CB3}" type="pres">
      <dgm:prSet presAssocID="{E249A4E2-E988-4491-800A-90359524F314}" presName="childTextArrow" presStyleLbl="fgAccFollowNode1" presStyleIdx="0" presStyleCnt="1">
        <dgm:presLayoutVars>
          <dgm:bulletEnabled val="1"/>
        </dgm:presLayoutVars>
      </dgm:prSet>
      <dgm:spPr/>
    </dgm:pt>
  </dgm:ptLst>
  <dgm:cxnLst>
    <dgm:cxn modelId="{B619182F-0AC8-47FC-9902-4A11C6728FB9}" type="presOf" srcId="{D64CE23F-D845-4769-807C-527A144254BB}" destId="{C799709A-0A0F-4044-8FE4-0D34165E37B9}" srcOrd="1" destOrd="0" presId="urn:microsoft.com/office/officeart/2005/8/layout/process4"/>
    <dgm:cxn modelId="{594FAA37-13D6-450D-A353-6923321BE761}" srcId="{E045A102-BD70-4B40-85A6-A2C56B477ED3}" destId="{64D8CE1E-99DC-4F57-B681-EE6D5A4B0C2C}" srcOrd="1" destOrd="0" parTransId="{7F22608E-4F3E-4710-A56A-735EF8CF6E20}" sibTransId="{2E6DAC47-083C-48B4-A0D1-2F7A61DAE01B}"/>
    <dgm:cxn modelId="{DA492D42-836A-4494-8A47-80C7AF61753C}" type="presOf" srcId="{E045A102-BD70-4B40-85A6-A2C56B477ED3}" destId="{2C6B685D-2B79-45C0-934A-64BA62F4E591}" srcOrd="0" destOrd="0" presId="urn:microsoft.com/office/officeart/2005/8/layout/process4"/>
    <dgm:cxn modelId="{FB421557-A277-4389-900C-8332E1785134}" srcId="{E045A102-BD70-4B40-85A6-A2C56B477ED3}" destId="{D64CE23F-D845-4769-807C-527A144254BB}" srcOrd="0" destOrd="0" parTransId="{7583D5E8-F06C-4EED-AB55-C385FB13353C}" sibTransId="{54F39A38-7337-491C-890E-2119710F3F3B}"/>
    <dgm:cxn modelId="{83E0C180-840C-48BE-874F-00D5A099F93E}" type="presOf" srcId="{E249A4E2-E988-4491-800A-90359524F314}" destId="{776F017B-8078-48D0-B7DC-436D1F304CB3}" srcOrd="0" destOrd="0" presId="urn:microsoft.com/office/officeart/2005/8/layout/process4"/>
    <dgm:cxn modelId="{FCD87F96-940A-4CBC-9B89-2A180BB6E86E}" type="presOf" srcId="{64D8CE1E-99DC-4F57-B681-EE6D5A4B0C2C}" destId="{A3FAC03A-EE4E-4ED8-89F3-74FA3957F258}" srcOrd="0" destOrd="0" presId="urn:microsoft.com/office/officeart/2005/8/layout/process4"/>
    <dgm:cxn modelId="{6B29EAC5-3C50-42AF-9B07-66C482D6D9AF}" type="presOf" srcId="{D64CE23F-D845-4769-807C-527A144254BB}" destId="{37BD71E4-85B7-4A46-BD3F-E9EB33E1FD51}" srcOrd="0" destOrd="0" presId="urn:microsoft.com/office/officeart/2005/8/layout/process4"/>
    <dgm:cxn modelId="{78F099DB-1C80-4719-BFCC-A595EFBB5A75}" srcId="{D64CE23F-D845-4769-807C-527A144254BB}" destId="{E249A4E2-E988-4491-800A-90359524F314}" srcOrd="0" destOrd="0" parTransId="{AC2697FB-5218-4CA8-B7BC-EE489F180628}" sibTransId="{162525B6-55F4-441F-B8B8-F2231CE907BD}"/>
    <dgm:cxn modelId="{620D9503-89CF-401B-A172-455E47834AD4}" type="presParOf" srcId="{2C6B685D-2B79-45C0-934A-64BA62F4E591}" destId="{C961627B-E80F-406E-8646-D4BDFD9C3CB4}" srcOrd="0" destOrd="0" presId="urn:microsoft.com/office/officeart/2005/8/layout/process4"/>
    <dgm:cxn modelId="{7CC2A173-D82A-4C9A-AEBB-EAB8D2EE7263}" type="presParOf" srcId="{C961627B-E80F-406E-8646-D4BDFD9C3CB4}" destId="{A3FAC03A-EE4E-4ED8-89F3-74FA3957F258}" srcOrd="0" destOrd="0" presId="urn:microsoft.com/office/officeart/2005/8/layout/process4"/>
    <dgm:cxn modelId="{765A1169-DB33-4F81-B3B5-720C519D089A}" type="presParOf" srcId="{2C6B685D-2B79-45C0-934A-64BA62F4E591}" destId="{EF736F17-4E36-46F1-86F1-491AD8266454}" srcOrd="1" destOrd="0" presId="urn:microsoft.com/office/officeart/2005/8/layout/process4"/>
    <dgm:cxn modelId="{E80B2B80-7671-4D0F-9CC9-CC26698C3710}" type="presParOf" srcId="{2C6B685D-2B79-45C0-934A-64BA62F4E591}" destId="{03724E7E-1833-44A7-B931-B4370ED69D82}" srcOrd="2" destOrd="0" presId="urn:microsoft.com/office/officeart/2005/8/layout/process4"/>
    <dgm:cxn modelId="{F3DCE150-9E6D-47F1-8B75-3822B2C05479}" type="presParOf" srcId="{03724E7E-1833-44A7-B931-B4370ED69D82}" destId="{37BD71E4-85B7-4A46-BD3F-E9EB33E1FD51}" srcOrd="0" destOrd="0" presId="urn:microsoft.com/office/officeart/2005/8/layout/process4"/>
    <dgm:cxn modelId="{57D53A3B-63AD-4E64-BABA-7741E53D6219}" type="presParOf" srcId="{03724E7E-1833-44A7-B931-B4370ED69D82}" destId="{C799709A-0A0F-4044-8FE4-0D34165E37B9}" srcOrd="1" destOrd="0" presId="urn:microsoft.com/office/officeart/2005/8/layout/process4"/>
    <dgm:cxn modelId="{C573556C-85E9-447C-80CB-30728597D40F}" type="presParOf" srcId="{03724E7E-1833-44A7-B931-B4370ED69D82}" destId="{AE5A34F2-800B-46B6-8AAF-27E821F6533B}" srcOrd="2" destOrd="0" presId="urn:microsoft.com/office/officeart/2005/8/layout/process4"/>
    <dgm:cxn modelId="{280ED719-283B-46F9-9081-1A90A4A57972}" type="presParOf" srcId="{AE5A34F2-800B-46B6-8AAF-27E821F6533B}" destId="{776F017B-8078-48D0-B7DC-436D1F304CB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AC03A-EE4E-4ED8-89F3-74FA3957F258}">
      <dsp:nvSpPr>
        <dsp:cNvPr id="0" name=""/>
        <dsp:cNvSpPr/>
      </dsp:nvSpPr>
      <dsp:spPr>
        <a:xfrm>
          <a:off x="0" y="2532619"/>
          <a:ext cx="4338409" cy="166167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defRPr b="1"/>
          </a:pPr>
          <a:r>
            <a:rPr lang="en-US" sz="2000" kern="1200" dirty="0"/>
            <a:t>On the site you can find statistic data from counter strike events.</a:t>
          </a:r>
        </a:p>
      </dsp:txBody>
      <dsp:txXfrm>
        <a:off x="0" y="2532619"/>
        <a:ext cx="4338409" cy="1661672"/>
      </dsp:txXfrm>
    </dsp:sp>
    <dsp:sp modelId="{C799709A-0A0F-4044-8FE4-0D34165E37B9}">
      <dsp:nvSpPr>
        <dsp:cNvPr id="0" name=""/>
        <dsp:cNvSpPr/>
      </dsp:nvSpPr>
      <dsp:spPr>
        <a:xfrm rot="10800000">
          <a:off x="0" y="1892"/>
          <a:ext cx="4338409" cy="2555652"/>
        </a:xfrm>
        <a:prstGeom prst="upArrowCallou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defRPr b="1"/>
          </a:pPr>
          <a:r>
            <a:rPr lang="en-US" sz="2000" kern="1200"/>
            <a:t>All our data we get from the site:</a:t>
          </a:r>
        </a:p>
      </dsp:txBody>
      <dsp:txXfrm rot="-10800000">
        <a:off x="0" y="1892"/>
        <a:ext cx="4338409" cy="897034"/>
      </dsp:txXfrm>
    </dsp:sp>
    <dsp:sp modelId="{776F017B-8078-48D0-B7DC-436D1F304CB3}">
      <dsp:nvSpPr>
        <dsp:cNvPr id="0" name=""/>
        <dsp:cNvSpPr/>
      </dsp:nvSpPr>
      <dsp:spPr>
        <a:xfrm>
          <a:off x="0" y="898926"/>
          <a:ext cx="4338409" cy="764140"/>
        </a:xfrm>
        <a:prstGeom prst="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100000"/>
            </a:lnSpc>
            <a:spcBef>
              <a:spcPct val="0"/>
            </a:spcBef>
            <a:spcAft>
              <a:spcPct val="35000"/>
            </a:spcAft>
            <a:buNone/>
          </a:pPr>
          <a:r>
            <a:rPr lang="en-US" sz="3100" kern="1200" dirty="0"/>
            <a:t>https://www.hltv.org</a:t>
          </a:r>
        </a:p>
      </dsp:txBody>
      <dsp:txXfrm>
        <a:off x="0" y="898926"/>
        <a:ext cx="4338409" cy="7641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22692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31583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0320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911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118852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387468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68014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76742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831161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295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9195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5028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04902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848536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C8CE136-ED4F-4202-AA09-5419F0354F31}" type="datetimeFigureOut">
              <a:rPr lang="de-DE" smtClean="0"/>
              <a:t>26.01.2022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361993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526076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CE136-ED4F-4202-AA09-5419F0354F31}" type="datetimeFigureOut">
              <a:rPr lang="de-DE" smtClean="0"/>
              <a:t>26.01.2022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8188216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152646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577495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00097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478220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11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5859921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36526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1275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9615350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803476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4205954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247070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1362519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0123432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989210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C8CE136-ED4F-4202-AA09-5419F0354F31}" type="datetimeFigureOut">
              <a:rPr lang="de-DE" smtClean="0"/>
              <a:t>26.01.2022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2196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06105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6175750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CE136-ED4F-4202-AA09-5419F0354F31}" type="datetimeFigureOut">
              <a:rPr lang="de-DE" smtClean="0"/>
              <a:t>26.01.2022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6328061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2704347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de-DE"/>
          </a:p>
        </p:txBody>
      </p:sp>
      <p:sp>
        <p:nvSpPr>
          <p:cNvPr id="7" name="Slide Number Placeholder 6"/>
          <p:cNvSpPr>
            <a:spLocks noGrp="1"/>
          </p:cNvSpPr>
          <p:nvPr>
            <p:ph type="sldNum" sz="quarter" idx="12"/>
          </p:nvPr>
        </p:nvSpPr>
        <p:spPr>
          <a:xfrm>
            <a:off x="10742612" y="5883275"/>
            <a:ext cx="322567" cy="365125"/>
          </a:xfrm>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315244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4903000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6228646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0194213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5335471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5493164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5725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C8CE136-ED4F-4202-AA09-5419F0354F31}" type="datetimeFigureOut">
              <a:rPr lang="de-DE" smtClean="0"/>
              <a:t>26.01.2022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0949686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525068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622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02327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27447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24694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85339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8CE136-ED4F-4202-AA09-5419F0354F31}" type="datetimeFigureOut">
              <a:rPr lang="de-DE" smtClean="0"/>
              <a:t>26.01.2022</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3221CA-5877-4F13-B2AF-1551D926710E}" type="slidenum">
              <a:rPr lang="de-DE" smtClean="0"/>
              <a:t>‹Nr.›</a:t>
            </a:fld>
            <a:endParaRPr lang="de-DE"/>
          </a:p>
        </p:txBody>
      </p:sp>
    </p:spTree>
    <p:extLst>
      <p:ext uri="{BB962C8B-B14F-4D97-AF65-F5344CB8AC3E}">
        <p14:creationId xmlns:p14="http://schemas.microsoft.com/office/powerpoint/2010/main" val="1699209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C8CE136-ED4F-4202-AA09-5419F0354F31}" type="datetimeFigureOut">
              <a:rPr lang="de-DE" smtClean="0"/>
              <a:t>26.01.2022</a:t>
            </a:fld>
            <a:endParaRPr lang="de-D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63221CA-5877-4F13-B2AF-1551D926710E}" type="slidenum">
              <a:rPr lang="de-DE" smtClean="0"/>
              <a:t>‹Nr.›</a:t>
            </a:fld>
            <a:endParaRPr lang="de-DE"/>
          </a:p>
        </p:txBody>
      </p:sp>
    </p:spTree>
    <p:extLst>
      <p:ext uri="{BB962C8B-B14F-4D97-AF65-F5344CB8AC3E}">
        <p14:creationId xmlns:p14="http://schemas.microsoft.com/office/powerpoint/2010/main" val="295142431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C8CE136-ED4F-4202-AA09-5419F0354F31}" type="datetimeFigureOut">
              <a:rPr lang="de-DE" smtClean="0"/>
              <a:t>26.01.2022</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63221CA-5877-4F13-B2AF-1551D926710E}" type="slidenum">
              <a:rPr lang="de-DE" smtClean="0"/>
              <a:t>‹Nr.›</a:t>
            </a:fld>
            <a:endParaRPr lang="de-DE"/>
          </a:p>
        </p:txBody>
      </p:sp>
    </p:spTree>
    <p:extLst>
      <p:ext uri="{BB962C8B-B14F-4D97-AF65-F5344CB8AC3E}">
        <p14:creationId xmlns:p14="http://schemas.microsoft.com/office/powerpoint/2010/main" val="86737068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LTV - TV ADDONS">
            <a:extLst>
              <a:ext uri="{FF2B5EF4-FFF2-40B4-BE49-F238E27FC236}">
                <a16:creationId xmlns:a16="http://schemas.microsoft.com/office/drawing/2014/main" id="{02CC5DE7-22F4-41BB-84C8-3B728E282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FFA0459B-DCF6-4CAD-BC6B-7768AD293E31}"/>
              </a:ext>
            </a:extLst>
          </p:cNvPr>
          <p:cNvSpPr>
            <a:spLocks noGrp="1"/>
          </p:cNvSpPr>
          <p:nvPr>
            <p:ph type="ctrTitle"/>
          </p:nvPr>
        </p:nvSpPr>
        <p:spPr>
          <a:xfrm>
            <a:off x="765110" y="593012"/>
            <a:ext cx="10276114" cy="2387600"/>
          </a:xfrm>
        </p:spPr>
        <p:txBody>
          <a:bodyPr>
            <a:noAutofit/>
          </a:bodyPr>
          <a:lstStyle/>
          <a:p>
            <a:pPr algn="ctr"/>
            <a:r>
              <a:rPr lang="en-US" sz="4800" dirty="0">
                <a:solidFill>
                  <a:schemeClr val="tx1"/>
                </a:solidFill>
                <a:latin typeface="Assistant" pitchFamily="2" charset="-79"/>
                <a:cs typeface="Assistant" pitchFamily="2" charset="-79"/>
              </a:rPr>
              <a:t>Project in course</a:t>
            </a:r>
            <a:r>
              <a:rPr lang="he-IL" sz="4800" dirty="0">
                <a:solidFill>
                  <a:schemeClr val="tx1"/>
                </a:solidFill>
                <a:latin typeface="Assistant" pitchFamily="2" charset="-79"/>
                <a:cs typeface="Assistant" pitchFamily="2" charset="-79"/>
              </a:rPr>
              <a:t>:</a:t>
            </a:r>
            <a:br>
              <a:rPr lang="en-US" sz="4800" dirty="0">
                <a:solidFill>
                  <a:schemeClr val="tx1"/>
                </a:solidFill>
                <a:latin typeface="Assistant" pitchFamily="2" charset="-79"/>
                <a:cs typeface="Assistant" pitchFamily="2" charset="-79"/>
              </a:rPr>
            </a:br>
            <a:r>
              <a:rPr lang="he-IL" sz="4800" dirty="0">
                <a:solidFill>
                  <a:schemeClr val="tx1"/>
                </a:solidFill>
                <a:latin typeface="Assistant" pitchFamily="2" charset="-79"/>
                <a:cs typeface="Assistant" pitchFamily="2" charset="-79"/>
              </a:rPr>
              <a:t> </a:t>
            </a:r>
            <a:r>
              <a:rPr lang="he-IL" sz="4800" b="1" dirty="0">
                <a:solidFill>
                  <a:schemeClr val="tx1"/>
                </a:solidFill>
                <a:latin typeface="Assistant" pitchFamily="2" charset="-79"/>
                <a:cs typeface="Assistant" pitchFamily="2" charset="-79"/>
              </a:rPr>
              <a:t>"</a:t>
            </a:r>
            <a:r>
              <a:rPr lang="en-GB" sz="4800" dirty="0">
                <a:solidFill>
                  <a:schemeClr val="tx1"/>
                </a:solidFill>
                <a:latin typeface="Assistant" pitchFamily="2" charset="-79"/>
                <a:cs typeface="Assistant" pitchFamily="2" charset="-79"/>
              </a:rPr>
              <a:t>Data Science – Methods and Tools</a:t>
            </a:r>
            <a:r>
              <a:rPr lang="he-IL" sz="4800" b="1" dirty="0">
                <a:solidFill>
                  <a:schemeClr val="tx1"/>
                </a:solidFill>
                <a:latin typeface="Assistant" pitchFamily="2" charset="-79"/>
                <a:cs typeface="Assistant" pitchFamily="2" charset="-79"/>
              </a:rPr>
              <a:t>"</a:t>
            </a:r>
            <a:br>
              <a:rPr lang="he-IL" sz="4800" b="1" i="0" dirty="0">
                <a:solidFill>
                  <a:schemeClr val="tx1"/>
                </a:solidFill>
                <a:effectLst/>
                <a:latin typeface="Assistant" pitchFamily="2" charset="-79"/>
                <a:cs typeface="Assistant" pitchFamily="2" charset="-79"/>
              </a:rPr>
            </a:br>
            <a:endParaRPr lang="de-DE" sz="4800" dirty="0">
              <a:solidFill>
                <a:schemeClr val="tx1"/>
              </a:solidFill>
              <a:latin typeface="Assistant" pitchFamily="2" charset="-79"/>
              <a:cs typeface="Assistant" pitchFamily="2" charset="-79"/>
            </a:endParaRPr>
          </a:p>
        </p:txBody>
      </p:sp>
      <p:sp>
        <p:nvSpPr>
          <p:cNvPr id="3" name="Untertitel 2">
            <a:extLst>
              <a:ext uri="{FF2B5EF4-FFF2-40B4-BE49-F238E27FC236}">
                <a16:creationId xmlns:a16="http://schemas.microsoft.com/office/drawing/2014/main" id="{74889854-D2EE-4460-97D1-D5785B2DA00C}"/>
              </a:ext>
            </a:extLst>
          </p:cNvPr>
          <p:cNvSpPr>
            <a:spLocks noGrp="1"/>
          </p:cNvSpPr>
          <p:nvPr>
            <p:ph type="subTitle" idx="1"/>
          </p:nvPr>
        </p:nvSpPr>
        <p:spPr>
          <a:xfrm>
            <a:off x="1524000" y="4311165"/>
            <a:ext cx="9144000" cy="997953"/>
          </a:xfrm>
        </p:spPr>
        <p:txBody>
          <a:bodyPr>
            <a:normAutofit/>
          </a:bodyPr>
          <a:lstStyle/>
          <a:p>
            <a:pPr algn="ctr"/>
            <a:r>
              <a:rPr lang="en-US" dirty="0">
                <a:solidFill>
                  <a:schemeClr val="tx1"/>
                </a:solidFill>
              </a:rPr>
              <a:t>Course number: </a:t>
            </a:r>
            <a:r>
              <a:rPr lang="he-IL" dirty="0">
                <a:solidFill>
                  <a:schemeClr val="tx1"/>
                </a:solidFill>
              </a:rPr>
              <a:t> 67008</a:t>
            </a:r>
            <a:endParaRPr lang="en-US" dirty="0">
              <a:solidFill>
                <a:schemeClr val="tx1"/>
              </a:solidFill>
            </a:endParaRPr>
          </a:p>
          <a:p>
            <a:pPr algn="ctr"/>
            <a:r>
              <a:rPr lang="en-US" dirty="0" err="1">
                <a:solidFill>
                  <a:schemeClr val="tx1"/>
                </a:solidFill>
              </a:rPr>
              <a:t>Yegor</a:t>
            </a:r>
            <a:r>
              <a:rPr lang="en-US" dirty="0">
                <a:solidFill>
                  <a:schemeClr val="tx1"/>
                </a:solidFill>
              </a:rPr>
              <a:t> </a:t>
            </a:r>
            <a:r>
              <a:rPr lang="en-US" dirty="0" err="1">
                <a:solidFill>
                  <a:schemeClr val="tx1"/>
                </a:solidFill>
              </a:rPr>
              <a:t>Kutsan</a:t>
            </a:r>
            <a:r>
              <a:rPr lang="en-US" dirty="0">
                <a:solidFill>
                  <a:schemeClr val="tx1"/>
                </a:solidFill>
              </a:rPr>
              <a:t> &amp; Ravino Isaev</a:t>
            </a:r>
            <a:endParaRPr lang="he-IL" dirty="0">
              <a:solidFill>
                <a:schemeClr val="tx1"/>
              </a:solidFill>
            </a:endParaRPr>
          </a:p>
          <a:p>
            <a:endParaRPr lang="he-IL" dirty="0">
              <a:solidFill>
                <a:schemeClr val="bg1"/>
              </a:solidFill>
            </a:endParaRPr>
          </a:p>
          <a:p>
            <a:endParaRPr lang="de-DE" dirty="0">
              <a:solidFill>
                <a:schemeClr val="bg1"/>
              </a:solidFill>
            </a:endParaRPr>
          </a:p>
        </p:txBody>
      </p:sp>
    </p:spTree>
    <p:extLst>
      <p:ext uri="{BB962C8B-B14F-4D97-AF65-F5344CB8AC3E}">
        <p14:creationId xmlns:p14="http://schemas.microsoft.com/office/powerpoint/2010/main" val="580516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7F47B6-F671-4769-8F63-6A282DE002A0}"/>
              </a:ext>
            </a:extLst>
          </p:cNvPr>
          <p:cNvSpPr>
            <a:spLocks noGrp="1"/>
          </p:cNvSpPr>
          <p:nvPr>
            <p:ph type="title"/>
          </p:nvPr>
        </p:nvSpPr>
        <p:spPr>
          <a:xfrm>
            <a:off x="3666932" y="1219767"/>
            <a:ext cx="7600624" cy="4418466"/>
          </a:xfrm>
        </p:spPr>
        <p:txBody>
          <a:bodyPr vert="horz" lIns="91440" tIns="45720" rIns="91440" bIns="45720" rtlCol="0" anchor="b">
            <a:normAutofit/>
          </a:bodyPr>
          <a:lstStyle/>
          <a:p>
            <a:pPr algn="r"/>
            <a:r>
              <a:rPr lang="en-US" sz="4800" dirty="0"/>
              <a:t>Final Dataframe</a:t>
            </a:r>
          </a:p>
        </p:txBody>
      </p:sp>
    </p:spTree>
    <p:extLst>
      <p:ext uri="{BB962C8B-B14F-4D97-AF65-F5344CB8AC3E}">
        <p14:creationId xmlns:p14="http://schemas.microsoft.com/office/powerpoint/2010/main" val="369371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14A-E8DF-45BF-A4B4-DD7AD2B1994C}"/>
              </a:ext>
            </a:extLst>
          </p:cNvPr>
          <p:cNvSpPr>
            <a:spLocks noGrp="1"/>
          </p:cNvSpPr>
          <p:nvPr>
            <p:ph type="title"/>
          </p:nvPr>
        </p:nvSpPr>
        <p:spPr/>
        <p:txBody>
          <a:bodyPr/>
          <a:lstStyle/>
          <a:p>
            <a:r>
              <a:rPr lang="en-US" dirty="0"/>
              <a:t>Dataframe</a:t>
            </a:r>
            <a:endParaRPr lang="de-DE" dirty="0"/>
          </a:p>
        </p:txBody>
      </p:sp>
      <p:sp>
        <p:nvSpPr>
          <p:cNvPr id="3" name="Inhaltsplatzhalter 2">
            <a:extLst>
              <a:ext uri="{FF2B5EF4-FFF2-40B4-BE49-F238E27FC236}">
                <a16:creationId xmlns:a16="http://schemas.microsoft.com/office/drawing/2014/main" id="{9424651D-9A75-461B-90E7-7CF54E891367}"/>
              </a:ext>
            </a:extLst>
          </p:cNvPr>
          <p:cNvSpPr>
            <a:spLocks noGrp="1"/>
          </p:cNvSpPr>
          <p:nvPr>
            <p:ph idx="1"/>
          </p:nvPr>
        </p:nvSpPr>
        <p:spPr/>
        <p:txBody>
          <a:bodyPr>
            <a:normAutofit lnSpcReduction="10000"/>
          </a:bodyPr>
          <a:lstStyle/>
          <a:p>
            <a:r>
              <a:rPr lang="en-US" dirty="0"/>
              <a:t>We loaded the raw Dataframe and started to clean him.</a:t>
            </a:r>
          </a:p>
          <a:p>
            <a:pPr marL="914400" lvl="1" indent="-457200">
              <a:buFont typeface="+mj-lt"/>
              <a:buAutoNum type="arabicPeriod"/>
            </a:pPr>
            <a:r>
              <a:rPr lang="en-US" dirty="0"/>
              <a:t>Drop duplicated rows</a:t>
            </a:r>
          </a:p>
          <a:p>
            <a:pPr marL="800100" lvl="1" indent="-342900">
              <a:buFont typeface="+mj-lt"/>
              <a:buAutoNum type="arabicPeriod"/>
            </a:pPr>
            <a:endParaRPr lang="en-US" dirty="0"/>
          </a:p>
          <a:p>
            <a:pPr marL="914400" lvl="1" indent="-457200">
              <a:buFont typeface="+mj-lt"/>
              <a:buAutoNum type="arabicPeriod"/>
            </a:pPr>
            <a:r>
              <a:rPr lang="en-US" dirty="0"/>
              <a:t>Drop all rows that had at least one ‘None’ value.</a:t>
            </a:r>
          </a:p>
          <a:p>
            <a:pPr marL="800100" lvl="1" indent="-342900">
              <a:buFont typeface="+mj-lt"/>
              <a:buAutoNum type="arabicPeriod"/>
            </a:pPr>
            <a:endParaRPr lang="en-US" dirty="0"/>
          </a:p>
          <a:p>
            <a:pPr marL="914400" lvl="1" indent="-457200">
              <a:buFont typeface="+mj-lt"/>
              <a:buAutoNum type="arabicPeriod"/>
            </a:pPr>
            <a:r>
              <a:rPr lang="en-US" dirty="0"/>
              <a:t>As well we changed the column ‘Headshot in percent’, because </a:t>
            </a:r>
            <a:br>
              <a:rPr lang="en-US" dirty="0"/>
            </a:br>
            <a:r>
              <a:rPr lang="en-US" dirty="0"/>
              <a:t>there was a ‘%’ in each row.</a:t>
            </a:r>
          </a:p>
          <a:p>
            <a:r>
              <a:rPr lang="en-US" dirty="0"/>
              <a:t>And now our final Dataframe contains 3492 player for 16 columns.</a:t>
            </a:r>
          </a:p>
          <a:p>
            <a:pPr lvl="1"/>
            <a:endParaRPr lang="de-DE" dirty="0"/>
          </a:p>
        </p:txBody>
      </p:sp>
    </p:spTree>
    <p:extLst>
      <p:ext uri="{BB962C8B-B14F-4D97-AF65-F5344CB8AC3E}">
        <p14:creationId xmlns:p14="http://schemas.microsoft.com/office/powerpoint/2010/main" val="247232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7700B-C01D-4DBD-B5B8-A0E9B8D06462}"/>
              </a:ext>
            </a:extLst>
          </p:cNvPr>
          <p:cNvSpPr>
            <a:spLocks noGrp="1"/>
          </p:cNvSpPr>
          <p:nvPr>
            <p:ph type="title"/>
          </p:nvPr>
        </p:nvSpPr>
        <p:spPr>
          <a:xfrm>
            <a:off x="913794" y="643467"/>
            <a:ext cx="9600217" cy="3830560"/>
          </a:xfrm>
        </p:spPr>
        <p:txBody>
          <a:bodyPr vert="horz" lIns="91440" tIns="45720" rIns="91440" bIns="45720" rtlCol="0" anchor="b">
            <a:normAutofit/>
          </a:bodyPr>
          <a:lstStyle/>
          <a:p>
            <a:pPr algn="l"/>
            <a:r>
              <a:rPr lang="en-US" sz="7200"/>
              <a:t>Vizualization</a:t>
            </a:r>
          </a:p>
        </p:txBody>
      </p:sp>
    </p:spTree>
    <p:extLst>
      <p:ext uri="{BB962C8B-B14F-4D97-AF65-F5344CB8AC3E}">
        <p14:creationId xmlns:p14="http://schemas.microsoft.com/office/powerpoint/2010/main" val="317668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Visualization</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Age</a:t>
            </a:r>
            <a:endParaRPr lang="de-DE" dirty="0"/>
          </a:p>
        </p:txBody>
      </p:sp>
      <p:pic>
        <p:nvPicPr>
          <p:cNvPr id="14" name="Inhaltsplatzhalter 13">
            <a:extLst>
              <a:ext uri="{FF2B5EF4-FFF2-40B4-BE49-F238E27FC236}">
                <a16:creationId xmlns:a16="http://schemas.microsoft.com/office/drawing/2014/main" id="{DF5816AB-D7BD-463A-A257-2CC5BC2E36AE}"/>
              </a:ext>
            </a:extLst>
          </p:cNvPr>
          <p:cNvPicPr>
            <a:picLocks noGrp="1" noChangeAspect="1"/>
          </p:cNvPicPr>
          <p:nvPr>
            <p:ph sz="half" idx="2"/>
          </p:nvPr>
        </p:nvPicPr>
        <p:blipFill>
          <a:blip r:embed="rId2"/>
          <a:stretch>
            <a:fillRect/>
          </a:stretch>
        </p:blipFill>
        <p:spPr>
          <a:xfrm>
            <a:off x="1225250" y="2500276"/>
            <a:ext cx="4456069" cy="3548602"/>
          </a:xfrm>
        </p:spPr>
      </p:pic>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23207"/>
            <a:ext cx="4865554" cy="823912"/>
          </a:xfrm>
        </p:spPr>
        <p:txBody>
          <a:bodyPr/>
          <a:lstStyle/>
          <a:p>
            <a:r>
              <a:rPr lang="en-US" dirty="0"/>
              <a:t>Rating</a:t>
            </a:r>
            <a:endParaRPr lang="de-DE" dirty="0"/>
          </a:p>
        </p:txBody>
      </p:sp>
      <p:pic>
        <p:nvPicPr>
          <p:cNvPr id="12" name="Inhaltsplatzhalter 11">
            <a:extLst>
              <a:ext uri="{FF2B5EF4-FFF2-40B4-BE49-F238E27FC236}">
                <a16:creationId xmlns:a16="http://schemas.microsoft.com/office/drawing/2014/main" id="{9615E0A6-74BF-4020-B010-7FCEFF3B1EA2}"/>
              </a:ext>
            </a:extLst>
          </p:cNvPr>
          <p:cNvPicPr>
            <a:picLocks noGrp="1" noChangeAspect="1"/>
          </p:cNvPicPr>
          <p:nvPr>
            <p:ph sz="quarter" idx="4"/>
          </p:nvPr>
        </p:nvPicPr>
        <p:blipFill>
          <a:blip r:embed="rId3"/>
          <a:stretch>
            <a:fillRect/>
          </a:stretch>
        </p:blipFill>
        <p:spPr>
          <a:xfrm>
            <a:off x="6510682" y="2500276"/>
            <a:ext cx="4648193" cy="3539681"/>
          </a:xfrm>
        </p:spPr>
      </p:pic>
    </p:spTree>
    <p:extLst>
      <p:ext uri="{BB962C8B-B14F-4D97-AF65-F5344CB8AC3E}">
        <p14:creationId xmlns:p14="http://schemas.microsoft.com/office/powerpoint/2010/main" val="2377525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Compare with Kills/Deaths</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Round played</a:t>
            </a:r>
            <a:endParaRPr lang="de-DE" dirty="0"/>
          </a:p>
        </p:txBody>
      </p:sp>
      <p:pic>
        <p:nvPicPr>
          <p:cNvPr id="8" name="Inhaltsplatzhalter 7">
            <a:extLst>
              <a:ext uri="{FF2B5EF4-FFF2-40B4-BE49-F238E27FC236}">
                <a16:creationId xmlns:a16="http://schemas.microsoft.com/office/drawing/2014/main" id="{FBF3ECA8-4861-416B-889E-59BFD92796BD}"/>
              </a:ext>
            </a:extLst>
          </p:cNvPr>
          <p:cNvPicPr>
            <a:picLocks noGrp="1" noChangeAspect="1"/>
          </p:cNvPicPr>
          <p:nvPr>
            <p:ph sz="half" idx="2"/>
          </p:nvPr>
        </p:nvPicPr>
        <p:blipFill>
          <a:blip r:embed="rId2"/>
          <a:stretch>
            <a:fillRect/>
          </a:stretch>
        </p:blipFill>
        <p:spPr>
          <a:xfrm>
            <a:off x="1233240" y="2370446"/>
            <a:ext cx="4556759" cy="3673751"/>
          </a:xfrm>
        </p:spPr>
      </p:pic>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46534"/>
            <a:ext cx="4865554" cy="823912"/>
          </a:xfrm>
        </p:spPr>
        <p:txBody>
          <a:bodyPr/>
          <a:lstStyle/>
          <a:p>
            <a:r>
              <a:rPr lang="en-US" dirty="0"/>
              <a:t>Damage in round</a:t>
            </a:r>
            <a:endParaRPr lang="de-DE" dirty="0"/>
          </a:p>
        </p:txBody>
      </p:sp>
      <p:pic>
        <p:nvPicPr>
          <p:cNvPr id="13" name="Inhaltsplatzhalter 12">
            <a:extLst>
              <a:ext uri="{FF2B5EF4-FFF2-40B4-BE49-F238E27FC236}">
                <a16:creationId xmlns:a16="http://schemas.microsoft.com/office/drawing/2014/main" id="{7C1BF5F9-2635-4570-AB5A-DCF4B1231BC5}"/>
              </a:ext>
            </a:extLst>
          </p:cNvPr>
          <p:cNvPicPr>
            <a:picLocks noGrp="1" noChangeAspect="1"/>
          </p:cNvPicPr>
          <p:nvPr>
            <p:ph sz="quarter" idx="4"/>
          </p:nvPr>
        </p:nvPicPr>
        <p:blipFill>
          <a:blip r:embed="rId3"/>
          <a:stretch>
            <a:fillRect/>
          </a:stretch>
        </p:blipFill>
        <p:spPr>
          <a:xfrm>
            <a:off x="6404796" y="2370446"/>
            <a:ext cx="4862760" cy="3692945"/>
          </a:xfrm>
        </p:spPr>
      </p:pic>
      <p:sp>
        <p:nvSpPr>
          <p:cNvPr id="3" name="Textfeld 2">
            <a:extLst>
              <a:ext uri="{FF2B5EF4-FFF2-40B4-BE49-F238E27FC236}">
                <a16:creationId xmlns:a16="http://schemas.microsoft.com/office/drawing/2014/main" id="{7D51726E-1152-4868-B496-86240AC58FC5}"/>
              </a:ext>
            </a:extLst>
          </p:cNvPr>
          <p:cNvSpPr txBox="1"/>
          <p:nvPr/>
        </p:nvSpPr>
        <p:spPr>
          <a:xfrm>
            <a:off x="1233240" y="6125595"/>
            <a:ext cx="4556759" cy="646331"/>
          </a:xfrm>
          <a:prstGeom prst="rect">
            <a:avLst/>
          </a:prstGeom>
          <a:noFill/>
        </p:spPr>
        <p:txBody>
          <a:bodyPr wrap="square" rtlCol="0">
            <a:spAutoFit/>
          </a:bodyPr>
          <a:lstStyle/>
          <a:p>
            <a:r>
              <a:rPr lang="en-US" dirty="0"/>
              <a:t>Here we can see that a good k/d depends by quantity of played rounds.</a:t>
            </a:r>
            <a:endParaRPr lang="de-DE" dirty="0"/>
          </a:p>
        </p:txBody>
      </p:sp>
      <p:sp>
        <p:nvSpPr>
          <p:cNvPr id="11" name="Textfeld 10">
            <a:extLst>
              <a:ext uri="{FF2B5EF4-FFF2-40B4-BE49-F238E27FC236}">
                <a16:creationId xmlns:a16="http://schemas.microsoft.com/office/drawing/2014/main" id="{9CAC1DDA-91FE-4436-9B29-5461D54AAE50}"/>
              </a:ext>
            </a:extLst>
          </p:cNvPr>
          <p:cNvSpPr txBox="1"/>
          <p:nvPr/>
        </p:nvSpPr>
        <p:spPr>
          <a:xfrm>
            <a:off x="6402001" y="6113154"/>
            <a:ext cx="4862760" cy="646331"/>
          </a:xfrm>
          <a:prstGeom prst="rect">
            <a:avLst/>
          </a:prstGeom>
          <a:noFill/>
        </p:spPr>
        <p:txBody>
          <a:bodyPr wrap="square" rtlCol="0">
            <a:spAutoFit/>
          </a:bodyPr>
          <a:lstStyle/>
          <a:p>
            <a:r>
              <a:rPr lang="en-US" dirty="0"/>
              <a:t>Here we can see that if you made more damage in round your k/d is better.</a:t>
            </a:r>
            <a:endParaRPr lang="de-DE" dirty="0"/>
          </a:p>
        </p:txBody>
      </p:sp>
    </p:spTree>
    <p:extLst>
      <p:ext uri="{BB962C8B-B14F-4D97-AF65-F5344CB8AC3E}">
        <p14:creationId xmlns:p14="http://schemas.microsoft.com/office/powerpoint/2010/main" val="330807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Compare with Rating</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Kills in round</a:t>
            </a:r>
            <a:endParaRPr lang="de-DE" dirty="0"/>
          </a:p>
        </p:txBody>
      </p:sp>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46534"/>
            <a:ext cx="4865554" cy="823912"/>
          </a:xfrm>
        </p:spPr>
        <p:txBody>
          <a:bodyPr/>
          <a:lstStyle/>
          <a:p>
            <a:r>
              <a:rPr lang="en-US" dirty="0"/>
              <a:t>Damage in round</a:t>
            </a:r>
            <a:endParaRPr lang="de-DE" dirty="0"/>
          </a:p>
        </p:txBody>
      </p:sp>
      <p:pic>
        <p:nvPicPr>
          <p:cNvPr id="22" name="Inhaltsplatzhalter 21">
            <a:extLst>
              <a:ext uri="{FF2B5EF4-FFF2-40B4-BE49-F238E27FC236}">
                <a16:creationId xmlns:a16="http://schemas.microsoft.com/office/drawing/2014/main" id="{D6F70790-17BE-4CCB-BADB-F85DB9966ECD}"/>
              </a:ext>
            </a:extLst>
          </p:cNvPr>
          <p:cNvPicPr>
            <a:picLocks noGrp="1" noChangeAspect="1"/>
          </p:cNvPicPr>
          <p:nvPr>
            <p:ph sz="quarter" idx="4"/>
          </p:nvPr>
        </p:nvPicPr>
        <p:blipFill>
          <a:blip r:embed="rId2"/>
          <a:stretch>
            <a:fillRect/>
          </a:stretch>
        </p:blipFill>
        <p:spPr>
          <a:xfrm>
            <a:off x="6467315" y="2455826"/>
            <a:ext cx="4560471" cy="3105219"/>
          </a:xfrm>
        </p:spPr>
      </p:pic>
      <p:pic>
        <p:nvPicPr>
          <p:cNvPr id="6" name="Inhaltsplatzhalter 5">
            <a:extLst>
              <a:ext uri="{FF2B5EF4-FFF2-40B4-BE49-F238E27FC236}">
                <a16:creationId xmlns:a16="http://schemas.microsoft.com/office/drawing/2014/main" id="{AE69049B-EFCD-432B-9A93-6DA449FB4274}"/>
              </a:ext>
            </a:extLst>
          </p:cNvPr>
          <p:cNvPicPr>
            <a:picLocks noGrp="1" noChangeAspect="1"/>
          </p:cNvPicPr>
          <p:nvPr>
            <p:ph sz="half" idx="2"/>
          </p:nvPr>
        </p:nvPicPr>
        <p:blipFill>
          <a:blip r:embed="rId3"/>
          <a:stretch>
            <a:fillRect/>
          </a:stretch>
        </p:blipFill>
        <p:spPr>
          <a:xfrm>
            <a:off x="1268768" y="2455827"/>
            <a:ext cx="4560472" cy="3112704"/>
          </a:xfrm>
        </p:spPr>
      </p:pic>
      <p:sp>
        <p:nvSpPr>
          <p:cNvPr id="7" name="Textfeld 6">
            <a:extLst>
              <a:ext uri="{FF2B5EF4-FFF2-40B4-BE49-F238E27FC236}">
                <a16:creationId xmlns:a16="http://schemas.microsoft.com/office/drawing/2014/main" id="{56EDBC7C-8AC0-4B24-A3C3-AF43EEA90694}"/>
              </a:ext>
            </a:extLst>
          </p:cNvPr>
          <p:cNvSpPr txBox="1"/>
          <p:nvPr/>
        </p:nvSpPr>
        <p:spPr>
          <a:xfrm>
            <a:off x="1259436" y="5793045"/>
            <a:ext cx="6270367" cy="646331"/>
          </a:xfrm>
          <a:prstGeom prst="rect">
            <a:avLst/>
          </a:prstGeom>
          <a:noFill/>
        </p:spPr>
        <p:txBody>
          <a:bodyPr wrap="square" rtlCol="0">
            <a:spAutoFit/>
          </a:bodyPr>
          <a:lstStyle/>
          <a:p>
            <a:r>
              <a:rPr lang="en-US" dirty="0"/>
              <a:t>Here we can see that kills in round affects more on rating that damage in round does.</a:t>
            </a:r>
            <a:endParaRPr lang="de-DE" dirty="0"/>
          </a:p>
        </p:txBody>
      </p:sp>
    </p:spTree>
    <p:extLst>
      <p:ext uri="{BB962C8B-B14F-4D97-AF65-F5344CB8AC3E}">
        <p14:creationId xmlns:p14="http://schemas.microsoft.com/office/powerpoint/2010/main" val="217932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Compare with Rating</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Kills/deaths</a:t>
            </a:r>
            <a:endParaRPr lang="de-DE" dirty="0"/>
          </a:p>
        </p:txBody>
      </p:sp>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46534"/>
            <a:ext cx="4865554" cy="823912"/>
          </a:xfrm>
        </p:spPr>
        <p:txBody>
          <a:bodyPr/>
          <a:lstStyle/>
          <a:p>
            <a:r>
              <a:rPr lang="en-US" dirty="0"/>
              <a:t>Total kills</a:t>
            </a:r>
          </a:p>
        </p:txBody>
      </p:sp>
      <p:sp>
        <p:nvSpPr>
          <p:cNvPr id="7" name="Textfeld 6">
            <a:extLst>
              <a:ext uri="{FF2B5EF4-FFF2-40B4-BE49-F238E27FC236}">
                <a16:creationId xmlns:a16="http://schemas.microsoft.com/office/drawing/2014/main" id="{56EDBC7C-8AC0-4B24-A3C3-AF43EEA90694}"/>
              </a:ext>
            </a:extLst>
          </p:cNvPr>
          <p:cNvSpPr txBox="1"/>
          <p:nvPr/>
        </p:nvSpPr>
        <p:spPr>
          <a:xfrm>
            <a:off x="1259436" y="5793045"/>
            <a:ext cx="4986505" cy="646331"/>
          </a:xfrm>
          <a:prstGeom prst="rect">
            <a:avLst/>
          </a:prstGeom>
          <a:noFill/>
        </p:spPr>
        <p:txBody>
          <a:bodyPr wrap="square" rtlCol="0">
            <a:spAutoFit/>
          </a:bodyPr>
          <a:lstStyle/>
          <a:p>
            <a:r>
              <a:rPr lang="en-GB" dirty="0"/>
              <a:t>We can see that if player wants to improve his rating he need to work on his K/D</a:t>
            </a:r>
            <a:endParaRPr lang="de-DE" dirty="0"/>
          </a:p>
        </p:txBody>
      </p:sp>
      <p:sp>
        <p:nvSpPr>
          <p:cNvPr id="18" name="Textfeld 17">
            <a:extLst>
              <a:ext uri="{FF2B5EF4-FFF2-40B4-BE49-F238E27FC236}">
                <a16:creationId xmlns:a16="http://schemas.microsoft.com/office/drawing/2014/main" id="{E9F700D6-7A50-48EF-A525-0C11566C2E41}"/>
              </a:ext>
            </a:extLst>
          </p:cNvPr>
          <p:cNvSpPr txBox="1"/>
          <p:nvPr/>
        </p:nvSpPr>
        <p:spPr>
          <a:xfrm>
            <a:off x="6548986" y="5793044"/>
            <a:ext cx="4986505" cy="646331"/>
          </a:xfrm>
          <a:prstGeom prst="rect">
            <a:avLst/>
          </a:prstGeom>
          <a:noFill/>
        </p:spPr>
        <p:txBody>
          <a:bodyPr wrap="square" rtlCol="0">
            <a:spAutoFit/>
          </a:bodyPr>
          <a:lstStyle/>
          <a:p>
            <a:r>
              <a:rPr lang="en-GB" dirty="0"/>
              <a:t>And what is interesting that only amount of kills not so important as K/D</a:t>
            </a:r>
            <a:endParaRPr lang="de-DE" dirty="0"/>
          </a:p>
        </p:txBody>
      </p:sp>
      <p:pic>
        <p:nvPicPr>
          <p:cNvPr id="23" name="Inhaltsplatzhalter 22">
            <a:extLst>
              <a:ext uri="{FF2B5EF4-FFF2-40B4-BE49-F238E27FC236}">
                <a16:creationId xmlns:a16="http://schemas.microsoft.com/office/drawing/2014/main" id="{4774872F-94AA-4FF2-AC6B-548682270A68}"/>
              </a:ext>
            </a:extLst>
          </p:cNvPr>
          <p:cNvPicPr>
            <a:picLocks noGrp="1" noChangeAspect="1"/>
          </p:cNvPicPr>
          <p:nvPr>
            <p:ph sz="half" idx="2"/>
          </p:nvPr>
        </p:nvPicPr>
        <p:blipFill>
          <a:blip r:embed="rId2"/>
          <a:stretch>
            <a:fillRect/>
          </a:stretch>
        </p:blipFill>
        <p:spPr>
          <a:xfrm>
            <a:off x="1268396" y="2449782"/>
            <a:ext cx="4682578" cy="3121718"/>
          </a:xfrm>
        </p:spPr>
      </p:pic>
      <p:pic>
        <p:nvPicPr>
          <p:cNvPr id="27" name="Inhaltsplatzhalter 26">
            <a:extLst>
              <a:ext uri="{FF2B5EF4-FFF2-40B4-BE49-F238E27FC236}">
                <a16:creationId xmlns:a16="http://schemas.microsoft.com/office/drawing/2014/main" id="{BBABCB12-E58A-4803-98D3-975EB47D270B}"/>
              </a:ext>
            </a:extLst>
          </p:cNvPr>
          <p:cNvPicPr>
            <a:picLocks noGrp="1" noChangeAspect="1"/>
          </p:cNvPicPr>
          <p:nvPr>
            <p:ph sz="quarter" idx="4"/>
          </p:nvPr>
        </p:nvPicPr>
        <p:blipFill>
          <a:blip r:embed="rId3"/>
          <a:stretch>
            <a:fillRect/>
          </a:stretch>
        </p:blipFill>
        <p:spPr>
          <a:xfrm>
            <a:off x="6548986" y="2449782"/>
            <a:ext cx="4812215" cy="3121718"/>
          </a:xfrm>
        </p:spPr>
      </p:pic>
    </p:spTree>
    <p:extLst>
      <p:ext uri="{BB962C8B-B14F-4D97-AF65-F5344CB8AC3E}">
        <p14:creationId xmlns:p14="http://schemas.microsoft.com/office/powerpoint/2010/main" val="4896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a:xfrm>
            <a:off x="643192" y="609600"/>
            <a:ext cx="3643674" cy="1905000"/>
          </a:xfrm>
        </p:spPr>
        <p:txBody>
          <a:bodyPr>
            <a:normAutofit/>
          </a:bodyPr>
          <a:lstStyle/>
          <a:p>
            <a:r>
              <a:rPr lang="en-US" sz="2800" dirty="0"/>
              <a:t>One more interesting visualization</a:t>
            </a:r>
            <a:endParaRPr lang="de-DE" sz="2800" dirty="0"/>
          </a:p>
        </p:txBody>
      </p:sp>
      <p:sp>
        <p:nvSpPr>
          <p:cNvPr id="8" name="Content Placeholder 9">
            <a:extLst>
              <a:ext uri="{FF2B5EF4-FFF2-40B4-BE49-F238E27FC236}">
                <a16:creationId xmlns:a16="http://schemas.microsoft.com/office/drawing/2014/main" id="{E8CCEBFF-94EA-4A34-A31A-ED6F4E60A608}"/>
              </a:ext>
            </a:extLst>
          </p:cNvPr>
          <p:cNvSpPr>
            <a:spLocks noGrp="1"/>
          </p:cNvSpPr>
          <p:nvPr>
            <p:ph idx="1"/>
          </p:nvPr>
        </p:nvSpPr>
        <p:spPr>
          <a:xfrm>
            <a:off x="643192" y="2666999"/>
            <a:ext cx="3643674" cy="3216276"/>
          </a:xfrm>
        </p:spPr>
        <p:txBody>
          <a:bodyPr anchor="t">
            <a:normAutofit/>
          </a:bodyPr>
          <a:lstStyle/>
          <a:p>
            <a:r>
              <a:rPr lang="en-GB" sz="1800" dirty="0"/>
              <a:t>with the age skills are decreases, but we can see that near the age 38 its goes up, it is outliers, because we don’t have enough players in that age category</a:t>
            </a:r>
            <a:endParaRPr lang="en-US" sz="1800" dirty="0"/>
          </a:p>
        </p:txBody>
      </p:sp>
      <p:pic>
        <p:nvPicPr>
          <p:cNvPr id="4" name="Grafik 3">
            <a:extLst>
              <a:ext uri="{FF2B5EF4-FFF2-40B4-BE49-F238E27FC236}">
                <a16:creationId xmlns:a16="http://schemas.microsoft.com/office/drawing/2014/main" id="{BEA89E15-D3AE-4DC9-9365-FF03CD017EF2}"/>
              </a:ext>
            </a:extLst>
          </p:cNvPr>
          <p:cNvPicPr>
            <a:picLocks noChangeAspect="1"/>
          </p:cNvPicPr>
          <p:nvPr/>
        </p:nvPicPr>
        <p:blipFill>
          <a:blip r:embed="rId3"/>
          <a:stretch>
            <a:fillRect/>
          </a:stretch>
        </p:blipFill>
        <p:spPr>
          <a:xfrm>
            <a:off x="4630994" y="977845"/>
            <a:ext cx="6916633" cy="458226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2111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Artificial Intelligence (AI) vs. Machine Learning (ML) | Datamation">
            <a:extLst>
              <a:ext uri="{FF2B5EF4-FFF2-40B4-BE49-F238E27FC236}">
                <a16:creationId xmlns:a16="http://schemas.microsoft.com/office/drawing/2014/main" id="{D04505D6-46DF-49AA-9649-FA14485AAD10}"/>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4639" b="16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DA5A9920-E540-413E-9C7A-07DDAE4BC41D}"/>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Prediction with machine learning</a:t>
            </a:r>
          </a:p>
        </p:txBody>
      </p:sp>
    </p:spTree>
    <p:extLst>
      <p:ext uri="{BB962C8B-B14F-4D97-AF65-F5344CB8AC3E}">
        <p14:creationId xmlns:p14="http://schemas.microsoft.com/office/powerpoint/2010/main" val="356682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Artificial Intelligence (AI) vs. Machine Learning (ML) | Datamation">
            <a:extLst>
              <a:ext uri="{FF2B5EF4-FFF2-40B4-BE49-F238E27FC236}">
                <a16:creationId xmlns:a16="http://schemas.microsoft.com/office/drawing/2014/main" id="{D04505D6-46DF-49AA-9649-FA14485AAD10}"/>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4639" b="16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a:extLst>
              <a:ext uri="{FF2B5EF4-FFF2-40B4-BE49-F238E27FC236}">
                <a16:creationId xmlns:a16="http://schemas.microsoft.com/office/drawing/2014/main" id="{7900281A-1F08-48D9-A419-48EAB7CCE735}"/>
              </a:ext>
            </a:extLst>
          </p:cNvPr>
          <p:cNvSpPr>
            <a:spLocks noGrp="1"/>
          </p:cNvSpPr>
          <p:nvPr>
            <p:ph type="body" idx="1"/>
          </p:nvPr>
        </p:nvSpPr>
        <p:spPr>
          <a:xfrm>
            <a:off x="1751011" y="5321682"/>
            <a:ext cx="8686801" cy="860400"/>
          </a:xfrm>
        </p:spPr>
        <p:txBody>
          <a:bodyPr>
            <a:normAutofit fontScale="92500" lnSpcReduction="20000"/>
          </a:bodyPr>
          <a:lstStyle/>
          <a:p>
            <a:pPr algn="ctr"/>
            <a:r>
              <a:rPr lang="en-US" sz="3200" dirty="0"/>
              <a:t>After we split and fit the model we got an amazing r2 score of 93%. </a:t>
            </a:r>
            <a:endParaRPr lang="de-DE" sz="3200" dirty="0"/>
          </a:p>
        </p:txBody>
      </p:sp>
      <p:sp>
        <p:nvSpPr>
          <p:cNvPr id="8" name="Titel 4">
            <a:extLst>
              <a:ext uri="{FF2B5EF4-FFF2-40B4-BE49-F238E27FC236}">
                <a16:creationId xmlns:a16="http://schemas.microsoft.com/office/drawing/2014/main" id="{1587F324-CF40-44BF-87E9-9AA6CEDEA63B}"/>
              </a:ext>
            </a:extLst>
          </p:cNvPr>
          <p:cNvSpPr txBox="1">
            <a:spLocks/>
          </p:cNvSpPr>
          <p:nvPr/>
        </p:nvSpPr>
        <p:spPr>
          <a:xfrm>
            <a:off x="1751011" y="675918"/>
            <a:ext cx="8686800" cy="1468800"/>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4000" b="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We choose to predict the ‘Rating’ column with logistic regression.</a:t>
            </a:r>
          </a:p>
          <a:p>
            <a:pPr algn="ctr"/>
            <a:endParaRPr lang="en-US" dirty="0"/>
          </a:p>
        </p:txBody>
      </p:sp>
    </p:spTree>
    <p:extLst>
      <p:ext uri="{BB962C8B-B14F-4D97-AF65-F5344CB8AC3E}">
        <p14:creationId xmlns:p14="http://schemas.microsoft.com/office/powerpoint/2010/main" val="141980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LTV - TV ADDONS">
            <a:extLst>
              <a:ext uri="{FF2B5EF4-FFF2-40B4-BE49-F238E27FC236}">
                <a16:creationId xmlns:a16="http://schemas.microsoft.com/office/drawing/2014/main" id="{02CC5DE7-22F4-41BB-84C8-3B728E282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2">
            <a:extLst>
              <a:ext uri="{FF2B5EF4-FFF2-40B4-BE49-F238E27FC236}">
                <a16:creationId xmlns:a16="http://schemas.microsoft.com/office/drawing/2014/main" id="{74889854-D2EE-4460-97D1-D5785B2DA00C}"/>
              </a:ext>
            </a:extLst>
          </p:cNvPr>
          <p:cNvSpPr>
            <a:spLocks noGrp="1"/>
          </p:cNvSpPr>
          <p:nvPr>
            <p:ph type="subTitle" idx="1"/>
          </p:nvPr>
        </p:nvSpPr>
        <p:spPr>
          <a:xfrm>
            <a:off x="1524000" y="521732"/>
            <a:ext cx="9144000" cy="997953"/>
          </a:xfrm>
        </p:spPr>
        <p:txBody>
          <a:bodyPr>
            <a:normAutofit/>
          </a:bodyPr>
          <a:lstStyle/>
          <a:p>
            <a:pPr algn="ctr"/>
            <a:r>
              <a:rPr lang="en-GB" sz="2800" dirty="0">
                <a:solidFill>
                  <a:schemeClr val="tx1"/>
                </a:solidFill>
              </a:rPr>
              <a:t>our project deals with the analysis of counter strike players</a:t>
            </a:r>
            <a:endParaRPr lang="de-DE" sz="2800" dirty="0">
              <a:solidFill>
                <a:schemeClr val="bg1"/>
              </a:solidFill>
            </a:endParaRPr>
          </a:p>
        </p:txBody>
      </p:sp>
      <p:sp>
        <p:nvSpPr>
          <p:cNvPr id="5" name="Untertitel 2">
            <a:extLst>
              <a:ext uri="{FF2B5EF4-FFF2-40B4-BE49-F238E27FC236}">
                <a16:creationId xmlns:a16="http://schemas.microsoft.com/office/drawing/2014/main" id="{BCA2C3DF-8E20-4441-B763-F6B749E32649}"/>
              </a:ext>
            </a:extLst>
          </p:cNvPr>
          <p:cNvSpPr txBox="1">
            <a:spLocks/>
          </p:cNvSpPr>
          <p:nvPr/>
        </p:nvSpPr>
        <p:spPr>
          <a:xfrm>
            <a:off x="1064342" y="4545583"/>
            <a:ext cx="9144000" cy="997953"/>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2800" u="sng" dirty="0">
                <a:solidFill>
                  <a:schemeClr val="tx1"/>
                </a:solidFill>
              </a:rPr>
              <a:t>Research questions:</a:t>
            </a:r>
          </a:p>
          <a:p>
            <a:pPr marL="457200" indent="-457200" algn="ctr">
              <a:buFont typeface="Arial" panose="020B0604020202020204" pitchFamily="34" charset="0"/>
              <a:buChar char="•"/>
            </a:pPr>
            <a:r>
              <a:rPr lang="en-US" sz="2800" dirty="0">
                <a:solidFill>
                  <a:schemeClr val="tx1"/>
                </a:solidFill>
              </a:rPr>
              <a:t>Does Rating is predictable?</a:t>
            </a:r>
          </a:p>
          <a:p>
            <a:pPr marL="457200" indent="-457200" algn="ctr">
              <a:buFont typeface="Arial" panose="020B0604020202020204" pitchFamily="34" charset="0"/>
              <a:buChar char="•"/>
            </a:pPr>
            <a:r>
              <a:rPr lang="en-US" sz="2800" dirty="0">
                <a:solidFill>
                  <a:schemeClr val="tx1"/>
                </a:solidFill>
              </a:rPr>
              <a:t> </a:t>
            </a:r>
            <a:r>
              <a:rPr lang="en-GB" sz="2800" dirty="0">
                <a:solidFill>
                  <a:schemeClr val="tx1"/>
                </a:solidFill>
              </a:rPr>
              <a:t>How does Rating appear to other data?</a:t>
            </a:r>
            <a:endParaRPr lang="de-DE" sz="2800" dirty="0">
              <a:solidFill>
                <a:schemeClr val="tx1"/>
              </a:solidFill>
            </a:endParaRPr>
          </a:p>
        </p:txBody>
      </p:sp>
    </p:spTree>
    <p:extLst>
      <p:ext uri="{BB962C8B-B14F-4D97-AF65-F5344CB8AC3E}">
        <p14:creationId xmlns:p14="http://schemas.microsoft.com/office/powerpoint/2010/main" val="40862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92B644-9BFA-4FC9-881D-6E2506DF1A66}"/>
              </a:ext>
            </a:extLst>
          </p:cNvPr>
          <p:cNvSpPr>
            <a:spLocks noGrp="1"/>
          </p:cNvSpPr>
          <p:nvPr>
            <p:ph type="title"/>
          </p:nvPr>
        </p:nvSpPr>
        <p:spPr>
          <a:xfrm>
            <a:off x="648930" y="629266"/>
            <a:ext cx="9252154" cy="1223983"/>
          </a:xfrm>
        </p:spPr>
        <p:txBody>
          <a:bodyPr>
            <a:normAutofit/>
          </a:bodyPr>
          <a:lstStyle/>
          <a:p>
            <a:r>
              <a:rPr lang="de-DE"/>
              <a:t>External Resources</a:t>
            </a:r>
          </a:p>
        </p:txBody>
      </p:sp>
      <p:graphicFrame>
        <p:nvGraphicFramePr>
          <p:cNvPr id="14" name="Inhaltsplatzhalter 2">
            <a:extLst>
              <a:ext uri="{FF2B5EF4-FFF2-40B4-BE49-F238E27FC236}">
                <a16:creationId xmlns:a16="http://schemas.microsoft.com/office/drawing/2014/main" id="{2F87B70E-8341-4FBF-A5F0-C7807A1DB820}"/>
              </a:ext>
            </a:extLst>
          </p:cNvPr>
          <p:cNvGraphicFramePr>
            <a:graphicFrameLocks noGrp="1"/>
          </p:cNvGraphicFramePr>
          <p:nvPr>
            <p:ph idx="1"/>
            <p:extLst>
              <p:ext uri="{D42A27DB-BD31-4B8C-83A1-F6EECF244321}">
                <p14:modId xmlns:p14="http://schemas.microsoft.com/office/powerpoint/2010/main" val="2438186316"/>
              </p:ext>
            </p:extLst>
          </p:nvPr>
        </p:nvGraphicFramePr>
        <p:xfrm>
          <a:off x="6750752" y="2052214"/>
          <a:ext cx="4338409" cy="41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a:extLst>
              <a:ext uri="{FF2B5EF4-FFF2-40B4-BE49-F238E27FC236}">
                <a16:creationId xmlns:a16="http://schemas.microsoft.com/office/drawing/2014/main" id="{A9498A88-DA5C-41DC-94B6-CA288795C9C4}"/>
              </a:ext>
            </a:extLst>
          </p:cNvPr>
          <p:cNvPicPr>
            <a:picLocks noChangeAspect="1"/>
          </p:cNvPicPr>
          <p:nvPr/>
        </p:nvPicPr>
        <p:blipFill rotWithShape="1">
          <a:blip r:embed="rId8"/>
          <a:srcRect l="14636" r="17157" b="1"/>
          <a:stretch/>
        </p:blipFill>
        <p:spPr>
          <a:xfrm>
            <a:off x="648930"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80688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2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3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Ein Bild, das Wurm enthält.&#10;&#10;Automatisch generierte Beschreibung">
            <a:extLst>
              <a:ext uri="{FF2B5EF4-FFF2-40B4-BE49-F238E27FC236}">
                <a16:creationId xmlns:a16="http://schemas.microsoft.com/office/drawing/2014/main" id="{EEB21D93-2C52-4771-B4A0-D08AE593FD85}"/>
              </a:ext>
            </a:extLst>
          </p:cNvPr>
          <p:cNvPicPr>
            <a:picLocks noChangeAspect="1"/>
          </p:cNvPicPr>
          <p:nvPr/>
        </p:nvPicPr>
        <p:blipFill rotWithShape="1">
          <a:blip r:embed="rId7"/>
          <a:srcRect t="24400" r="-1" b="2395"/>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3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7C6F4D-6017-4C76-856C-8C85D3069D00}"/>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Crawling</a:t>
            </a:r>
          </a:p>
        </p:txBody>
      </p:sp>
    </p:spTree>
    <p:extLst>
      <p:ext uri="{BB962C8B-B14F-4D97-AF65-F5344CB8AC3E}">
        <p14:creationId xmlns:p14="http://schemas.microsoft.com/office/powerpoint/2010/main" val="370622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1" name="Rectangle 3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3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4" name="Picture 3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4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el 1">
            <a:extLst>
              <a:ext uri="{FF2B5EF4-FFF2-40B4-BE49-F238E27FC236}">
                <a16:creationId xmlns:a16="http://schemas.microsoft.com/office/drawing/2014/main" id="{74A276E7-789A-4DAD-831E-376C7B111C1E}"/>
              </a:ext>
            </a:extLst>
          </p:cNvPr>
          <p:cNvSpPr>
            <a:spLocks noGrp="1"/>
          </p:cNvSpPr>
          <p:nvPr>
            <p:ph type="title"/>
          </p:nvPr>
        </p:nvSpPr>
        <p:spPr>
          <a:xfrm>
            <a:off x="806195" y="804672"/>
            <a:ext cx="3521359" cy="5248656"/>
          </a:xfrm>
        </p:spPr>
        <p:txBody>
          <a:bodyPr anchor="ctr">
            <a:normAutofit/>
          </a:bodyPr>
          <a:lstStyle/>
          <a:p>
            <a:pPr algn="ctr"/>
            <a:r>
              <a:rPr lang="en-US"/>
              <a:t>Crawling</a:t>
            </a:r>
            <a:endParaRPr lang="de-DE"/>
          </a:p>
        </p:txBody>
      </p:sp>
      <p:sp>
        <p:nvSpPr>
          <p:cNvPr id="3" name="Inhaltsplatzhalter 2">
            <a:extLst>
              <a:ext uri="{FF2B5EF4-FFF2-40B4-BE49-F238E27FC236}">
                <a16:creationId xmlns:a16="http://schemas.microsoft.com/office/drawing/2014/main" id="{90624576-689D-4007-8A99-4EF530E9E471}"/>
              </a:ext>
            </a:extLst>
          </p:cNvPr>
          <p:cNvSpPr>
            <a:spLocks noGrp="1"/>
          </p:cNvSpPr>
          <p:nvPr>
            <p:ph idx="1"/>
          </p:nvPr>
        </p:nvSpPr>
        <p:spPr>
          <a:xfrm>
            <a:off x="4975861" y="804671"/>
            <a:ext cx="6399930" cy="5248657"/>
          </a:xfrm>
        </p:spPr>
        <p:txBody>
          <a:bodyPr anchor="ctr">
            <a:normAutofit/>
          </a:bodyPr>
          <a:lstStyle/>
          <a:p>
            <a:r>
              <a:rPr lang="en-US" dirty="0"/>
              <a:t>While we tried to get response from requests we got an error 505.</a:t>
            </a:r>
          </a:p>
          <a:p>
            <a:r>
              <a:rPr lang="en-US" dirty="0"/>
              <a:t>So we import </a:t>
            </a:r>
            <a:r>
              <a:rPr lang="en-US" dirty="0" err="1"/>
              <a:t>cloudscraper</a:t>
            </a:r>
            <a:r>
              <a:rPr lang="en-US" dirty="0"/>
              <a:t>.</a:t>
            </a:r>
          </a:p>
        </p:txBody>
      </p:sp>
    </p:spTree>
    <p:extLst>
      <p:ext uri="{BB962C8B-B14F-4D97-AF65-F5344CB8AC3E}">
        <p14:creationId xmlns:p14="http://schemas.microsoft.com/office/powerpoint/2010/main" val="176575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el 1">
            <a:extLst>
              <a:ext uri="{FF2B5EF4-FFF2-40B4-BE49-F238E27FC236}">
                <a16:creationId xmlns:a16="http://schemas.microsoft.com/office/drawing/2014/main" id="{D7A5EA13-63B4-437E-B2BD-AB89E2B4123D}"/>
              </a:ext>
            </a:extLst>
          </p:cNvPr>
          <p:cNvSpPr>
            <a:spLocks noGrp="1"/>
          </p:cNvSpPr>
          <p:nvPr>
            <p:ph type="title"/>
          </p:nvPr>
        </p:nvSpPr>
        <p:spPr>
          <a:xfrm>
            <a:off x="806195" y="804672"/>
            <a:ext cx="3521359" cy="5248656"/>
          </a:xfrm>
        </p:spPr>
        <p:txBody>
          <a:bodyPr anchor="ctr">
            <a:normAutofit/>
          </a:bodyPr>
          <a:lstStyle/>
          <a:p>
            <a:pPr algn="ctr"/>
            <a:r>
              <a:rPr lang="en-US" dirty="0"/>
              <a:t>Crawling</a:t>
            </a:r>
            <a:endParaRPr lang="de-DE" dirty="0"/>
          </a:p>
        </p:txBody>
      </p:sp>
      <p:sp>
        <p:nvSpPr>
          <p:cNvPr id="3" name="Inhaltsplatzhalter 2">
            <a:extLst>
              <a:ext uri="{FF2B5EF4-FFF2-40B4-BE49-F238E27FC236}">
                <a16:creationId xmlns:a16="http://schemas.microsoft.com/office/drawing/2014/main" id="{83FBB6A9-CFD9-4B13-8D31-5D97B8BF3188}"/>
              </a:ext>
            </a:extLst>
          </p:cNvPr>
          <p:cNvSpPr>
            <a:spLocks noGrp="1"/>
          </p:cNvSpPr>
          <p:nvPr>
            <p:ph idx="1"/>
          </p:nvPr>
        </p:nvSpPr>
        <p:spPr>
          <a:xfrm>
            <a:off x="4975861" y="804671"/>
            <a:ext cx="6399930" cy="5248657"/>
          </a:xfrm>
        </p:spPr>
        <p:txBody>
          <a:bodyPr anchor="ctr">
            <a:normAutofit/>
          </a:bodyPr>
          <a:lstStyle/>
          <a:p>
            <a:r>
              <a:rPr lang="en-US" dirty="0"/>
              <a:t>At first we created a soup with </a:t>
            </a:r>
            <a:r>
              <a:rPr lang="en-US" dirty="0" err="1"/>
              <a:t>BeautifulSoup</a:t>
            </a:r>
            <a:r>
              <a:rPr lang="en-US" dirty="0"/>
              <a:t> of the whole website.</a:t>
            </a:r>
            <a:endParaRPr lang="he-IL" dirty="0"/>
          </a:p>
          <a:p>
            <a:r>
              <a:rPr lang="en-US" dirty="0"/>
              <a:t>Then we loaded all the </a:t>
            </a:r>
            <a:r>
              <a:rPr lang="en-US" dirty="0" err="1"/>
              <a:t>url’s</a:t>
            </a:r>
            <a:r>
              <a:rPr lang="en-US" dirty="0"/>
              <a:t> from all the players in one list.</a:t>
            </a:r>
          </a:p>
          <a:p>
            <a:r>
              <a:rPr lang="en-GB" dirty="0"/>
              <a:t>After we have saved all the links into a list, we start to crawl all </a:t>
            </a:r>
            <a:r>
              <a:rPr lang="en-GB"/>
              <a:t>meaningful data also </a:t>
            </a:r>
            <a:r>
              <a:rPr lang="en-GB" dirty="0"/>
              <a:t>with </a:t>
            </a:r>
            <a:r>
              <a:rPr lang="en-GB" dirty="0" err="1"/>
              <a:t>BeautifulSoup</a:t>
            </a:r>
            <a:r>
              <a:rPr lang="en-GB" dirty="0"/>
              <a:t>: </a:t>
            </a:r>
            <a:br>
              <a:rPr lang="en-GB" dirty="0"/>
            </a:br>
            <a:r>
              <a:rPr lang="en-GB" dirty="0"/>
              <a:t>name, age, total kills, total deaths, rating and  other data about players.</a:t>
            </a:r>
            <a:endParaRPr lang="de-DE" dirty="0"/>
          </a:p>
        </p:txBody>
      </p:sp>
    </p:spTree>
    <p:extLst>
      <p:ext uri="{BB962C8B-B14F-4D97-AF65-F5344CB8AC3E}">
        <p14:creationId xmlns:p14="http://schemas.microsoft.com/office/powerpoint/2010/main" val="414768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el 1">
            <a:extLst>
              <a:ext uri="{FF2B5EF4-FFF2-40B4-BE49-F238E27FC236}">
                <a16:creationId xmlns:a16="http://schemas.microsoft.com/office/drawing/2014/main" id="{D7A5EA13-63B4-437E-B2BD-AB89E2B4123D}"/>
              </a:ext>
            </a:extLst>
          </p:cNvPr>
          <p:cNvSpPr>
            <a:spLocks noGrp="1"/>
          </p:cNvSpPr>
          <p:nvPr>
            <p:ph type="title"/>
          </p:nvPr>
        </p:nvSpPr>
        <p:spPr>
          <a:xfrm>
            <a:off x="806195" y="804672"/>
            <a:ext cx="3521359" cy="5248656"/>
          </a:xfrm>
        </p:spPr>
        <p:txBody>
          <a:bodyPr anchor="ctr">
            <a:normAutofit/>
          </a:bodyPr>
          <a:lstStyle/>
          <a:p>
            <a:pPr algn="ctr"/>
            <a:r>
              <a:rPr lang="en-US" dirty="0"/>
              <a:t>Crawling</a:t>
            </a:r>
            <a:endParaRPr lang="de-DE" dirty="0"/>
          </a:p>
        </p:txBody>
      </p:sp>
      <p:sp>
        <p:nvSpPr>
          <p:cNvPr id="3" name="Inhaltsplatzhalter 2">
            <a:extLst>
              <a:ext uri="{FF2B5EF4-FFF2-40B4-BE49-F238E27FC236}">
                <a16:creationId xmlns:a16="http://schemas.microsoft.com/office/drawing/2014/main" id="{83FBB6A9-CFD9-4B13-8D31-5D97B8BF3188}"/>
              </a:ext>
            </a:extLst>
          </p:cNvPr>
          <p:cNvSpPr>
            <a:spLocks noGrp="1"/>
          </p:cNvSpPr>
          <p:nvPr>
            <p:ph idx="1"/>
          </p:nvPr>
        </p:nvSpPr>
        <p:spPr>
          <a:xfrm>
            <a:off x="4975861" y="804671"/>
            <a:ext cx="6399930" cy="5248657"/>
          </a:xfrm>
        </p:spPr>
        <p:txBody>
          <a:bodyPr anchor="ctr">
            <a:normAutofit/>
          </a:bodyPr>
          <a:lstStyle/>
          <a:p>
            <a:r>
              <a:rPr lang="en-GB" dirty="0"/>
              <a:t>we have made a list for each player’s specification. </a:t>
            </a:r>
          </a:p>
          <a:p>
            <a:r>
              <a:rPr lang="en-GB" dirty="0"/>
              <a:t>From all the lists we created one </a:t>
            </a:r>
            <a:r>
              <a:rPr lang="en-GB" dirty="0" err="1"/>
              <a:t>dataframe</a:t>
            </a:r>
            <a:r>
              <a:rPr lang="en-GB" dirty="0"/>
              <a:t>.</a:t>
            </a:r>
          </a:p>
          <a:p>
            <a:r>
              <a:rPr lang="en-GB" dirty="0"/>
              <a:t>After we have waited about one hour to </a:t>
            </a:r>
            <a:br>
              <a:rPr lang="en-GB" dirty="0"/>
            </a:br>
            <a:r>
              <a:rPr lang="en-GB" dirty="0"/>
              <a:t>crawl all the data, we saved it in csv format.</a:t>
            </a:r>
          </a:p>
        </p:txBody>
      </p:sp>
    </p:spTree>
    <p:extLst>
      <p:ext uri="{BB962C8B-B14F-4D97-AF65-F5344CB8AC3E}">
        <p14:creationId xmlns:p14="http://schemas.microsoft.com/office/powerpoint/2010/main" val="170907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5" name="Rectangle 5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7" name="Rectangle 56">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1E608901-5FDB-4476-B025-B3F2562E1FA5}"/>
              </a:ext>
            </a:extLst>
          </p:cNvPr>
          <p:cNvPicPr>
            <a:picLocks noChangeAspect="1"/>
          </p:cNvPicPr>
          <p:nvPr/>
        </p:nvPicPr>
        <p:blipFill rotWithShape="1">
          <a:blip r:embed="rId6">
            <a:alphaModFix amt="40000"/>
          </a:blip>
          <a:srcRect t="3674" b="6326"/>
          <a:stretch/>
        </p:blipFill>
        <p:spPr>
          <a:xfrm>
            <a:off x="20" y="10"/>
            <a:ext cx="12191980" cy="6857990"/>
          </a:xfrm>
          <a:prstGeom prst="rect">
            <a:avLst/>
          </a:prstGeom>
        </p:spPr>
      </p:pic>
      <p:sp>
        <p:nvSpPr>
          <p:cNvPr id="2" name="Titel 1">
            <a:extLst>
              <a:ext uri="{FF2B5EF4-FFF2-40B4-BE49-F238E27FC236}">
                <a16:creationId xmlns:a16="http://schemas.microsoft.com/office/drawing/2014/main" id="{6012C857-71F5-48B2-971E-43F59A848AA0}"/>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solidFill>
                  <a:schemeClr val="tx1"/>
                </a:solidFill>
              </a:rPr>
              <a:t>Dataframe</a:t>
            </a:r>
          </a:p>
        </p:txBody>
      </p:sp>
    </p:spTree>
    <p:extLst>
      <p:ext uri="{BB962C8B-B14F-4D97-AF65-F5344CB8AC3E}">
        <p14:creationId xmlns:p14="http://schemas.microsoft.com/office/powerpoint/2010/main" val="270291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1E608901-5FDB-4476-B025-B3F2562E1FA5}"/>
              </a:ext>
            </a:extLst>
          </p:cNvPr>
          <p:cNvPicPr>
            <a:picLocks noChangeAspect="1"/>
          </p:cNvPicPr>
          <p:nvPr/>
        </p:nvPicPr>
        <p:blipFill rotWithShape="1">
          <a:blip r:embed="rId2">
            <a:alphaModFix amt="40000"/>
          </a:blip>
          <a:srcRect t="3674" b="6326"/>
          <a:stretch/>
        </p:blipFill>
        <p:spPr>
          <a:xfrm>
            <a:off x="20" y="10"/>
            <a:ext cx="12191980" cy="6857990"/>
          </a:xfrm>
          <a:prstGeom prst="rect">
            <a:avLst/>
          </a:prstGeom>
        </p:spPr>
      </p:pic>
      <p:sp>
        <p:nvSpPr>
          <p:cNvPr id="3" name="Titel 2">
            <a:extLst>
              <a:ext uri="{FF2B5EF4-FFF2-40B4-BE49-F238E27FC236}">
                <a16:creationId xmlns:a16="http://schemas.microsoft.com/office/drawing/2014/main" id="{2CC7428F-CA01-4201-9DBC-CE5A4C6B22A4}"/>
              </a:ext>
            </a:extLst>
          </p:cNvPr>
          <p:cNvSpPr>
            <a:spLocks noGrp="1"/>
          </p:cNvSpPr>
          <p:nvPr>
            <p:ph type="title"/>
          </p:nvPr>
        </p:nvSpPr>
        <p:spPr/>
        <p:txBody>
          <a:bodyPr/>
          <a:lstStyle/>
          <a:p>
            <a:r>
              <a:rPr lang="en-US" dirty="0">
                <a:latin typeface="Century Gothic" panose="020B0502020202020204" pitchFamily="34" charset="0"/>
              </a:rPr>
              <a:t>Our unedited Dataframe contains 3839 players with followed 16 columns:</a:t>
            </a:r>
            <a:endParaRPr lang="de-DE" dirty="0">
              <a:latin typeface="Century Gothic" panose="020B0502020202020204" pitchFamily="34" charset="0"/>
            </a:endParaRPr>
          </a:p>
        </p:txBody>
      </p:sp>
      <p:sp>
        <p:nvSpPr>
          <p:cNvPr id="4" name="Inhaltsplatzhalter 3">
            <a:extLst>
              <a:ext uri="{FF2B5EF4-FFF2-40B4-BE49-F238E27FC236}">
                <a16:creationId xmlns:a16="http://schemas.microsoft.com/office/drawing/2014/main" id="{9DDEDB47-8B14-4EF8-866A-5AEB9CC0CDBC}"/>
              </a:ext>
            </a:extLst>
          </p:cNvPr>
          <p:cNvSpPr>
            <a:spLocks noGrp="1"/>
          </p:cNvSpPr>
          <p:nvPr>
            <p:ph sz="half" idx="1"/>
          </p:nvPr>
        </p:nvSpPr>
        <p:spPr/>
        <p:txBody>
          <a:bodyPr>
            <a:normAutofit lnSpcReduction="10000"/>
          </a:bodyPr>
          <a:lstStyle/>
          <a:p>
            <a:r>
              <a:rPr lang="en-US" dirty="0"/>
              <a:t>Name</a:t>
            </a:r>
          </a:p>
          <a:p>
            <a:r>
              <a:rPr lang="en-US" dirty="0"/>
              <a:t>Age</a:t>
            </a:r>
          </a:p>
          <a:p>
            <a:r>
              <a:rPr lang="en-US" dirty="0"/>
              <a:t>Total Kills</a:t>
            </a:r>
          </a:p>
          <a:p>
            <a:r>
              <a:rPr lang="de-DE" dirty="0" err="1"/>
              <a:t>Headshot</a:t>
            </a:r>
            <a:r>
              <a:rPr lang="de-DE" dirty="0"/>
              <a:t> </a:t>
            </a:r>
            <a:r>
              <a:rPr lang="de-DE" dirty="0" err="1"/>
              <a:t>percentage</a:t>
            </a:r>
            <a:endParaRPr lang="de-DE" dirty="0"/>
          </a:p>
          <a:p>
            <a:r>
              <a:rPr lang="de-DE" dirty="0"/>
              <a:t>Total </a:t>
            </a:r>
            <a:r>
              <a:rPr lang="de-DE" dirty="0" err="1"/>
              <a:t>deaths</a:t>
            </a:r>
            <a:endParaRPr lang="de-DE" dirty="0"/>
          </a:p>
          <a:p>
            <a:r>
              <a:rPr lang="de-DE" dirty="0"/>
              <a:t>Kill/</a:t>
            </a:r>
            <a:r>
              <a:rPr lang="de-DE" dirty="0" err="1"/>
              <a:t>deaths</a:t>
            </a:r>
            <a:r>
              <a:rPr lang="de-DE" dirty="0"/>
              <a:t> Quote</a:t>
            </a:r>
          </a:p>
          <a:p>
            <a:r>
              <a:rPr lang="de-DE" dirty="0"/>
              <a:t>Damage in Round</a:t>
            </a:r>
          </a:p>
          <a:p>
            <a:r>
              <a:rPr lang="en-US" dirty="0"/>
              <a:t>Grenade damage in round</a:t>
            </a:r>
            <a:endParaRPr lang="de-DE" dirty="0"/>
          </a:p>
          <a:p>
            <a:endParaRPr lang="de-DE" dirty="0"/>
          </a:p>
          <a:p>
            <a:endParaRPr lang="de-DE" dirty="0"/>
          </a:p>
        </p:txBody>
      </p:sp>
      <p:sp>
        <p:nvSpPr>
          <p:cNvPr id="6" name="Inhaltsplatzhalter 5">
            <a:extLst>
              <a:ext uri="{FF2B5EF4-FFF2-40B4-BE49-F238E27FC236}">
                <a16:creationId xmlns:a16="http://schemas.microsoft.com/office/drawing/2014/main" id="{B6EF6D5E-E6A3-4F9A-869B-2E7BA684C127}"/>
              </a:ext>
            </a:extLst>
          </p:cNvPr>
          <p:cNvSpPr>
            <a:spLocks noGrp="1"/>
          </p:cNvSpPr>
          <p:nvPr>
            <p:ph sz="half" idx="2"/>
          </p:nvPr>
        </p:nvSpPr>
        <p:spPr/>
        <p:txBody>
          <a:bodyPr>
            <a:normAutofit lnSpcReduction="10000"/>
          </a:bodyPr>
          <a:lstStyle/>
          <a:p>
            <a:r>
              <a:rPr lang="de-DE" dirty="0"/>
              <a:t>Maps </a:t>
            </a:r>
            <a:r>
              <a:rPr lang="de-DE" dirty="0" err="1"/>
              <a:t>played</a:t>
            </a:r>
            <a:endParaRPr lang="de-DE" dirty="0"/>
          </a:p>
          <a:p>
            <a:r>
              <a:rPr lang="de-DE" dirty="0" err="1"/>
              <a:t>Rounds</a:t>
            </a:r>
            <a:r>
              <a:rPr lang="de-DE" dirty="0"/>
              <a:t> </a:t>
            </a:r>
            <a:r>
              <a:rPr lang="de-DE" dirty="0" err="1"/>
              <a:t>played</a:t>
            </a:r>
            <a:endParaRPr lang="de-DE" dirty="0"/>
          </a:p>
          <a:p>
            <a:r>
              <a:rPr lang="de-DE" dirty="0"/>
              <a:t>Kills in </a:t>
            </a:r>
            <a:r>
              <a:rPr lang="de-DE" dirty="0" err="1"/>
              <a:t>round</a:t>
            </a:r>
            <a:endParaRPr lang="de-DE" dirty="0"/>
          </a:p>
          <a:p>
            <a:r>
              <a:rPr lang="de-DE" dirty="0"/>
              <a:t>Assist in </a:t>
            </a:r>
            <a:r>
              <a:rPr lang="de-DE" dirty="0" err="1"/>
              <a:t>round</a:t>
            </a:r>
            <a:endParaRPr lang="de-DE" dirty="0"/>
          </a:p>
          <a:p>
            <a:r>
              <a:rPr lang="de-DE" dirty="0" err="1"/>
              <a:t>Deaths</a:t>
            </a:r>
            <a:r>
              <a:rPr lang="de-DE" dirty="0"/>
              <a:t> in </a:t>
            </a:r>
            <a:r>
              <a:rPr lang="de-DE" dirty="0" err="1"/>
              <a:t>round</a:t>
            </a:r>
            <a:endParaRPr lang="de-DE" dirty="0"/>
          </a:p>
          <a:p>
            <a:r>
              <a:rPr lang="de-DE" dirty="0"/>
              <a:t>Safed </a:t>
            </a:r>
            <a:r>
              <a:rPr lang="de-DE" dirty="0" err="1"/>
              <a:t>by</a:t>
            </a:r>
            <a:r>
              <a:rPr lang="de-DE" dirty="0"/>
              <a:t> </a:t>
            </a:r>
            <a:r>
              <a:rPr lang="de-DE" dirty="0" err="1"/>
              <a:t>teammate</a:t>
            </a:r>
            <a:r>
              <a:rPr lang="de-DE" dirty="0"/>
              <a:t> in </a:t>
            </a:r>
            <a:r>
              <a:rPr lang="de-DE" dirty="0" err="1"/>
              <a:t>round</a:t>
            </a:r>
            <a:endParaRPr lang="de-DE" dirty="0"/>
          </a:p>
          <a:p>
            <a:r>
              <a:rPr lang="de-DE" dirty="0"/>
              <a:t>Safed </a:t>
            </a:r>
            <a:r>
              <a:rPr lang="de-DE" dirty="0" err="1"/>
              <a:t>teammates</a:t>
            </a:r>
            <a:r>
              <a:rPr lang="de-DE" dirty="0"/>
              <a:t> in </a:t>
            </a:r>
            <a:r>
              <a:rPr lang="de-DE" dirty="0" err="1"/>
              <a:t>round</a:t>
            </a:r>
            <a:endParaRPr lang="de-DE" dirty="0"/>
          </a:p>
          <a:p>
            <a:r>
              <a:rPr lang="de-DE" dirty="0"/>
              <a:t> Rating</a:t>
            </a:r>
          </a:p>
          <a:p>
            <a:endParaRPr lang="de-DE" dirty="0"/>
          </a:p>
          <a:p>
            <a:endParaRPr lang="de-DE" dirty="0"/>
          </a:p>
        </p:txBody>
      </p:sp>
    </p:spTree>
    <p:extLst>
      <p:ext uri="{BB962C8B-B14F-4D97-AF65-F5344CB8AC3E}">
        <p14:creationId xmlns:p14="http://schemas.microsoft.com/office/powerpoint/2010/main" val="762032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Netz">
  <a:themeElements>
    <a:clrScheme name="Netz">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TM04033921[[fn=Damast]]</Template>
  <TotalTime>0</TotalTime>
  <Words>522</Words>
  <Application>Microsoft Office PowerPoint</Application>
  <PresentationFormat>Breitbild</PresentationFormat>
  <Paragraphs>73</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19</vt:i4>
      </vt:variant>
    </vt:vector>
  </HeadingPairs>
  <TitlesOfParts>
    <vt:vector size="26" baseType="lpstr">
      <vt:lpstr>Arial</vt:lpstr>
      <vt:lpstr>Assistant</vt:lpstr>
      <vt:lpstr>Century Gothic</vt:lpstr>
      <vt:lpstr>Wingdings 3</vt:lpstr>
      <vt:lpstr>Ion</vt:lpstr>
      <vt:lpstr>Segment</vt:lpstr>
      <vt:lpstr>Netz</vt:lpstr>
      <vt:lpstr>Project in course:  "Data Science – Methods and Tools" </vt:lpstr>
      <vt:lpstr>PowerPoint-Präsentation</vt:lpstr>
      <vt:lpstr>External Resources</vt:lpstr>
      <vt:lpstr>Crawling</vt:lpstr>
      <vt:lpstr>Crawling</vt:lpstr>
      <vt:lpstr>Crawling</vt:lpstr>
      <vt:lpstr>Crawling</vt:lpstr>
      <vt:lpstr>Dataframe</vt:lpstr>
      <vt:lpstr>Our unedited Dataframe contains 3839 players with followed 16 columns:</vt:lpstr>
      <vt:lpstr>Final Dataframe</vt:lpstr>
      <vt:lpstr>Dataframe</vt:lpstr>
      <vt:lpstr>Vizualization</vt:lpstr>
      <vt:lpstr>Visualization</vt:lpstr>
      <vt:lpstr>Compare with Kills/Deaths</vt:lpstr>
      <vt:lpstr>Compare with Rating</vt:lpstr>
      <vt:lpstr>Compare with Rating</vt:lpstr>
      <vt:lpstr>One more interesting visualization</vt:lpstr>
      <vt:lpstr>Prediction with machine learning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 course:  "Data Science – Methods and Tools" </dc:title>
  <dc:creator>ravino isaev</dc:creator>
  <cp:lastModifiedBy>ravino isaev</cp:lastModifiedBy>
  <cp:revision>1</cp:revision>
  <dcterms:created xsi:type="dcterms:W3CDTF">2022-01-18T20:30:02Z</dcterms:created>
  <dcterms:modified xsi:type="dcterms:W3CDTF">2022-01-26T18:46:27Z</dcterms:modified>
</cp:coreProperties>
</file>