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:Ravinther T</a:t>
            </a:r>
            <a:endPar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422721104039</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6562</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10</cp:revision>
  <dcterms:created xsi:type="dcterms:W3CDTF">2024-04-12T14:32:00Z</dcterms:created>
  <dcterms:modified xsi:type="dcterms:W3CDTF">2024-04-14T07:31:13Z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