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2253F-F58D-4EB4-B779-2F977B6CA61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48C3-E564-4097-B82D-14EA145D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0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6389"/>
            <a:ext cx="10902062" cy="4280993"/>
          </a:xfrm>
        </p:spPr>
        <p:txBody>
          <a:bodyPr/>
          <a:lstStyle/>
          <a:p>
            <a:r>
              <a:rPr lang="en-GB" dirty="0" smtClean="0"/>
              <a:t>Using Data Analytics for Smart shopping Decisions 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 rot="10800000" flipH="1" flipV="1">
            <a:off x="661278" y="2251530"/>
            <a:ext cx="987354" cy="7707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2777" y="8752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01336" y="875211"/>
            <a:ext cx="9744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4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Plan </a:t>
            </a:r>
            <a:r>
              <a:rPr lang="en-GB" sz="4800" b="1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      </a:t>
            </a:r>
          </a:p>
          <a:p>
            <a:endParaRPr lang="en-GB" sz="2400" dirty="0">
              <a:solidFill>
                <a:srgbClr val="FFFF00"/>
              </a:solidFill>
            </a:endParaRPr>
          </a:p>
          <a:p>
            <a:r>
              <a:rPr lang="en-GB" sz="2400" dirty="0" smtClean="0">
                <a:solidFill>
                  <a:srgbClr val="FFFF00"/>
                </a:solidFill>
              </a:rPr>
              <a:t>        we decide what to buy before going to  the market .</a:t>
            </a:r>
          </a:p>
          <a:p>
            <a:endParaRPr lang="en-GB" sz="2400" dirty="0">
              <a:solidFill>
                <a:srgbClr val="FFFF00"/>
              </a:solidFill>
            </a:endParaRPr>
          </a:p>
          <a:p>
            <a:r>
              <a:rPr lang="en-GB" sz="2400" dirty="0" smtClean="0">
                <a:solidFill>
                  <a:srgbClr val="FFFF00"/>
                </a:solidFill>
              </a:rPr>
              <a:t>        Steps:   </a:t>
            </a:r>
          </a:p>
          <a:p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               * List items needed : shirt , </a:t>
            </a:r>
            <a:r>
              <a:rPr lang="en-GB" sz="2400" dirty="0" err="1" smtClean="0">
                <a:solidFill>
                  <a:srgbClr val="FFFF00"/>
                </a:solidFill>
              </a:rPr>
              <a:t>jenas</a:t>
            </a:r>
            <a:r>
              <a:rPr lang="en-GB" sz="2400" dirty="0" smtClean="0">
                <a:solidFill>
                  <a:srgbClr val="FFFF00"/>
                </a:solidFill>
              </a:rPr>
              <a:t> , footwear , etc.</a:t>
            </a:r>
          </a:p>
          <a:p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               * Determine </a:t>
            </a:r>
            <a:r>
              <a:rPr lang="en-GB" sz="2400" dirty="0" err="1" smtClean="0">
                <a:solidFill>
                  <a:srgbClr val="FFFF00"/>
                </a:solidFill>
              </a:rPr>
              <a:t>priorties</a:t>
            </a:r>
            <a:r>
              <a:rPr lang="en-GB" sz="2400" dirty="0" smtClean="0">
                <a:solidFill>
                  <a:srgbClr val="FFFF00"/>
                </a:solidFill>
              </a:rPr>
              <a:t> and categorize items as essential  </a:t>
            </a:r>
          </a:p>
          <a:p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                 or optional</a:t>
            </a:r>
            <a:endParaRPr lang="en-IN" sz="2400" dirty="0"/>
          </a:p>
        </p:txBody>
      </p:sp>
      <p:sp>
        <p:nvSpPr>
          <p:cNvPr id="3" name="5-Point Star 2"/>
          <p:cNvSpPr/>
          <p:nvPr/>
        </p:nvSpPr>
        <p:spPr>
          <a:xfrm>
            <a:off x="992777" y="2011681"/>
            <a:ext cx="391887" cy="3135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1005839" y="2750113"/>
            <a:ext cx="418011" cy="2743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7354389"/>
          </a:xfrm>
        </p:spPr>
        <p:txBody>
          <a:bodyPr/>
          <a:lstStyle/>
          <a:p>
            <a:r>
              <a:rPr lang="en-GB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Prepare</a:t>
            </a:r>
            <a:r>
              <a:rPr lang="en-GB" b="1" dirty="0" smtClean="0">
                <a:latin typeface="Algerian" panose="04020705040A02060702" pitchFamily="82" charset="0"/>
              </a:rPr>
              <a:t/>
            </a:r>
            <a:br>
              <a:rPr lang="en-GB" b="1" dirty="0" smtClean="0">
                <a:latin typeface="Algerian" panose="04020705040A02060702" pitchFamily="82" charset="0"/>
              </a:rPr>
            </a:br>
            <a:r>
              <a:rPr lang="en-GB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budget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check how much you can spend.</a:t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Exeplore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 </a:t>
            </a:r>
            <a:r>
              <a:rPr lang="en-GB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sourcesv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saving , </a:t>
            </a:r>
            <a:r>
              <a:rPr lang="en-GB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montly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allowance , </a:t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or any additional income </a:t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: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online shopping </a:t>
            </a:r>
            <a:r>
              <a:rPr lang="en-GB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platfroms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physical store </a:t>
            </a:r>
            <a:r>
              <a:rPr lang="en-GB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catelogs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to gather prices .</a:t>
            </a:r>
            <a:b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GB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Spredsheet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mobile apps for budgeting .</a:t>
            </a:r>
            <a:r>
              <a:rPr lang="en-GB" b="1" dirty="0" smtClean="0">
                <a:latin typeface="Algerian" panose="04020705040A02060702" pitchFamily="82" charset="0"/>
              </a:rPr>
              <a:t/>
            </a:r>
            <a:br>
              <a:rPr lang="en-GB" b="1" dirty="0" smtClean="0">
                <a:latin typeface="Algerian" panose="04020705040A02060702" pitchFamily="82" charset="0"/>
              </a:rPr>
            </a:br>
            <a:r>
              <a:rPr lang="en-GB" b="1" dirty="0">
                <a:latin typeface="Algerian" panose="04020705040A02060702" pitchFamily="82" charset="0"/>
              </a:rPr>
              <a:t/>
            </a:r>
            <a:br>
              <a:rPr lang="en-GB" b="1" dirty="0">
                <a:latin typeface="Algerian" panose="04020705040A02060702" pitchFamily="82" charset="0"/>
              </a:rPr>
            </a:b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0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269205" cy="2677647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PROCESS</a:t>
            </a:r>
            <a:r>
              <a:rPr lang="en-GB" dirty="0" smtClean="0">
                <a:latin typeface="Algerian" panose="04020705040A02060702" pitchFamily="82" charset="0"/>
              </a:rPr>
              <a:t/>
            </a:r>
            <a:br>
              <a:rPr lang="en-GB" dirty="0" smtClean="0">
                <a:latin typeface="Algerian" panose="04020705040A02060702" pitchFamily="82" charset="0"/>
              </a:rPr>
            </a:br>
            <a:r>
              <a:rPr lang="en-GB" dirty="0" smtClean="0">
                <a:latin typeface="Algerian" panose="04020705040A02060702" pitchFamily="82" charset="0"/>
              </a:rPr>
              <a:t/>
            </a:r>
            <a:br>
              <a:rPr lang="en-GB" dirty="0" smtClean="0">
                <a:latin typeface="Algerian" panose="04020705040A02060702" pitchFamily="82" charset="0"/>
              </a:rPr>
            </a:br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GB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NARROW DOWN OPTIONS BY PRODUCT TYPE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dirty="0">
                <a:latin typeface="Algerian" panose="04020705040A02060702" pitchFamily="82" charset="0"/>
              </a:rPr>
              <a:t/>
            </a:r>
            <a:br>
              <a:rPr lang="en-GB" dirty="0">
                <a:latin typeface="Algerian" panose="04020705040A02060702" pitchFamily="82" charset="0"/>
              </a:rPr>
            </a:br>
            <a:r>
              <a:rPr lang="en-GB" dirty="0" smtClean="0">
                <a:latin typeface="Algerian" panose="04020705040A02060702" pitchFamily="82" charset="0"/>
              </a:rPr>
              <a:t>   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SHORT LIST BASED ON AFFORDABILITY </a:t>
            </a:r>
            <a:b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AND PREFERNCE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390086" y="3128554"/>
            <a:ext cx="451777" cy="31000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1390085" y="3978428"/>
            <a:ext cx="451777" cy="2590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5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9164702" cy="7798526"/>
          </a:xfrm>
        </p:spPr>
        <p:txBody>
          <a:bodyPr/>
          <a:lstStyle/>
          <a:p>
            <a:r>
              <a:rPr lang="en-GB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Analyze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rgbClr val="FFFF00"/>
                </a:solidFill>
              </a:rPr>
              <a:t>Steps 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/>
              <a:t> </a:t>
            </a:r>
            <a:r>
              <a:rPr lang="en-GB" sz="2400" dirty="0" smtClean="0"/>
              <a:t>   compare shortlisted products using data like reviews,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rating and trends.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</a:t>
            </a:r>
            <a:r>
              <a:rPr lang="en-GB" sz="2400" dirty="0" smtClean="0">
                <a:solidFill>
                  <a:srgbClr val="FFFF00"/>
                </a:solidFill>
              </a:rPr>
              <a:t>Tools 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E- commerce reviews , social media polls, or consulting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friends.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Example 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 product A has better durability based on reviews , but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 product B is more stylish 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3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4319"/>
            <a:ext cx="9857034" cy="7576458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  <a:t>SHARE 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  </a:t>
            </a:r>
            <a:r>
              <a:rPr lang="en-GB" sz="2400" dirty="0" smtClean="0">
                <a:solidFill>
                  <a:srgbClr val="FFFF00"/>
                </a:solidFill>
              </a:rPr>
              <a:t>Steps 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communicate your preference to the shopkeeper or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 salesperson to get recommendations .</a:t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     Ask for deals or discounts based on your budget and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selection.</a:t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   </a:t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        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3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02229"/>
            <a:ext cx="9621902" cy="5708468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  <a:t>Act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rgbClr val="FFFF00"/>
                </a:solidFill>
              </a:rPr>
              <a:t>steps 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make the purchase decision .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Verify that the product with your requirements before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buying.</a:t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>
                <a:solidFill>
                  <a:srgbClr val="FFFF00"/>
                </a:solidFill>
              </a:rPr>
              <a:t>Outcomes :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 successfully bought items within budget and trendy.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6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9465148" cy="4235753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  <a:t>Summary</a:t>
            </a:r>
            <a:b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sz="2400" dirty="0" smtClean="0"/>
              <a:t>why data Analytics matters in shopping.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-  </a:t>
            </a:r>
            <a:r>
              <a:rPr lang="en-GB" sz="2400" dirty="0" smtClean="0"/>
              <a:t>Ensure informed decision – making .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 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-   Optimizes </a:t>
            </a:r>
            <a:r>
              <a:rPr lang="en-GB" sz="2400" dirty="0" err="1" smtClean="0"/>
              <a:t>budeget</a:t>
            </a:r>
            <a:r>
              <a:rPr lang="en-GB" sz="2400" dirty="0" smtClean="0"/>
              <a:t> usage.   </a:t>
            </a:r>
            <a:br>
              <a:rPr lang="en-GB" sz="2400" dirty="0" smtClean="0"/>
            </a:br>
            <a:r>
              <a:rPr lang="en-GB" sz="2400" dirty="0" smtClean="0"/>
              <a:t>   </a:t>
            </a:r>
            <a:br>
              <a:rPr lang="en-GB" sz="2400" dirty="0" smtClean="0"/>
            </a:br>
            <a:r>
              <a:rPr lang="en-GB" sz="2400" dirty="0"/>
              <a:t> </a:t>
            </a:r>
            <a:r>
              <a:rPr lang="en-GB" sz="2400" dirty="0" smtClean="0"/>
              <a:t>   -  Enhances overall shopping experience.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9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Comparison Table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97356"/>
              </p:ext>
            </p:extLst>
          </p:nvPr>
        </p:nvGraphicFramePr>
        <p:xfrm>
          <a:off x="1313541" y="2416629"/>
          <a:ext cx="9541692" cy="2360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85423">
                  <a:extLst>
                    <a:ext uri="{9D8B030D-6E8A-4147-A177-3AD203B41FA5}">
                      <a16:colId xmlns:a16="http://schemas.microsoft.com/office/drawing/2014/main" val="3326921192"/>
                    </a:ext>
                  </a:extLst>
                </a:gridCol>
                <a:gridCol w="2385423">
                  <a:extLst>
                    <a:ext uri="{9D8B030D-6E8A-4147-A177-3AD203B41FA5}">
                      <a16:colId xmlns:a16="http://schemas.microsoft.com/office/drawing/2014/main" val="2932501939"/>
                    </a:ext>
                  </a:extLst>
                </a:gridCol>
                <a:gridCol w="2385423">
                  <a:extLst>
                    <a:ext uri="{9D8B030D-6E8A-4147-A177-3AD203B41FA5}">
                      <a16:colId xmlns:a16="http://schemas.microsoft.com/office/drawing/2014/main" val="1874066833"/>
                    </a:ext>
                  </a:extLst>
                </a:gridCol>
                <a:gridCol w="2385423">
                  <a:extLst>
                    <a:ext uri="{9D8B030D-6E8A-4147-A177-3AD203B41FA5}">
                      <a16:colId xmlns:a16="http://schemas.microsoft.com/office/drawing/2014/main" val="2868002274"/>
                    </a:ext>
                  </a:extLst>
                </a:gridCol>
              </a:tblGrid>
              <a:tr h="590188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FFFF00"/>
                          </a:solidFill>
                        </a:rPr>
                        <a:t>Product type</a:t>
                      </a:r>
                      <a:endParaRPr lang="en-IN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FF00"/>
                          </a:solidFill>
                        </a:rPr>
                        <a:t>M.R.P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.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</a:t>
                      </a:r>
                      <a:r>
                        <a:rPr lang="en-GB" sz="2400" dirty="0" smtClean="0">
                          <a:solidFill>
                            <a:srgbClr val="FFFF00"/>
                          </a:solidFill>
                        </a:rPr>
                        <a:t>REVIEWS</a:t>
                      </a:r>
                      <a:endParaRPr lang="en-IN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FF00"/>
                          </a:solidFill>
                        </a:rPr>
                        <a:t>   SCORE</a:t>
                      </a:r>
                      <a:endParaRPr lang="en-IN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647454"/>
                  </a:ext>
                </a:extLst>
              </a:tr>
              <a:tr h="59018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SHIRT</a:t>
                      </a:r>
                      <a:r>
                        <a:rPr lang="en-GB" baseline="0" dirty="0" smtClean="0">
                          <a:solidFill>
                            <a:srgbClr val="FFFF00"/>
                          </a:solidFill>
                        </a:rPr>
                        <a:t> 1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1499 /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4.5/5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   HIGH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9158853"/>
                  </a:ext>
                </a:extLst>
              </a:tr>
              <a:tr h="59018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SHIRT 2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2999/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        4.0/5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   MEDIUM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06997"/>
                  </a:ext>
                </a:extLst>
              </a:tr>
              <a:tr h="59018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JENAS 1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4599/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4.7/5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HIGH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8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50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95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Wingdings 3</vt:lpstr>
      <vt:lpstr>Ion Boardroom</vt:lpstr>
      <vt:lpstr>Using Data Analytics for Smart shopping Decisions  </vt:lpstr>
      <vt:lpstr>PowerPoint Presentation</vt:lpstr>
      <vt:lpstr>Prepare steps :      Define a budget: check how much you can spend.      Exeplore funding sourcesv: saving , montly allowance ,       or any additional income             Tools :             online shopping platfroms or physical store catelogs             to gather prices .            Spredsheet or mobile apps for budgeting .  </vt:lpstr>
      <vt:lpstr>PROCESS  STEPS :           NARROW DOWN OPTIONS BY PRODUCT TYPE .     CREATE A SHORT LIST BASED ON AFFORDABILITY           AND PREFERNCE .</vt:lpstr>
      <vt:lpstr>Analyze Steps :      compare shortlisted products using data like reviews,      rating and trends.          Tools :              E- commerce reviews , social media polls, or consulting        friends.     Example :           product A has better durability based on reviews , but         product B is more stylish .  </vt:lpstr>
      <vt:lpstr>SHARE      Steps :        communicate your preference to the shopkeeper or         salesperson to get recommendations .       Ask for deals or discounts based on your budget and       selection.                   </vt:lpstr>
      <vt:lpstr>Act  steps :      make the purchase decision .         Verify that the product with your requirements before     buying.  Outcomes :            successfully bought items within budget and trendy.  </vt:lpstr>
      <vt:lpstr>Summary   - why data Analytics matters in shopping.  -  Ensure informed decision – making .            -   Optimizes budeget usage.            -  Enhances overall shopping experience. </vt:lpstr>
      <vt:lpstr>Comparison Table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Analytics for Smart shopping Decisions</dc:title>
  <dc:creator>NCS</dc:creator>
  <cp:lastModifiedBy>NCS</cp:lastModifiedBy>
  <cp:revision>7</cp:revision>
  <dcterms:created xsi:type="dcterms:W3CDTF">2024-12-06T11:34:17Z</dcterms:created>
  <dcterms:modified xsi:type="dcterms:W3CDTF">2024-12-07T04:06:16Z</dcterms:modified>
</cp:coreProperties>
</file>