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7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1C49-E58E-4D90-B54F-2F4676D889BE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CB3-BA0C-443E-819E-D630C35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8111" y="2264900"/>
            <a:ext cx="5064369" cy="2025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19114" y="2658794"/>
            <a:ext cx="2743200" cy="422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19114" y="3277774"/>
            <a:ext cx="2743200" cy="4220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9748" y="3851981"/>
            <a:ext cx="1052732" cy="422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 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1723" y="27317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Username</a:t>
            </a:r>
          </a:p>
          <a:p>
            <a:endParaRPr lang="en-US" dirty="0"/>
          </a:p>
          <a:p>
            <a:r>
              <a:rPr lang="en-US" dirty="0"/>
              <a:t>Password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8111" y="1674056"/>
            <a:ext cx="5064369" cy="5908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Delivery Based Trading Playground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Built using Angular</a:t>
            </a:r>
          </a:p>
        </p:txBody>
      </p:sp>
    </p:spTree>
    <p:extLst>
      <p:ext uri="{BB962C8B-B14F-4D97-AF65-F5344CB8AC3E}">
        <p14:creationId xmlns:p14="http://schemas.microsoft.com/office/powerpoint/2010/main" val="20920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17454" y="1598977"/>
            <a:ext cx="5064369" cy="3322542"/>
            <a:chOff x="351693" y="1474542"/>
            <a:chExt cx="5064369" cy="3322542"/>
          </a:xfrm>
        </p:grpSpPr>
        <p:sp>
          <p:nvSpPr>
            <p:cNvPr id="4" name="Rectangle 3"/>
            <p:cNvSpPr/>
            <p:nvPr/>
          </p:nvSpPr>
          <p:spPr>
            <a:xfrm>
              <a:off x="351693" y="1474542"/>
              <a:ext cx="5064369" cy="332254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96086" y="1862072"/>
              <a:ext cx="2743200" cy="4220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96086" y="2664542"/>
              <a:ext cx="2743200" cy="4220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86554" y="3568422"/>
              <a:ext cx="1052732" cy="4220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Buy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61021" y="1909412"/>
              <a:ext cx="872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Symbol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1020" y="2728520"/>
              <a:ext cx="10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Quantity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60847" y="675647"/>
            <a:ext cx="12394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Buy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Built using Angular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12192000" cy="604911"/>
            <a:chOff x="0" y="0"/>
            <a:chExt cx="12192000" cy="604911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847" y="47055"/>
              <a:ext cx="4829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Buy    Positions    Statement     Logout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81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847" y="675647"/>
            <a:ext cx="27147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Positions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01788"/>
              </p:ext>
            </p:extLst>
          </p:nvPr>
        </p:nvGraphicFramePr>
        <p:xfrm>
          <a:off x="723705" y="1788811"/>
          <a:ext cx="650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207990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89822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76216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544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Notional</a:t>
                      </a:r>
                      <a:r>
                        <a:rPr lang="en-US" baseline="0" dirty="0"/>
                        <a:t> PL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1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ITCEQ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0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2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8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8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8388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Built using Angular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05268" y="1311852"/>
            <a:ext cx="1420837" cy="382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Refresh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4057" y="2738179"/>
            <a:ext cx="3432517" cy="130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 ITCEQ Positions?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82018" y="3446585"/>
            <a:ext cx="1012874" cy="3376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04382" y="3446585"/>
            <a:ext cx="1012874" cy="3376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0"/>
            <a:ext cx="12192000" cy="604911"/>
            <a:chOff x="0" y="0"/>
            <a:chExt cx="12192000" cy="604911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0847" y="47055"/>
              <a:ext cx="4829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Buy    Positions    Statement     Logout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60847" y="675647"/>
            <a:ext cx="39149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PL Statement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4832"/>
              </p:ext>
            </p:extLst>
          </p:nvPr>
        </p:nvGraphicFramePr>
        <p:xfrm>
          <a:off x="723705" y="2346605"/>
          <a:ext cx="650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207990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89822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76216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544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PL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1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ITCEQ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0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HULEQ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2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8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8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8388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Built using Angular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05268" y="1855549"/>
            <a:ext cx="1420837" cy="382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930985" y="5936551"/>
            <a:ext cx="2794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10.005% tax if PL on Profit and 0.005% tax on Loss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3698" y="1855549"/>
            <a:ext cx="1547447" cy="382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6749" y="1868259"/>
            <a:ext cx="994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P\L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604911"/>
            <a:chOff x="0" y="0"/>
            <a:chExt cx="12192000" cy="604911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60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0847" y="47055"/>
              <a:ext cx="4829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Buy    Positions    Statement     Logout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4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89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2020-09-01T04:31:58Z</dcterms:created>
  <dcterms:modified xsi:type="dcterms:W3CDTF">2020-09-01T05:54:01Z</dcterms:modified>
</cp:coreProperties>
</file>