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 snapToObjects="1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is having belief on your self, confidence can also be stated as having faith on your knowledge. </a:t>
            </a:r>
          </a:p>
          <a:p>
            <a:r>
              <a:rPr lang="en-US" dirty="0"/>
              <a:t>Confidence is the most important thing that a person should have while working with any organization, many times in workplace what matters is </a:t>
            </a:r>
            <a:r>
              <a:rPr lang="en-US" b="1" dirty="0"/>
              <a:t>how</a:t>
            </a:r>
            <a:r>
              <a:rPr lang="en-US" dirty="0"/>
              <a:t> and not </a:t>
            </a:r>
            <a:r>
              <a:rPr lang="en-US" b="1" dirty="0"/>
              <a:t>what</a:t>
            </a:r>
            <a:r>
              <a:rPr lang="en-US" dirty="0"/>
              <a:t> you say. </a:t>
            </a:r>
          </a:p>
          <a:p>
            <a:r>
              <a:rPr lang="en-US" dirty="0"/>
              <a:t>If a person doesn’t show confidence in his behavior then the organization or his colleagues might think that he has a poor knowledge or unpreparedness about the meeting or discussion.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my friend is always very confident about himself and his points in any discussion. </a:t>
            </a:r>
          </a:p>
          <a:p>
            <a:r>
              <a:rPr lang="en-US" dirty="0"/>
              <a:t>He demonstrates it by having a very confident posture while addressing. </a:t>
            </a:r>
          </a:p>
          <a:p>
            <a:r>
              <a:rPr lang="en-US" dirty="0"/>
              <a:t>When asked any question related to the discussed topic, he never panics on giving answers. </a:t>
            </a:r>
          </a:p>
          <a:p>
            <a:r>
              <a:rPr lang="en-US" dirty="0"/>
              <a:t>Before going to any group discussion or any meeting he always has a mind-map of his speech as well as of the entire meeting, so he always feels very confident and very assertive of himself.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Any person can demonstrate confidence by just taking three things into consideration and those things are: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Firstly the person should know that what is the current topic of discussion and should summarize some knowledge or information about the topic.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The person should be sure of the information gathered and should have faith in themselves.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They should have a confident posture as the action speaks more then words.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By taking the above points into consideration I can demonstrate my confidence and can bring my voice to table of discussion at Microsoft or any other organization.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Raviraj Wadnerkar</cp:lastModifiedBy>
  <cp:revision>6</cp:revision>
  <dcterms:created xsi:type="dcterms:W3CDTF">2020-06-10T01:59:38Z</dcterms:created>
  <dcterms:modified xsi:type="dcterms:W3CDTF">2020-07-21T16:24:53Z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