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8" r:id="rId5"/>
    <p:sldId id="263" r:id="rId6"/>
    <p:sldId id="257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1C5-2248-4ED9-8585-B7AE2C00E8B2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445-DFA5-435A-B294-33C688264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1C5-2248-4ED9-8585-B7AE2C00E8B2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445-DFA5-435A-B294-33C688264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1C5-2248-4ED9-8585-B7AE2C00E8B2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445-DFA5-435A-B294-33C688264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1C5-2248-4ED9-8585-B7AE2C00E8B2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445-DFA5-435A-B294-33C688264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1C5-2248-4ED9-8585-B7AE2C00E8B2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445-DFA5-435A-B294-33C688264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1C5-2248-4ED9-8585-B7AE2C00E8B2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445-DFA5-435A-B294-33C688264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1C5-2248-4ED9-8585-B7AE2C00E8B2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445-DFA5-435A-B294-33C688264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1C5-2248-4ED9-8585-B7AE2C00E8B2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445-DFA5-435A-B294-33C688264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1C5-2248-4ED9-8585-B7AE2C00E8B2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445-DFA5-435A-B294-33C688264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1C5-2248-4ED9-8585-B7AE2C00E8B2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445-DFA5-435A-B294-33C688264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1C5-2248-4ED9-8585-B7AE2C00E8B2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445-DFA5-435A-B294-33C688264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71C5-2248-4ED9-8585-B7AE2C00E8B2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0445-DFA5-435A-B294-33C688264A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“Final”</a:t>
            </a:r>
            <a:r>
              <a:rPr lang="en-US" dirty="0" smtClean="0"/>
              <a:t> Keyword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687388" indent="-627063">
              <a:buAutoNum type="arabicPeriod"/>
            </a:pPr>
            <a:r>
              <a:rPr lang="en-US" dirty="0" smtClean="0"/>
              <a:t>Final keyword can be used along with      variables, methods and classes.</a:t>
            </a:r>
          </a:p>
          <a:p>
            <a:pPr marL="687388" indent="-627063">
              <a:buNone/>
            </a:pPr>
            <a:endParaRPr lang="en-US" dirty="0" smtClean="0"/>
          </a:p>
          <a:p>
            <a:pPr marL="687388" indent="-627063">
              <a:buNone/>
            </a:pPr>
            <a:r>
              <a:rPr lang="en-US" dirty="0" smtClean="0">
                <a:solidFill>
                  <a:srgbClr val="FF0000"/>
                </a:solidFill>
              </a:rPr>
              <a:t>Final Variable:</a:t>
            </a:r>
          </a:p>
          <a:p>
            <a:pPr marL="687388" indent="-627063">
              <a:buAutoNum type="alphaUcParenR"/>
            </a:pPr>
            <a:r>
              <a:rPr lang="en-US" dirty="0" smtClean="0"/>
              <a:t>final variables are nothing but constants.</a:t>
            </a:r>
          </a:p>
          <a:p>
            <a:pPr marL="687388" indent="-627063">
              <a:buAutoNum type="alphaLcParenR" startAt="2"/>
            </a:pPr>
            <a:r>
              <a:rPr lang="en-US" dirty="0" smtClean="0"/>
              <a:t>Once  initialized we cannot change the value of a final variable.</a:t>
            </a:r>
          </a:p>
          <a:p>
            <a:pPr marL="687388" indent="-627063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Final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762000"/>
            <a:ext cx="5638800" cy="609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package abc1;</a:t>
            </a:r>
          </a:p>
          <a:p>
            <a:r>
              <a:rPr lang="en-US" dirty="0" smtClean="0"/>
              <a:t>class A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final double  PI=3.14;</a:t>
            </a:r>
          </a:p>
          <a:p>
            <a:r>
              <a:rPr lang="en-US" dirty="0" smtClean="0"/>
              <a:t>     void show()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 “+PI);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  </a:t>
            </a:r>
          </a:p>
          <a:p>
            <a:endParaRPr lang="en-US" dirty="0" smtClean="0"/>
          </a:p>
          <a:p>
            <a:r>
              <a:rPr lang="en-US" dirty="0" smtClean="0"/>
              <a:t>public class ABC1 {</a:t>
            </a:r>
          </a:p>
          <a:p>
            <a:endParaRPr lang="en-US" dirty="0" smtClean="0"/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endParaRPr lang="en-US" dirty="0" smtClean="0"/>
          </a:p>
          <a:p>
            <a:r>
              <a:rPr lang="en-US" dirty="0" smtClean="0"/>
              <a:t>         A ob1=new A();</a:t>
            </a:r>
          </a:p>
          <a:p>
            <a:r>
              <a:rPr lang="en-US" dirty="0" smtClean="0"/>
              <a:t>         ob1.show();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4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7772400" cy="4572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" pitchFamily="18" charset="0"/>
              </a:rPr>
              <a:t>Static variable’s value is same for all   instances of the clas</a:t>
            </a:r>
            <a:r>
              <a:rPr lang="en-US" dirty="0">
                <a:solidFill>
                  <a:schemeClr val="tx1"/>
                </a:solidFill>
                <a:latin typeface="Times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Times" pitchFamily="18" charset="0"/>
              </a:rPr>
              <a:t>.</a:t>
            </a:r>
            <a:r>
              <a:rPr lang="en-US" dirty="0" smtClean="0"/>
              <a:t> </a:t>
            </a:r>
          </a:p>
          <a:p>
            <a:pPr algn="just"/>
            <a:r>
              <a:rPr lang="en-US" dirty="0" smtClean="0"/>
              <a:t>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Syntax of Static Variable:</a:t>
            </a:r>
          </a:p>
          <a:p>
            <a:pPr algn="just"/>
            <a:r>
              <a:rPr lang="en-US" dirty="0" smtClean="0"/>
              <a:t>          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1"/>
                </a:solidFill>
              </a:rPr>
              <a:t>static    data-type  </a:t>
            </a:r>
            <a:r>
              <a:rPr lang="en-US" dirty="0" err="1" smtClean="0">
                <a:solidFill>
                  <a:schemeClr val="tx1"/>
                </a:solidFill>
              </a:rPr>
              <a:t>var_name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305800" cy="7010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class A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static  </a:t>
            </a:r>
            <a:r>
              <a:rPr lang="en-US" sz="2000" dirty="0" err="1" smtClean="0"/>
              <a:t>int</a:t>
            </a:r>
            <a:r>
              <a:rPr lang="en-US" sz="2000" dirty="0" smtClean="0"/>
              <a:t> c=0;</a:t>
            </a:r>
          </a:p>
          <a:p>
            <a:pPr>
              <a:buNone/>
            </a:pPr>
            <a:r>
              <a:rPr lang="en-US" sz="2000" dirty="0" smtClean="0"/>
              <a:t>     void show()</a:t>
            </a:r>
          </a:p>
          <a:p>
            <a:pPr>
              <a:buNone/>
            </a:pPr>
            <a:r>
              <a:rPr lang="en-US" sz="2000" dirty="0" smtClean="0"/>
              <a:t>     {</a:t>
            </a:r>
          </a:p>
          <a:p>
            <a:pPr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c++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  }</a:t>
            </a:r>
          </a:p>
          <a:p>
            <a:pPr>
              <a:buNone/>
            </a:pPr>
            <a:r>
              <a:rPr lang="en-US" sz="2000" dirty="0" smtClean="0"/>
              <a:t> }</a:t>
            </a:r>
          </a:p>
          <a:p>
            <a:pPr>
              <a:buNone/>
            </a:pPr>
            <a:r>
              <a:rPr lang="en-US" sz="2000" dirty="0" smtClean="0"/>
              <a:t>public class ABC1 {</a:t>
            </a:r>
          </a:p>
          <a:p>
            <a:pPr>
              <a:buNone/>
            </a:pPr>
            <a:r>
              <a:rPr lang="en-US" sz="2000" dirty="0" smtClean="0"/>
              <a:t>  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     A ob1=new A();</a:t>
            </a:r>
          </a:p>
          <a:p>
            <a:pPr>
              <a:buNone/>
            </a:pPr>
            <a:r>
              <a:rPr lang="en-US" sz="2000" dirty="0" smtClean="0"/>
              <a:t>         A ob2=new A();</a:t>
            </a:r>
          </a:p>
          <a:p>
            <a:pPr>
              <a:buNone/>
            </a:pPr>
            <a:r>
              <a:rPr lang="en-US" sz="2000" dirty="0" smtClean="0"/>
              <a:t>         ob1.show();</a:t>
            </a:r>
          </a:p>
          <a:p>
            <a:pPr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 "+ob1.c);     </a:t>
            </a:r>
          </a:p>
          <a:p>
            <a:pPr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 "+ob2.c);</a:t>
            </a:r>
          </a:p>
          <a:p>
            <a:pPr>
              <a:buNone/>
            </a:pPr>
            <a:r>
              <a:rPr lang="en-US" sz="2000" dirty="0" smtClean="0"/>
              <a:t>      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794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Demo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r;</a:t>
            </a:r>
          </a:p>
          <a:p>
            <a:pPr>
              <a:buNone/>
            </a:pPr>
            <a:r>
              <a:rPr lang="en-US" dirty="0" smtClean="0"/>
              <a:t>           String name;</a:t>
            </a:r>
          </a:p>
          <a:p>
            <a:pPr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clg</a:t>
            </a:r>
            <a:r>
              <a:rPr lang="en-US" dirty="0" smtClean="0"/>
              <a:t>="SGGS";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Static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 A static method belongs to the class rather than object of a class. </a:t>
            </a:r>
          </a:p>
          <a:p>
            <a:r>
              <a:rPr lang="en-US" dirty="0"/>
              <a:t> </a:t>
            </a:r>
            <a:r>
              <a:rPr lang="en-US" dirty="0" smtClean="0"/>
              <a:t>A static method can be invoked without the need for creating an instance of a class.</a:t>
            </a:r>
          </a:p>
          <a:p>
            <a:r>
              <a:rPr lang="en-US" dirty="0"/>
              <a:t> </a:t>
            </a:r>
            <a:r>
              <a:rPr lang="en-US" dirty="0" smtClean="0"/>
              <a:t>static method can access static data member and can change the value of it.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Syntax to call Static Method:      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</a:t>
            </a:r>
            <a:r>
              <a:rPr lang="en-US" b="1" dirty="0" err="1" smtClean="0">
                <a:solidFill>
                  <a:srgbClr val="7030A0"/>
                </a:solidFill>
              </a:rPr>
              <a:t>Name_of_class.Mthod_name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of 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15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6400" b="1" dirty="0" smtClean="0"/>
              <a:t>class Demo</a:t>
            </a:r>
          </a:p>
          <a:p>
            <a:pPr>
              <a:buNone/>
            </a:pPr>
            <a:r>
              <a:rPr lang="en-US" sz="6400" b="1" dirty="0" smtClean="0"/>
              <a:t>{</a:t>
            </a:r>
          </a:p>
          <a:p>
            <a:pPr>
              <a:buNone/>
            </a:pPr>
            <a:r>
              <a:rPr lang="en-US" sz="6400" b="1" dirty="0" smtClean="0"/>
              <a:t>    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r;</a:t>
            </a:r>
          </a:p>
          <a:p>
            <a:pPr>
              <a:buNone/>
            </a:pPr>
            <a:r>
              <a:rPr lang="en-US" sz="6400" b="1" dirty="0" smtClean="0"/>
              <a:t>    String name;</a:t>
            </a:r>
          </a:p>
          <a:p>
            <a:pPr>
              <a:buNone/>
            </a:pPr>
            <a:r>
              <a:rPr lang="en-US" sz="6400" b="1" dirty="0" smtClean="0"/>
              <a:t>    static String </a:t>
            </a:r>
            <a:r>
              <a:rPr lang="en-US" sz="6400" b="1" dirty="0" err="1" smtClean="0"/>
              <a:t>clg</a:t>
            </a:r>
            <a:r>
              <a:rPr lang="en-US" sz="6400" b="1" dirty="0" smtClean="0"/>
              <a:t>="SGGS";</a:t>
            </a:r>
          </a:p>
          <a:p>
            <a:pPr>
              <a:buNone/>
            </a:pPr>
            <a:r>
              <a:rPr lang="en-US" sz="6400" b="1" dirty="0" smtClean="0"/>
              <a:t>     </a:t>
            </a:r>
          </a:p>
          <a:p>
            <a:pPr>
              <a:buNone/>
            </a:pPr>
            <a:r>
              <a:rPr lang="en-US" sz="6400" b="1" dirty="0" smtClean="0"/>
              <a:t>    static void change()</a:t>
            </a:r>
          </a:p>
          <a:p>
            <a:pPr>
              <a:buNone/>
            </a:pPr>
            <a:r>
              <a:rPr lang="en-US" sz="6400" b="1" dirty="0" smtClean="0"/>
              <a:t>    {</a:t>
            </a:r>
          </a:p>
          <a:p>
            <a:pPr>
              <a:buNone/>
            </a:pPr>
            <a:r>
              <a:rPr lang="en-US" sz="6400" b="1" dirty="0" smtClean="0"/>
              <a:t>        </a:t>
            </a:r>
            <a:r>
              <a:rPr lang="en-US" sz="6400" b="1" dirty="0" err="1" smtClean="0"/>
              <a:t>clg</a:t>
            </a:r>
            <a:r>
              <a:rPr lang="en-US" sz="6400" b="1" dirty="0" smtClean="0"/>
              <a:t>="IITB";</a:t>
            </a:r>
          </a:p>
          <a:p>
            <a:pPr>
              <a:buNone/>
            </a:pPr>
            <a:r>
              <a:rPr lang="en-US" sz="6400" b="1" dirty="0" smtClean="0"/>
              <a:t>    }</a:t>
            </a:r>
          </a:p>
          <a:p>
            <a:pPr>
              <a:buNone/>
            </a:pPr>
            <a:endParaRPr lang="en-US" sz="6400" b="1" dirty="0" smtClean="0"/>
          </a:p>
          <a:p>
            <a:pPr>
              <a:buNone/>
            </a:pPr>
            <a:r>
              <a:rPr lang="en-US" sz="6400" b="1" dirty="0" smtClean="0"/>
              <a:t>    Demo(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</a:t>
            </a:r>
            <a:r>
              <a:rPr lang="en-US" sz="6400" b="1" dirty="0" err="1" smtClean="0"/>
              <a:t>n,String</a:t>
            </a:r>
            <a:r>
              <a:rPr lang="en-US" sz="6400" b="1" dirty="0" smtClean="0"/>
              <a:t> a)</a:t>
            </a:r>
          </a:p>
          <a:p>
            <a:pPr>
              <a:buNone/>
            </a:pPr>
            <a:r>
              <a:rPr lang="en-US" sz="6400" b="1" dirty="0" smtClean="0"/>
              <a:t>    {</a:t>
            </a:r>
          </a:p>
          <a:p>
            <a:pPr>
              <a:buNone/>
            </a:pPr>
            <a:r>
              <a:rPr lang="en-US" sz="6400" b="1" dirty="0" smtClean="0"/>
              <a:t>        r=n;</a:t>
            </a:r>
          </a:p>
          <a:p>
            <a:pPr>
              <a:buNone/>
            </a:pPr>
            <a:r>
              <a:rPr lang="en-US" sz="6400" b="1" dirty="0" smtClean="0"/>
              <a:t>        name=a;</a:t>
            </a:r>
          </a:p>
          <a:p>
            <a:pPr>
              <a:buNone/>
            </a:pPr>
            <a:r>
              <a:rPr lang="en-US" sz="6400" b="1" dirty="0" smtClean="0"/>
              <a:t>    }</a:t>
            </a:r>
          </a:p>
          <a:p>
            <a:pPr>
              <a:buNone/>
            </a:pPr>
            <a:r>
              <a:rPr lang="en-US" sz="6400" b="1" dirty="0" smtClean="0"/>
              <a:t>    </a:t>
            </a:r>
          </a:p>
          <a:p>
            <a:pPr>
              <a:buNone/>
            </a:pPr>
            <a:r>
              <a:rPr lang="en-US" sz="6400" b="1" dirty="0" smtClean="0"/>
              <a:t>    void display()</a:t>
            </a:r>
          </a:p>
          <a:p>
            <a:pPr>
              <a:buNone/>
            </a:pPr>
            <a:r>
              <a:rPr lang="en-US" sz="6400" b="1" dirty="0" smtClean="0"/>
              <a:t>    {</a:t>
            </a:r>
          </a:p>
          <a:p>
            <a:pPr>
              <a:buNone/>
            </a:pPr>
            <a:r>
              <a:rPr lang="en-US" sz="6400" b="1" dirty="0" smtClean="0"/>
              <a:t>        </a:t>
            </a:r>
            <a:r>
              <a:rPr lang="en-US" sz="6400" b="1" dirty="0" err="1" smtClean="0"/>
              <a:t>System.out.println</a:t>
            </a:r>
            <a:r>
              <a:rPr lang="en-US" sz="6400" b="1" dirty="0" smtClean="0"/>
              <a:t>(" "+r+" "+name+" "+</a:t>
            </a:r>
            <a:r>
              <a:rPr lang="en-US" sz="6400" b="1" dirty="0" err="1" smtClean="0"/>
              <a:t>clg</a:t>
            </a:r>
            <a:r>
              <a:rPr lang="en-US" sz="6400" b="1" dirty="0" smtClean="0"/>
              <a:t>);</a:t>
            </a:r>
          </a:p>
          <a:p>
            <a:pPr>
              <a:buNone/>
            </a:pPr>
            <a:r>
              <a:rPr lang="en-US" sz="6400" b="1" dirty="0" smtClean="0"/>
              <a:t>    }</a:t>
            </a:r>
          </a:p>
          <a:p>
            <a:pPr>
              <a:buNone/>
            </a:pPr>
            <a:r>
              <a:rPr lang="en-US" sz="6400" b="1" dirty="0" smtClean="0"/>
              <a:t>}</a:t>
            </a:r>
          </a:p>
          <a:p>
            <a:pPr>
              <a:buNone/>
            </a:pPr>
            <a:endParaRPr lang="en-US" sz="6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Q.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why java main method is static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Object is not required to call static Method.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If main method is declared as non-static then JVM first create object then </a:t>
            </a:r>
            <a:r>
              <a:rPr lang="en-US" dirty="0" smtClean="0"/>
              <a:t>call </a:t>
            </a:r>
            <a:r>
              <a:rPr lang="en-US" dirty="0" smtClean="0"/>
              <a:t>main() method.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“case 2” :  Extra memory is allocated.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370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Use  “Final” Keyword in Java</vt:lpstr>
      <vt:lpstr>Example of Final Variable</vt:lpstr>
      <vt:lpstr>Static  </vt:lpstr>
      <vt:lpstr>PowerPoint Presentation</vt:lpstr>
      <vt:lpstr>PowerPoint Presentation</vt:lpstr>
      <vt:lpstr>Static Method</vt:lpstr>
      <vt:lpstr>Example of Static Method</vt:lpstr>
      <vt:lpstr> Q. why java main method is static?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 “Final” Keyword in Java</dc:title>
  <dc:creator>shri</dc:creator>
  <cp:lastModifiedBy>Walke</cp:lastModifiedBy>
  <cp:revision>2</cp:revision>
  <dcterms:created xsi:type="dcterms:W3CDTF">2015-08-20T06:59:16Z</dcterms:created>
  <dcterms:modified xsi:type="dcterms:W3CDTF">2015-09-01T03:03:32Z</dcterms:modified>
</cp:coreProperties>
</file>