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9" r:id="rId4"/>
    <p:sldId id="266" r:id="rId5"/>
    <p:sldId id="259" r:id="rId6"/>
    <p:sldId id="264" r:id="rId7"/>
    <p:sldId id="267" r:id="rId8"/>
    <p:sldId id="273" r:id="rId9"/>
    <p:sldId id="265" r:id="rId10"/>
    <p:sldId id="270" r:id="rId11"/>
    <p:sldId id="271" r:id="rId12"/>
    <p:sldId id="27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B4689-0EB8-48C8-BC98-F5EE04594C7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E0A4BEF-5349-4946-B6D3-1D612541125A}">
      <dgm:prSet phldrT="[Text]"/>
      <dgm:spPr/>
      <dgm:t>
        <a:bodyPr/>
        <a:lstStyle/>
        <a:p>
          <a:r>
            <a:rPr lang="en-US" dirty="0"/>
            <a:t>Metadata Modelling</a:t>
          </a:r>
        </a:p>
      </dgm:t>
    </dgm:pt>
    <dgm:pt modelId="{7FA9DD56-A708-4A1D-9A4A-86CB1FD89DF0}" type="parTrans" cxnId="{72616D12-6E32-42BC-B1C4-C73FC478598E}">
      <dgm:prSet/>
      <dgm:spPr/>
      <dgm:t>
        <a:bodyPr/>
        <a:lstStyle/>
        <a:p>
          <a:endParaRPr lang="en-US"/>
        </a:p>
      </dgm:t>
    </dgm:pt>
    <dgm:pt modelId="{8E886933-B524-4031-9991-01ADA464F69D}" type="sibTrans" cxnId="{72616D12-6E32-42BC-B1C4-C73FC478598E}">
      <dgm:prSet/>
      <dgm:spPr/>
      <dgm:t>
        <a:bodyPr/>
        <a:lstStyle/>
        <a:p>
          <a:endParaRPr lang="en-US"/>
        </a:p>
      </dgm:t>
    </dgm:pt>
    <dgm:pt modelId="{36520612-E493-4E99-BC91-D7D5C35DF971}">
      <dgm:prSet phldrT="[Text]" custT="1"/>
      <dgm:spPr/>
      <dgm:t>
        <a:bodyPr/>
        <a:lstStyle/>
        <a:p>
          <a:r>
            <a:rPr lang="en-US" sz="1500" dirty="0"/>
            <a:t>Scrape Data </a:t>
          </a:r>
        </a:p>
      </dgm:t>
    </dgm:pt>
    <dgm:pt modelId="{55152EEB-C12A-4211-983A-2BD7BF4FAB31}" type="parTrans" cxnId="{13A18F9A-F185-44BC-94D6-B79AD5F570B2}">
      <dgm:prSet/>
      <dgm:spPr/>
      <dgm:t>
        <a:bodyPr/>
        <a:lstStyle/>
        <a:p>
          <a:endParaRPr lang="en-US"/>
        </a:p>
      </dgm:t>
    </dgm:pt>
    <dgm:pt modelId="{44B22C23-9362-4BDA-BC97-E80633C84DF1}" type="sibTrans" cxnId="{13A18F9A-F185-44BC-94D6-B79AD5F570B2}">
      <dgm:prSet/>
      <dgm:spPr/>
      <dgm:t>
        <a:bodyPr/>
        <a:lstStyle/>
        <a:p>
          <a:endParaRPr lang="en-US"/>
        </a:p>
      </dgm:t>
    </dgm:pt>
    <dgm:pt modelId="{8B9DB009-7EEC-4297-BD59-50262D0F10E7}">
      <dgm:prSet phldrT="[Text]" custT="1"/>
      <dgm:spPr/>
      <dgm:t>
        <a:bodyPr/>
        <a:lstStyle/>
        <a:p>
          <a:r>
            <a:rPr lang="en-US" sz="1500" dirty="0"/>
            <a:t>File Validations</a:t>
          </a:r>
        </a:p>
      </dgm:t>
    </dgm:pt>
    <dgm:pt modelId="{9AE188BB-4152-4855-B452-7ED7D763D3E1}" type="parTrans" cxnId="{96DE82DA-5B80-4681-898B-47EF1142B343}">
      <dgm:prSet/>
      <dgm:spPr/>
      <dgm:t>
        <a:bodyPr/>
        <a:lstStyle/>
        <a:p>
          <a:endParaRPr lang="en-US"/>
        </a:p>
      </dgm:t>
    </dgm:pt>
    <dgm:pt modelId="{1EC4FDE2-D1ED-485B-81DC-0990803B49C0}" type="sibTrans" cxnId="{96DE82DA-5B80-4681-898B-47EF1142B343}">
      <dgm:prSet/>
      <dgm:spPr/>
      <dgm:t>
        <a:bodyPr/>
        <a:lstStyle/>
        <a:p>
          <a:endParaRPr lang="en-US"/>
        </a:p>
      </dgm:t>
    </dgm:pt>
    <dgm:pt modelId="{8D4AAC19-BCA1-40BB-99A1-8DEA10174E05}">
      <dgm:prSet phldrT="[Text]"/>
      <dgm:spPr/>
      <dgm:t>
        <a:bodyPr/>
        <a:lstStyle/>
        <a:p>
          <a:r>
            <a:rPr lang="en-US" dirty="0"/>
            <a:t>Individual Ad Click Prediction</a:t>
          </a:r>
        </a:p>
      </dgm:t>
    </dgm:pt>
    <dgm:pt modelId="{0FF9BEC6-D0ED-440F-8C7F-17C224CB7A99}" type="parTrans" cxnId="{562730D6-70CA-4F56-937A-B9C42D2C1CF5}">
      <dgm:prSet/>
      <dgm:spPr/>
      <dgm:t>
        <a:bodyPr/>
        <a:lstStyle/>
        <a:p>
          <a:endParaRPr lang="en-US"/>
        </a:p>
      </dgm:t>
    </dgm:pt>
    <dgm:pt modelId="{CF534841-C4D1-4833-A31A-348335317B98}" type="sibTrans" cxnId="{562730D6-70CA-4F56-937A-B9C42D2C1CF5}">
      <dgm:prSet/>
      <dgm:spPr/>
      <dgm:t>
        <a:bodyPr/>
        <a:lstStyle/>
        <a:p>
          <a:endParaRPr lang="en-US"/>
        </a:p>
      </dgm:t>
    </dgm:pt>
    <dgm:pt modelId="{7DD7CEBE-9A2B-4533-8990-4C4E216E2DCF}">
      <dgm:prSet phldrT="[Text]" custT="1"/>
      <dgm:spPr/>
      <dgm:t>
        <a:bodyPr/>
        <a:lstStyle/>
        <a:p>
          <a:r>
            <a:rPr lang="en-US" sz="1500" dirty="0"/>
            <a:t>Classification Algorithms</a:t>
          </a:r>
        </a:p>
      </dgm:t>
    </dgm:pt>
    <dgm:pt modelId="{2B20C4DC-040B-49F2-83C3-429FF02DBDCA}" type="parTrans" cxnId="{1E8B006A-2C03-46C3-9089-199CE2F42427}">
      <dgm:prSet/>
      <dgm:spPr/>
      <dgm:t>
        <a:bodyPr/>
        <a:lstStyle/>
        <a:p>
          <a:endParaRPr lang="en-US"/>
        </a:p>
      </dgm:t>
    </dgm:pt>
    <dgm:pt modelId="{10F44FC1-5B9A-498B-A27D-81E7EE607C90}" type="sibTrans" cxnId="{1E8B006A-2C03-46C3-9089-199CE2F42427}">
      <dgm:prSet/>
      <dgm:spPr/>
      <dgm:t>
        <a:bodyPr/>
        <a:lstStyle/>
        <a:p>
          <a:endParaRPr lang="en-US"/>
        </a:p>
      </dgm:t>
    </dgm:pt>
    <dgm:pt modelId="{87CC8387-FB11-49AC-9756-675E6FCD2EE2}">
      <dgm:prSet phldrT="[Text]" custT="1"/>
      <dgm:spPr/>
      <dgm:t>
        <a:bodyPr/>
        <a:lstStyle/>
        <a:p>
          <a:r>
            <a:rPr lang="en-US" sz="1500" dirty="0"/>
            <a:t>Compared Random Forest, Neural  Network, Logistic Regression, SVM</a:t>
          </a:r>
        </a:p>
      </dgm:t>
    </dgm:pt>
    <dgm:pt modelId="{3CFA2D6F-9536-4FFE-8CFD-B2F3F0D02DB5}" type="parTrans" cxnId="{FE35F525-C585-4D1A-9D39-58E4962AC08D}">
      <dgm:prSet/>
      <dgm:spPr/>
      <dgm:t>
        <a:bodyPr/>
        <a:lstStyle/>
        <a:p>
          <a:endParaRPr lang="en-US"/>
        </a:p>
      </dgm:t>
    </dgm:pt>
    <dgm:pt modelId="{CDA42CF3-5379-4AE8-9F54-3289C5FD20C3}" type="sibTrans" cxnId="{FE35F525-C585-4D1A-9D39-58E4962AC08D}">
      <dgm:prSet/>
      <dgm:spPr/>
      <dgm:t>
        <a:bodyPr/>
        <a:lstStyle/>
        <a:p>
          <a:endParaRPr lang="en-US"/>
        </a:p>
      </dgm:t>
    </dgm:pt>
    <dgm:pt modelId="{17D9D34A-754E-4E62-98EB-C9A58A4B4BF9}">
      <dgm:prSet phldrT="[Text]"/>
      <dgm:spPr/>
      <dgm:t>
        <a:bodyPr/>
        <a:lstStyle/>
        <a:p>
          <a:r>
            <a:rPr lang="en-US" dirty="0"/>
            <a:t>Decreasing Probability Click Prediction </a:t>
          </a:r>
        </a:p>
      </dgm:t>
    </dgm:pt>
    <dgm:pt modelId="{C3937FD3-E7AE-4146-9F02-13118653BA8D}" type="parTrans" cxnId="{3F267886-3675-4505-AABD-E47E7504B7E4}">
      <dgm:prSet/>
      <dgm:spPr/>
      <dgm:t>
        <a:bodyPr/>
        <a:lstStyle/>
        <a:p>
          <a:endParaRPr lang="en-US"/>
        </a:p>
      </dgm:t>
    </dgm:pt>
    <dgm:pt modelId="{CF0E7EBC-F958-4273-86E6-4B00FAC9AC3D}" type="sibTrans" cxnId="{3F267886-3675-4505-AABD-E47E7504B7E4}">
      <dgm:prSet/>
      <dgm:spPr/>
      <dgm:t>
        <a:bodyPr/>
        <a:lstStyle/>
        <a:p>
          <a:endParaRPr lang="en-US"/>
        </a:p>
      </dgm:t>
    </dgm:pt>
    <dgm:pt modelId="{30D32B0F-24B2-4A4B-9461-A13CEC967A5C}">
      <dgm:prSet phldrT="[Text]" custT="1"/>
      <dgm:spPr/>
      <dgm:t>
        <a:bodyPr/>
        <a:lstStyle/>
        <a:p>
          <a:r>
            <a:rPr lang="en-US" sz="1500" kern="1200" dirty="0">
              <a:solidFill>
                <a:prstClr val="black">
                  <a:hueOff val="0"/>
                  <a:satOff val="0"/>
                  <a:lumOff val="0"/>
                  <a:alphaOff val="0"/>
                </a:prstClr>
              </a:solidFill>
              <a:latin typeface="Gill Sans MT" panose="020B0502020104020203"/>
              <a:ea typeface="+mn-ea"/>
              <a:cs typeface="+mn-cs"/>
            </a:rPr>
            <a:t>Classification Algorithms</a:t>
          </a:r>
        </a:p>
      </dgm:t>
    </dgm:pt>
    <dgm:pt modelId="{5379053D-DBC1-4125-BBA2-70CFB1161B5F}" type="parTrans" cxnId="{D4B1AF03-75E2-4F2D-AF54-0AF0E1E9DDB7}">
      <dgm:prSet/>
      <dgm:spPr/>
      <dgm:t>
        <a:bodyPr/>
        <a:lstStyle/>
        <a:p>
          <a:endParaRPr lang="en-US"/>
        </a:p>
      </dgm:t>
    </dgm:pt>
    <dgm:pt modelId="{D84FB3D8-E5E3-4DE2-9F09-75B3BAD64357}" type="sibTrans" cxnId="{D4B1AF03-75E2-4F2D-AF54-0AF0E1E9DDB7}">
      <dgm:prSet/>
      <dgm:spPr/>
      <dgm:t>
        <a:bodyPr/>
        <a:lstStyle/>
        <a:p>
          <a:endParaRPr lang="en-US"/>
        </a:p>
      </dgm:t>
    </dgm:pt>
    <dgm:pt modelId="{EEC057D4-1EF1-4A80-A7A3-7EF84B47FF5F}">
      <dgm:prSet phldrT="[Text]" custT="1"/>
      <dgm:spPr/>
      <dgm:t>
        <a:bodyPr/>
        <a:lstStyle/>
        <a:p>
          <a:r>
            <a:rPr lang="en-US" sz="1500" kern="1200" dirty="0">
              <a:solidFill>
                <a:prstClr val="black">
                  <a:hueOff val="0"/>
                  <a:satOff val="0"/>
                  <a:lumOff val="0"/>
                  <a:alphaOff val="0"/>
                </a:prstClr>
              </a:solidFill>
              <a:latin typeface="Gill Sans MT" panose="020B0502020104020203"/>
              <a:ea typeface="+mn-ea"/>
              <a:cs typeface="+mn-cs"/>
            </a:rPr>
            <a:t>Compared </a:t>
          </a:r>
          <a:r>
            <a:rPr lang="en-US" sz="1500" kern="1200" dirty="0" err="1">
              <a:solidFill>
                <a:prstClr val="black">
                  <a:hueOff val="0"/>
                  <a:satOff val="0"/>
                  <a:lumOff val="0"/>
                  <a:alphaOff val="0"/>
                </a:prstClr>
              </a:solidFill>
              <a:latin typeface="Gill Sans MT" panose="020B0502020104020203"/>
              <a:ea typeface="+mn-ea"/>
              <a:cs typeface="+mn-cs"/>
            </a:rPr>
            <a:t>XGBoost</a:t>
          </a:r>
          <a:r>
            <a:rPr lang="en-US" sz="1500" kern="1200" dirty="0">
              <a:solidFill>
                <a:prstClr val="black">
                  <a:hueOff val="0"/>
                  <a:satOff val="0"/>
                  <a:lumOff val="0"/>
                  <a:alphaOff val="0"/>
                </a:prstClr>
              </a:solidFill>
              <a:latin typeface="Gill Sans MT" panose="020B0502020104020203"/>
              <a:ea typeface="+mn-ea"/>
              <a:cs typeface="+mn-cs"/>
            </a:rPr>
            <a:t>, Random Forest, Logistic Regression</a:t>
          </a:r>
        </a:p>
      </dgm:t>
    </dgm:pt>
    <dgm:pt modelId="{FC768806-D211-47CB-A8DD-ED0B03FDF3D2}" type="parTrans" cxnId="{BF096DF7-397A-4FB3-9354-EA6C0A9F3945}">
      <dgm:prSet/>
      <dgm:spPr/>
      <dgm:t>
        <a:bodyPr/>
        <a:lstStyle/>
        <a:p>
          <a:endParaRPr lang="en-US"/>
        </a:p>
      </dgm:t>
    </dgm:pt>
    <dgm:pt modelId="{F265873B-69A4-42AF-9024-83DF241FD31C}" type="sibTrans" cxnId="{BF096DF7-397A-4FB3-9354-EA6C0A9F3945}">
      <dgm:prSet/>
      <dgm:spPr/>
      <dgm:t>
        <a:bodyPr/>
        <a:lstStyle/>
        <a:p>
          <a:endParaRPr lang="en-US"/>
        </a:p>
      </dgm:t>
    </dgm:pt>
    <dgm:pt modelId="{44004A32-D0C3-4D9E-BC32-67BA325781B3}">
      <dgm:prSet phldrT="[Text]" custT="1"/>
      <dgm:spPr/>
      <dgm:t>
        <a:bodyPr/>
        <a:lstStyle/>
        <a:p>
          <a:r>
            <a:rPr lang="en-US" sz="1500" dirty="0"/>
            <a:t>Business Data Model </a:t>
          </a:r>
        </a:p>
      </dgm:t>
    </dgm:pt>
    <dgm:pt modelId="{10F5827D-B1E0-408C-A294-43E916384AA4}" type="parTrans" cxnId="{514CAC58-6161-4D18-9814-AC5FE3FE29E7}">
      <dgm:prSet/>
      <dgm:spPr/>
      <dgm:t>
        <a:bodyPr/>
        <a:lstStyle/>
        <a:p>
          <a:endParaRPr lang="en-US"/>
        </a:p>
      </dgm:t>
    </dgm:pt>
    <dgm:pt modelId="{97E5B88B-66B6-4C3A-904D-BE19EBF459AB}" type="sibTrans" cxnId="{514CAC58-6161-4D18-9814-AC5FE3FE29E7}">
      <dgm:prSet/>
      <dgm:spPr/>
      <dgm:t>
        <a:bodyPr/>
        <a:lstStyle/>
        <a:p>
          <a:endParaRPr lang="en-US"/>
        </a:p>
      </dgm:t>
    </dgm:pt>
    <dgm:pt modelId="{AFFC3EF2-A05A-417A-8BC0-7385663CF0F6}">
      <dgm:prSet phldrT="[Text]" custT="1"/>
      <dgm:spPr/>
      <dgm:t>
        <a:bodyPr/>
        <a:lstStyle/>
        <a:p>
          <a:r>
            <a:rPr lang="en-US" sz="1500" dirty="0"/>
            <a:t>Feature Engineering</a:t>
          </a:r>
        </a:p>
      </dgm:t>
    </dgm:pt>
    <dgm:pt modelId="{FF0B0EF8-7807-4805-BB2B-68819FAF7972}" type="parTrans" cxnId="{C2DB61B1-AEDD-45AA-BF56-DE62C25826E1}">
      <dgm:prSet/>
      <dgm:spPr/>
      <dgm:t>
        <a:bodyPr/>
        <a:lstStyle/>
        <a:p>
          <a:endParaRPr lang="en-US"/>
        </a:p>
      </dgm:t>
    </dgm:pt>
    <dgm:pt modelId="{3A31D9BF-C3A0-48AF-BFFA-2C0FECBD6F1B}" type="sibTrans" cxnId="{C2DB61B1-AEDD-45AA-BF56-DE62C25826E1}">
      <dgm:prSet/>
      <dgm:spPr/>
      <dgm:t>
        <a:bodyPr/>
        <a:lstStyle/>
        <a:p>
          <a:endParaRPr lang="en-US"/>
        </a:p>
      </dgm:t>
    </dgm:pt>
    <dgm:pt modelId="{26176D51-BF71-46B3-8C1D-200A9847C0A5}">
      <dgm:prSet phldrT="[Text]" custT="1"/>
      <dgm:spPr/>
      <dgm:t>
        <a:bodyPr/>
        <a:lstStyle/>
        <a:p>
          <a:r>
            <a:rPr lang="en-US" sz="1500" dirty="0"/>
            <a:t>Ran Best Model on Azure ML</a:t>
          </a:r>
        </a:p>
      </dgm:t>
    </dgm:pt>
    <dgm:pt modelId="{63C3645F-7802-4547-A848-E7C3B0D2C692}" type="parTrans" cxnId="{D4187550-4BAD-455E-BA51-3800125D4ED7}">
      <dgm:prSet/>
      <dgm:spPr/>
      <dgm:t>
        <a:bodyPr/>
        <a:lstStyle/>
        <a:p>
          <a:endParaRPr lang="en-US"/>
        </a:p>
      </dgm:t>
    </dgm:pt>
    <dgm:pt modelId="{AE75C633-3C6E-497F-89F1-F60E841CD852}" type="sibTrans" cxnId="{D4187550-4BAD-455E-BA51-3800125D4ED7}">
      <dgm:prSet/>
      <dgm:spPr/>
      <dgm:t>
        <a:bodyPr/>
        <a:lstStyle/>
        <a:p>
          <a:endParaRPr lang="en-US"/>
        </a:p>
      </dgm:t>
    </dgm:pt>
    <dgm:pt modelId="{CD52E24B-76F5-4282-8F42-4A396A41FCD0}">
      <dgm:prSet phldrT="[Text]" custT="1"/>
      <dgm:spPr/>
      <dgm:t>
        <a:bodyPr/>
        <a:lstStyle/>
        <a:p>
          <a:r>
            <a:rPr lang="en-US" sz="1500" dirty="0"/>
            <a:t>Created API’s</a:t>
          </a:r>
        </a:p>
      </dgm:t>
    </dgm:pt>
    <dgm:pt modelId="{C0A2FD8E-5FB1-4EAA-ADC5-4261F7803F8F}" type="parTrans" cxnId="{969B15D9-789C-47E4-B6C8-57B84067AF79}">
      <dgm:prSet/>
      <dgm:spPr/>
      <dgm:t>
        <a:bodyPr/>
        <a:lstStyle/>
        <a:p>
          <a:endParaRPr lang="en-US"/>
        </a:p>
      </dgm:t>
    </dgm:pt>
    <dgm:pt modelId="{1B17CC70-95B2-465A-96D9-C11BD993C686}" type="sibTrans" cxnId="{969B15D9-789C-47E4-B6C8-57B84067AF79}">
      <dgm:prSet/>
      <dgm:spPr/>
      <dgm:t>
        <a:bodyPr/>
        <a:lstStyle/>
        <a:p>
          <a:endParaRPr lang="en-US"/>
        </a:p>
      </dgm:t>
    </dgm:pt>
    <dgm:pt modelId="{442B1ABD-60D4-4EC1-8E52-79C7A6D60810}">
      <dgm:prSet phldrT="[Text]" custT="1"/>
      <dgm:spPr/>
      <dgm:t>
        <a:bodyPr/>
        <a:lstStyle/>
        <a:p>
          <a:r>
            <a:rPr lang="en-US" sz="1500" kern="1200" dirty="0">
              <a:solidFill>
                <a:prstClr val="black">
                  <a:hueOff val="0"/>
                  <a:satOff val="0"/>
                  <a:lumOff val="0"/>
                  <a:alphaOff val="0"/>
                </a:prstClr>
              </a:solidFill>
              <a:latin typeface="Gill Sans MT" panose="020B0502020104020203"/>
              <a:ea typeface="+mn-ea"/>
              <a:cs typeface="+mn-cs"/>
            </a:rPr>
            <a:t>Ran Best Model on Azure</a:t>
          </a:r>
        </a:p>
      </dgm:t>
    </dgm:pt>
    <dgm:pt modelId="{FF72480E-A7D6-402F-9192-A0BE0591241E}" type="parTrans" cxnId="{426BD76D-9B5E-4A5D-BDAE-0C674859DA31}">
      <dgm:prSet/>
      <dgm:spPr/>
      <dgm:t>
        <a:bodyPr/>
        <a:lstStyle/>
        <a:p>
          <a:endParaRPr lang="en-US"/>
        </a:p>
      </dgm:t>
    </dgm:pt>
    <dgm:pt modelId="{EAD5E210-1BA7-4152-9E24-70324A3BD820}" type="sibTrans" cxnId="{426BD76D-9B5E-4A5D-BDAE-0C674859DA31}">
      <dgm:prSet/>
      <dgm:spPr/>
      <dgm:t>
        <a:bodyPr/>
        <a:lstStyle/>
        <a:p>
          <a:endParaRPr lang="en-US"/>
        </a:p>
      </dgm:t>
    </dgm:pt>
    <dgm:pt modelId="{DFD38397-E0EE-4B73-B17C-B29BADF1EA09}">
      <dgm:prSet phldrT="[Text]" custT="1"/>
      <dgm:spPr/>
      <dgm:t>
        <a:bodyPr/>
        <a:lstStyle/>
        <a:p>
          <a:r>
            <a:rPr lang="en-US" sz="1500" kern="1200" dirty="0">
              <a:solidFill>
                <a:prstClr val="black">
                  <a:hueOff val="0"/>
                  <a:satOff val="0"/>
                  <a:lumOff val="0"/>
                  <a:alphaOff val="0"/>
                </a:prstClr>
              </a:solidFill>
              <a:latin typeface="Gill Sans MT" panose="020B0502020104020203"/>
              <a:ea typeface="+mn-ea"/>
              <a:cs typeface="+mn-cs"/>
            </a:rPr>
            <a:t>Made </a:t>
          </a:r>
          <a:r>
            <a:rPr lang="en-US" sz="1500" kern="1200" dirty="0" err="1">
              <a:solidFill>
                <a:prstClr val="black">
                  <a:hueOff val="0"/>
                  <a:satOff val="0"/>
                  <a:lumOff val="0"/>
                  <a:alphaOff val="0"/>
                </a:prstClr>
              </a:solidFill>
              <a:latin typeface="Gill Sans MT" panose="020B0502020104020203"/>
              <a:ea typeface="+mn-ea"/>
              <a:cs typeface="+mn-cs"/>
            </a:rPr>
            <a:t>Kaggle</a:t>
          </a:r>
          <a:r>
            <a:rPr lang="en-US" sz="1500" kern="1200" dirty="0">
              <a:solidFill>
                <a:prstClr val="black">
                  <a:hueOff val="0"/>
                  <a:satOff val="0"/>
                  <a:lumOff val="0"/>
                  <a:alphaOff val="0"/>
                </a:prstClr>
              </a:solidFill>
              <a:latin typeface="Gill Sans MT" panose="020B0502020104020203"/>
              <a:ea typeface="+mn-ea"/>
              <a:cs typeface="+mn-cs"/>
            </a:rPr>
            <a:t> Submissions</a:t>
          </a:r>
        </a:p>
      </dgm:t>
    </dgm:pt>
    <dgm:pt modelId="{8A3FA072-8EC4-4D09-B666-10C0A2C435B6}" type="parTrans" cxnId="{575E0E50-A08F-4589-BBB0-5D5F04337537}">
      <dgm:prSet/>
      <dgm:spPr/>
      <dgm:t>
        <a:bodyPr/>
        <a:lstStyle/>
        <a:p>
          <a:endParaRPr lang="en-US"/>
        </a:p>
      </dgm:t>
    </dgm:pt>
    <dgm:pt modelId="{955AFFA2-8DF7-4EB5-BA86-0413C1BA8429}" type="sibTrans" cxnId="{575E0E50-A08F-4589-BBB0-5D5F04337537}">
      <dgm:prSet/>
      <dgm:spPr/>
      <dgm:t>
        <a:bodyPr/>
        <a:lstStyle/>
        <a:p>
          <a:endParaRPr lang="en-US"/>
        </a:p>
      </dgm:t>
    </dgm:pt>
    <dgm:pt modelId="{6E37E5C8-3EED-4624-A7DD-464B49E1430D}">
      <dgm:prSet phldrT="[Text]" custT="1"/>
      <dgm:spPr/>
      <dgm:t>
        <a:bodyPr/>
        <a:lstStyle/>
        <a:p>
          <a:r>
            <a:rPr lang="en-US" sz="1500" kern="1200" dirty="0">
              <a:solidFill>
                <a:prstClr val="black">
                  <a:hueOff val="0"/>
                  <a:satOff val="0"/>
                  <a:lumOff val="0"/>
                  <a:alphaOff val="0"/>
                </a:prstClr>
              </a:solidFill>
              <a:latin typeface="Gill Sans MT" panose="020B0502020104020203"/>
              <a:ea typeface="+mn-ea"/>
              <a:cs typeface="+mn-cs"/>
            </a:rPr>
            <a:t>Created API’s</a:t>
          </a:r>
        </a:p>
      </dgm:t>
    </dgm:pt>
    <dgm:pt modelId="{FF9D5552-5945-49AC-B85F-B2399D5098B7}" type="parTrans" cxnId="{F8D61E09-7072-47B7-B02B-99AD9DCF4C82}">
      <dgm:prSet/>
      <dgm:spPr/>
      <dgm:t>
        <a:bodyPr/>
        <a:lstStyle/>
        <a:p>
          <a:endParaRPr lang="en-US"/>
        </a:p>
      </dgm:t>
    </dgm:pt>
    <dgm:pt modelId="{AF20C789-7B4A-401C-B3DD-8C3D346848F6}" type="sibTrans" cxnId="{F8D61E09-7072-47B7-B02B-99AD9DCF4C82}">
      <dgm:prSet/>
      <dgm:spPr/>
      <dgm:t>
        <a:bodyPr/>
        <a:lstStyle/>
        <a:p>
          <a:endParaRPr lang="en-US"/>
        </a:p>
      </dgm:t>
    </dgm:pt>
    <dgm:pt modelId="{B0F5387D-FF81-4824-B262-EABFA6654FE2}">
      <dgm:prSet phldrT="[Text]" custT="1"/>
      <dgm:spPr/>
      <dgm:t>
        <a:bodyPr/>
        <a:lstStyle/>
        <a:p>
          <a:r>
            <a:rPr lang="en-US" sz="1500" dirty="0"/>
            <a:t>Data Exploration</a:t>
          </a:r>
        </a:p>
      </dgm:t>
    </dgm:pt>
    <dgm:pt modelId="{481C80F7-A5DF-4A48-89FC-4D4F40282C00}" type="parTrans" cxnId="{9B27FE0B-7BD0-426F-8EBE-F703AAA0181A}">
      <dgm:prSet/>
      <dgm:spPr/>
      <dgm:t>
        <a:bodyPr/>
        <a:lstStyle/>
        <a:p>
          <a:endParaRPr lang="en-US"/>
        </a:p>
      </dgm:t>
    </dgm:pt>
    <dgm:pt modelId="{7E1BF137-3403-4608-9BA9-05D37808E48C}" type="sibTrans" cxnId="{9B27FE0B-7BD0-426F-8EBE-F703AAA0181A}">
      <dgm:prSet/>
      <dgm:spPr/>
      <dgm:t>
        <a:bodyPr/>
        <a:lstStyle/>
        <a:p>
          <a:endParaRPr lang="en-US"/>
        </a:p>
      </dgm:t>
    </dgm:pt>
    <dgm:pt modelId="{238A384D-D4F6-4604-8CE3-B62D79536080}" type="pres">
      <dgm:prSet presAssocID="{30DB4689-0EB8-48C8-BC98-F5EE04594C7E}" presName="Name0" presStyleCnt="0">
        <dgm:presLayoutVars>
          <dgm:dir/>
          <dgm:animLvl val="lvl"/>
          <dgm:resizeHandles val="exact"/>
        </dgm:presLayoutVars>
      </dgm:prSet>
      <dgm:spPr/>
    </dgm:pt>
    <dgm:pt modelId="{63F5F061-E0EF-4D0F-BEA1-369C4A9DFF00}" type="pres">
      <dgm:prSet presAssocID="{BE0A4BEF-5349-4946-B6D3-1D612541125A}" presName="composite" presStyleCnt="0"/>
      <dgm:spPr/>
    </dgm:pt>
    <dgm:pt modelId="{962F9658-6FD7-48E9-98F7-7DC5836741A4}" type="pres">
      <dgm:prSet presAssocID="{BE0A4BEF-5349-4946-B6D3-1D612541125A}" presName="parTx" presStyleLbl="alignNode1" presStyleIdx="0" presStyleCnt="3">
        <dgm:presLayoutVars>
          <dgm:chMax val="0"/>
          <dgm:chPref val="0"/>
          <dgm:bulletEnabled val="1"/>
        </dgm:presLayoutVars>
      </dgm:prSet>
      <dgm:spPr/>
    </dgm:pt>
    <dgm:pt modelId="{8841D97E-5477-48B4-B8DB-A54B060756E8}" type="pres">
      <dgm:prSet presAssocID="{BE0A4BEF-5349-4946-B6D3-1D612541125A}" presName="desTx" presStyleLbl="alignAccFollowNode1" presStyleIdx="0" presStyleCnt="3">
        <dgm:presLayoutVars>
          <dgm:bulletEnabled val="1"/>
        </dgm:presLayoutVars>
      </dgm:prSet>
      <dgm:spPr/>
    </dgm:pt>
    <dgm:pt modelId="{2820B887-6339-4D54-9C66-994ED1751DB6}" type="pres">
      <dgm:prSet presAssocID="{8E886933-B524-4031-9991-01ADA464F69D}" presName="space" presStyleCnt="0"/>
      <dgm:spPr/>
    </dgm:pt>
    <dgm:pt modelId="{A8BFD11C-82D2-4822-B491-35294B1EEED3}" type="pres">
      <dgm:prSet presAssocID="{8D4AAC19-BCA1-40BB-99A1-8DEA10174E05}" presName="composite" presStyleCnt="0"/>
      <dgm:spPr/>
    </dgm:pt>
    <dgm:pt modelId="{82DADC58-F9C8-44BD-B491-B132D3FE4503}" type="pres">
      <dgm:prSet presAssocID="{8D4AAC19-BCA1-40BB-99A1-8DEA10174E05}" presName="parTx" presStyleLbl="alignNode1" presStyleIdx="1" presStyleCnt="3">
        <dgm:presLayoutVars>
          <dgm:chMax val="0"/>
          <dgm:chPref val="0"/>
          <dgm:bulletEnabled val="1"/>
        </dgm:presLayoutVars>
      </dgm:prSet>
      <dgm:spPr/>
    </dgm:pt>
    <dgm:pt modelId="{79B05587-B06D-4879-9F7D-20BD87DD33FC}" type="pres">
      <dgm:prSet presAssocID="{8D4AAC19-BCA1-40BB-99A1-8DEA10174E05}" presName="desTx" presStyleLbl="alignAccFollowNode1" presStyleIdx="1" presStyleCnt="3">
        <dgm:presLayoutVars>
          <dgm:bulletEnabled val="1"/>
        </dgm:presLayoutVars>
      </dgm:prSet>
      <dgm:spPr/>
    </dgm:pt>
    <dgm:pt modelId="{C80320B4-EC94-4618-8C53-65674D1F5794}" type="pres">
      <dgm:prSet presAssocID="{CF534841-C4D1-4833-A31A-348335317B98}" presName="space" presStyleCnt="0"/>
      <dgm:spPr/>
    </dgm:pt>
    <dgm:pt modelId="{E88F5037-DE44-43E9-86FD-7C91DA657189}" type="pres">
      <dgm:prSet presAssocID="{17D9D34A-754E-4E62-98EB-C9A58A4B4BF9}" presName="composite" presStyleCnt="0"/>
      <dgm:spPr/>
    </dgm:pt>
    <dgm:pt modelId="{99C72E2C-E6D6-4173-99F6-425B85EFD273}" type="pres">
      <dgm:prSet presAssocID="{17D9D34A-754E-4E62-98EB-C9A58A4B4BF9}" presName="parTx" presStyleLbl="alignNode1" presStyleIdx="2" presStyleCnt="3">
        <dgm:presLayoutVars>
          <dgm:chMax val="0"/>
          <dgm:chPref val="0"/>
          <dgm:bulletEnabled val="1"/>
        </dgm:presLayoutVars>
      </dgm:prSet>
      <dgm:spPr/>
    </dgm:pt>
    <dgm:pt modelId="{AD1DC22A-B9E6-40D0-913A-B9D0D6539DA9}" type="pres">
      <dgm:prSet presAssocID="{17D9D34A-754E-4E62-98EB-C9A58A4B4BF9}" presName="desTx" presStyleLbl="alignAccFollowNode1" presStyleIdx="2" presStyleCnt="3">
        <dgm:presLayoutVars>
          <dgm:bulletEnabled val="1"/>
        </dgm:presLayoutVars>
      </dgm:prSet>
      <dgm:spPr/>
    </dgm:pt>
  </dgm:ptLst>
  <dgm:cxnLst>
    <dgm:cxn modelId="{BF9DF6EF-6E09-46A9-BAA4-561BFCAF4883}" type="presOf" srcId="{442B1ABD-60D4-4EC1-8E52-79C7A6D60810}" destId="{AD1DC22A-B9E6-40D0-913A-B9D0D6539DA9}" srcOrd="0" destOrd="2" presId="urn:microsoft.com/office/officeart/2005/8/layout/hList1"/>
    <dgm:cxn modelId="{527E57DA-4AB9-4191-8700-B3B171678740}" type="presOf" srcId="{AFFC3EF2-A05A-417A-8BC0-7385663CF0F6}" destId="{8841D97E-5477-48B4-B8DB-A54B060756E8}" srcOrd="0" destOrd="4" presId="urn:microsoft.com/office/officeart/2005/8/layout/hList1"/>
    <dgm:cxn modelId="{13A18F9A-F185-44BC-94D6-B79AD5F570B2}" srcId="{BE0A4BEF-5349-4946-B6D3-1D612541125A}" destId="{36520612-E493-4E99-BC91-D7D5C35DF971}" srcOrd="0" destOrd="0" parTransId="{55152EEB-C12A-4211-983A-2BD7BF4FAB31}" sibTransId="{44B22C23-9362-4BDA-BC97-E80633C84DF1}"/>
    <dgm:cxn modelId="{07BEACA1-8708-42EC-A1E7-BBD36DBEF8A5}" type="presOf" srcId="{87CC8387-FB11-49AC-9756-675E6FCD2EE2}" destId="{79B05587-B06D-4879-9F7D-20BD87DD33FC}" srcOrd="0" destOrd="1" presId="urn:microsoft.com/office/officeart/2005/8/layout/hList1"/>
    <dgm:cxn modelId="{D4187550-4BAD-455E-BA51-3800125D4ED7}" srcId="{8D4AAC19-BCA1-40BB-99A1-8DEA10174E05}" destId="{26176D51-BF71-46B3-8C1D-200A9847C0A5}" srcOrd="2" destOrd="0" parTransId="{63C3645F-7802-4547-A848-E7C3B0D2C692}" sibTransId="{AE75C633-3C6E-497F-89F1-F60E841CD852}"/>
    <dgm:cxn modelId="{426BD76D-9B5E-4A5D-BDAE-0C674859DA31}" srcId="{17D9D34A-754E-4E62-98EB-C9A58A4B4BF9}" destId="{442B1ABD-60D4-4EC1-8E52-79C7A6D60810}" srcOrd="2" destOrd="0" parTransId="{FF72480E-A7D6-402F-9192-A0BE0591241E}" sibTransId="{EAD5E210-1BA7-4152-9E24-70324A3BD820}"/>
    <dgm:cxn modelId="{F2E30894-A2B1-4BF0-AA9B-68672924E51F}" type="presOf" srcId="{8B9DB009-7EEC-4297-BD59-50262D0F10E7}" destId="{8841D97E-5477-48B4-B8DB-A54B060756E8}" srcOrd="0" destOrd="1" presId="urn:microsoft.com/office/officeart/2005/8/layout/hList1"/>
    <dgm:cxn modelId="{9B27FE0B-7BD0-426F-8EBE-F703AAA0181A}" srcId="{BE0A4BEF-5349-4946-B6D3-1D612541125A}" destId="{B0F5387D-FF81-4824-B262-EABFA6654FE2}" srcOrd="2" destOrd="0" parTransId="{481C80F7-A5DF-4A48-89FC-4D4F40282C00}" sibTransId="{7E1BF137-3403-4608-9BA9-05D37808E48C}"/>
    <dgm:cxn modelId="{8BE89915-60F4-41C8-977A-96AA961E622F}" type="presOf" srcId="{8D4AAC19-BCA1-40BB-99A1-8DEA10174E05}" destId="{82DADC58-F9C8-44BD-B491-B132D3FE4503}" srcOrd="0" destOrd="0" presId="urn:microsoft.com/office/officeart/2005/8/layout/hList1"/>
    <dgm:cxn modelId="{7D115003-6B38-48B3-B83E-986A4AC64EE9}" type="presOf" srcId="{DFD38397-E0EE-4B73-B17C-B29BADF1EA09}" destId="{AD1DC22A-B9E6-40D0-913A-B9D0D6539DA9}" srcOrd="0" destOrd="3" presId="urn:microsoft.com/office/officeart/2005/8/layout/hList1"/>
    <dgm:cxn modelId="{F65F292B-78ED-443D-91C6-32D4DF9905F9}" type="presOf" srcId="{17D9D34A-754E-4E62-98EB-C9A58A4B4BF9}" destId="{99C72E2C-E6D6-4173-99F6-425B85EFD273}" srcOrd="0" destOrd="0" presId="urn:microsoft.com/office/officeart/2005/8/layout/hList1"/>
    <dgm:cxn modelId="{F7A31096-DF56-4F5C-9B60-84CC2A202FBD}" type="presOf" srcId="{30D32B0F-24B2-4A4B-9461-A13CEC967A5C}" destId="{AD1DC22A-B9E6-40D0-913A-B9D0D6539DA9}" srcOrd="0" destOrd="0" presId="urn:microsoft.com/office/officeart/2005/8/layout/hList1"/>
    <dgm:cxn modelId="{1CBF5974-1358-4716-B527-1ADF00E1B3D7}" type="presOf" srcId="{BE0A4BEF-5349-4946-B6D3-1D612541125A}" destId="{962F9658-6FD7-48E9-98F7-7DC5836741A4}" srcOrd="0" destOrd="0" presId="urn:microsoft.com/office/officeart/2005/8/layout/hList1"/>
    <dgm:cxn modelId="{72616D12-6E32-42BC-B1C4-C73FC478598E}" srcId="{30DB4689-0EB8-48C8-BC98-F5EE04594C7E}" destId="{BE0A4BEF-5349-4946-B6D3-1D612541125A}" srcOrd="0" destOrd="0" parTransId="{7FA9DD56-A708-4A1D-9A4A-86CB1FD89DF0}" sibTransId="{8E886933-B524-4031-9991-01ADA464F69D}"/>
    <dgm:cxn modelId="{FE35F525-C585-4D1A-9D39-58E4962AC08D}" srcId="{8D4AAC19-BCA1-40BB-99A1-8DEA10174E05}" destId="{87CC8387-FB11-49AC-9756-675E6FCD2EE2}" srcOrd="1" destOrd="0" parTransId="{3CFA2D6F-9536-4FFE-8CFD-B2F3F0D02DB5}" sibTransId="{CDA42CF3-5379-4AE8-9F54-3289C5FD20C3}"/>
    <dgm:cxn modelId="{3F267886-3675-4505-AABD-E47E7504B7E4}" srcId="{30DB4689-0EB8-48C8-BC98-F5EE04594C7E}" destId="{17D9D34A-754E-4E62-98EB-C9A58A4B4BF9}" srcOrd="2" destOrd="0" parTransId="{C3937FD3-E7AE-4146-9F02-13118653BA8D}" sibTransId="{CF0E7EBC-F958-4273-86E6-4B00FAC9AC3D}"/>
    <dgm:cxn modelId="{575E0E50-A08F-4589-BBB0-5D5F04337537}" srcId="{17D9D34A-754E-4E62-98EB-C9A58A4B4BF9}" destId="{DFD38397-E0EE-4B73-B17C-B29BADF1EA09}" srcOrd="3" destOrd="0" parTransId="{8A3FA072-8EC4-4D09-B666-10C0A2C435B6}" sibTransId="{955AFFA2-8DF7-4EB5-BA86-0413C1BA8429}"/>
    <dgm:cxn modelId="{C2173A94-2344-4E5B-A1CF-3324449B38F1}" type="presOf" srcId="{6E37E5C8-3EED-4624-A7DD-464B49E1430D}" destId="{AD1DC22A-B9E6-40D0-913A-B9D0D6539DA9}" srcOrd="0" destOrd="4" presId="urn:microsoft.com/office/officeart/2005/8/layout/hList1"/>
    <dgm:cxn modelId="{D4B1AF03-75E2-4F2D-AF54-0AF0E1E9DDB7}" srcId="{17D9D34A-754E-4E62-98EB-C9A58A4B4BF9}" destId="{30D32B0F-24B2-4A4B-9461-A13CEC967A5C}" srcOrd="0" destOrd="0" parTransId="{5379053D-DBC1-4125-BBA2-70CFB1161B5F}" sibTransId="{D84FB3D8-E5E3-4DE2-9F09-75B3BAD64357}"/>
    <dgm:cxn modelId="{96DE82DA-5B80-4681-898B-47EF1142B343}" srcId="{BE0A4BEF-5349-4946-B6D3-1D612541125A}" destId="{8B9DB009-7EEC-4297-BD59-50262D0F10E7}" srcOrd="1" destOrd="0" parTransId="{9AE188BB-4152-4855-B452-7ED7D763D3E1}" sibTransId="{1EC4FDE2-D1ED-485B-81DC-0990803B49C0}"/>
    <dgm:cxn modelId="{A074DDA2-295A-4576-AED5-67E6F68457B8}" type="presOf" srcId="{EEC057D4-1EF1-4A80-A7A3-7EF84B47FF5F}" destId="{AD1DC22A-B9E6-40D0-913A-B9D0D6539DA9}" srcOrd="0" destOrd="1" presId="urn:microsoft.com/office/officeart/2005/8/layout/hList1"/>
    <dgm:cxn modelId="{514CAC58-6161-4D18-9814-AC5FE3FE29E7}" srcId="{BE0A4BEF-5349-4946-B6D3-1D612541125A}" destId="{44004A32-D0C3-4D9E-BC32-67BA325781B3}" srcOrd="3" destOrd="0" parTransId="{10F5827D-B1E0-408C-A294-43E916384AA4}" sibTransId="{97E5B88B-66B6-4C3A-904D-BE19EBF459AB}"/>
    <dgm:cxn modelId="{9AD6400D-BDD8-48E7-9682-733B5DAA0309}" type="presOf" srcId="{30DB4689-0EB8-48C8-BC98-F5EE04594C7E}" destId="{238A384D-D4F6-4604-8CE3-B62D79536080}" srcOrd="0" destOrd="0" presId="urn:microsoft.com/office/officeart/2005/8/layout/hList1"/>
    <dgm:cxn modelId="{969B15D9-789C-47E4-B6C8-57B84067AF79}" srcId="{8D4AAC19-BCA1-40BB-99A1-8DEA10174E05}" destId="{CD52E24B-76F5-4282-8F42-4A396A41FCD0}" srcOrd="3" destOrd="0" parTransId="{C0A2FD8E-5FB1-4EAA-ADC5-4261F7803F8F}" sibTransId="{1B17CC70-95B2-465A-96D9-C11BD993C686}"/>
    <dgm:cxn modelId="{43021B79-7BF1-4CFD-8784-52DEA9DD5071}" type="presOf" srcId="{7DD7CEBE-9A2B-4533-8990-4C4E216E2DCF}" destId="{79B05587-B06D-4879-9F7D-20BD87DD33FC}" srcOrd="0" destOrd="0" presId="urn:microsoft.com/office/officeart/2005/8/layout/hList1"/>
    <dgm:cxn modelId="{1E8B006A-2C03-46C3-9089-199CE2F42427}" srcId="{8D4AAC19-BCA1-40BB-99A1-8DEA10174E05}" destId="{7DD7CEBE-9A2B-4533-8990-4C4E216E2DCF}" srcOrd="0" destOrd="0" parTransId="{2B20C4DC-040B-49F2-83C3-429FF02DBDCA}" sibTransId="{10F44FC1-5B9A-498B-A27D-81E7EE607C90}"/>
    <dgm:cxn modelId="{EB60C6D1-638E-4565-93DF-727FF3471EB7}" type="presOf" srcId="{36520612-E493-4E99-BC91-D7D5C35DF971}" destId="{8841D97E-5477-48B4-B8DB-A54B060756E8}" srcOrd="0" destOrd="0" presId="urn:microsoft.com/office/officeart/2005/8/layout/hList1"/>
    <dgm:cxn modelId="{BF096DF7-397A-4FB3-9354-EA6C0A9F3945}" srcId="{17D9D34A-754E-4E62-98EB-C9A58A4B4BF9}" destId="{EEC057D4-1EF1-4A80-A7A3-7EF84B47FF5F}" srcOrd="1" destOrd="0" parTransId="{FC768806-D211-47CB-A8DD-ED0B03FDF3D2}" sibTransId="{F265873B-69A4-42AF-9024-83DF241FD31C}"/>
    <dgm:cxn modelId="{F8D61E09-7072-47B7-B02B-99AD9DCF4C82}" srcId="{17D9D34A-754E-4E62-98EB-C9A58A4B4BF9}" destId="{6E37E5C8-3EED-4624-A7DD-464B49E1430D}" srcOrd="4" destOrd="0" parTransId="{FF9D5552-5945-49AC-B85F-B2399D5098B7}" sibTransId="{AF20C789-7B4A-401C-B3DD-8C3D346848F6}"/>
    <dgm:cxn modelId="{BA0C2D11-44F4-4A2B-AAF9-D868933B92E9}" type="presOf" srcId="{B0F5387D-FF81-4824-B262-EABFA6654FE2}" destId="{8841D97E-5477-48B4-B8DB-A54B060756E8}" srcOrd="0" destOrd="2" presId="urn:microsoft.com/office/officeart/2005/8/layout/hList1"/>
    <dgm:cxn modelId="{C6B109A3-6A0E-4389-A86B-FB13472BE6D7}" type="presOf" srcId="{26176D51-BF71-46B3-8C1D-200A9847C0A5}" destId="{79B05587-B06D-4879-9F7D-20BD87DD33FC}" srcOrd="0" destOrd="2" presId="urn:microsoft.com/office/officeart/2005/8/layout/hList1"/>
    <dgm:cxn modelId="{C2DB61B1-AEDD-45AA-BF56-DE62C25826E1}" srcId="{BE0A4BEF-5349-4946-B6D3-1D612541125A}" destId="{AFFC3EF2-A05A-417A-8BC0-7385663CF0F6}" srcOrd="4" destOrd="0" parTransId="{FF0B0EF8-7807-4805-BB2B-68819FAF7972}" sibTransId="{3A31D9BF-C3A0-48AF-BFFA-2C0FECBD6F1B}"/>
    <dgm:cxn modelId="{4599CE1B-91B1-4B77-BFD0-66027CFE632C}" type="presOf" srcId="{44004A32-D0C3-4D9E-BC32-67BA325781B3}" destId="{8841D97E-5477-48B4-B8DB-A54B060756E8}" srcOrd="0" destOrd="3" presId="urn:microsoft.com/office/officeart/2005/8/layout/hList1"/>
    <dgm:cxn modelId="{562730D6-70CA-4F56-937A-B9C42D2C1CF5}" srcId="{30DB4689-0EB8-48C8-BC98-F5EE04594C7E}" destId="{8D4AAC19-BCA1-40BB-99A1-8DEA10174E05}" srcOrd="1" destOrd="0" parTransId="{0FF9BEC6-D0ED-440F-8C7F-17C224CB7A99}" sibTransId="{CF534841-C4D1-4833-A31A-348335317B98}"/>
    <dgm:cxn modelId="{A8DC3E40-710C-43EA-9C1B-DBBDEFF47B10}" type="presOf" srcId="{CD52E24B-76F5-4282-8F42-4A396A41FCD0}" destId="{79B05587-B06D-4879-9F7D-20BD87DD33FC}" srcOrd="0" destOrd="3" presId="urn:microsoft.com/office/officeart/2005/8/layout/hList1"/>
    <dgm:cxn modelId="{56664AB5-FE17-437C-AF7C-75DFDF46664B}" type="presParOf" srcId="{238A384D-D4F6-4604-8CE3-B62D79536080}" destId="{63F5F061-E0EF-4D0F-BEA1-369C4A9DFF00}" srcOrd="0" destOrd="0" presId="urn:microsoft.com/office/officeart/2005/8/layout/hList1"/>
    <dgm:cxn modelId="{F520E089-CEF7-405C-88C9-34CCFADB2284}" type="presParOf" srcId="{63F5F061-E0EF-4D0F-BEA1-369C4A9DFF00}" destId="{962F9658-6FD7-48E9-98F7-7DC5836741A4}" srcOrd="0" destOrd="0" presId="urn:microsoft.com/office/officeart/2005/8/layout/hList1"/>
    <dgm:cxn modelId="{48F15281-F538-47DB-9925-402029D24151}" type="presParOf" srcId="{63F5F061-E0EF-4D0F-BEA1-369C4A9DFF00}" destId="{8841D97E-5477-48B4-B8DB-A54B060756E8}" srcOrd="1" destOrd="0" presId="urn:microsoft.com/office/officeart/2005/8/layout/hList1"/>
    <dgm:cxn modelId="{C2352DE3-9817-44DE-8DB1-E68DED7EC9FD}" type="presParOf" srcId="{238A384D-D4F6-4604-8CE3-B62D79536080}" destId="{2820B887-6339-4D54-9C66-994ED1751DB6}" srcOrd="1" destOrd="0" presId="urn:microsoft.com/office/officeart/2005/8/layout/hList1"/>
    <dgm:cxn modelId="{EA05152D-4150-4A4C-A61C-06D7C0759EB4}" type="presParOf" srcId="{238A384D-D4F6-4604-8CE3-B62D79536080}" destId="{A8BFD11C-82D2-4822-B491-35294B1EEED3}" srcOrd="2" destOrd="0" presId="urn:microsoft.com/office/officeart/2005/8/layout/hList1"/>
    <dgm:cxn modelId="{49A8FA21-FD27-41B3-A9CA-FC6CD2004823}" type="presParOf" srcId="{A8BFD11C-82D2-4822-B491-35294B1EEED3}" destId="{82DADC58-F9C8-44BD-B491-B132D3FE4503}" srcOrd="0" destOrd="0" presId="urn:microsoft.com/office/officeart/2005/8/layout/hList1"/>
    <dgm:cxn modelId="{376859E9-91BE-4045-BE9E-C7722F1FD8D3}" type="presParOf" srcId="{A8BFD11C-82D2-4822-B491-35294B1EEED3}" destId="{79B05587-B06D-4879-9F7D-20BD87DD33FC}" srcOrd="1" destOrd="0" presId="urn:microsoft.com/office/officeart/2005/8/layout/hList1"/>
    <dgm:cxn modelId="{B15ADF13-1B95-4D49-990C-7608F5DBC58C}" type="presParOf" srcId="{238A384D-D4F6-4604-8CE3-B62D79536080}" destId="{C80320B4-EC94-4618-8C53-65674D1F5794}" srcOrd="3" destOrd="0" presId="urn:microsoft.com/office/officeart/2005/8/layout/hList1"/>
    <dgm:cxn modelId="{4EAEB38F-6C95-4313-B66F-7B152C554224}" type="presParOf" srcId="{238A384D-D4F6-4604-8CE3-B62D79536080}" destId="{E88F5037-DE44-43E9-86FD-7C91DA657189}" srcOrd="4" destOrd="0" presId="urn:microsoft.com/office/officeart/2005/8/layout/hList1"/>
    <dgm:cxn modelId="{A981A4CE-97AF-4D42-A346-3F3A5387A3F6}" type="presParOf" srcId="{E88F5037-DE44-43E9-86FD-7C91DA657189}" destId="{99C72E2C-E6D6-4173-99F6-425B85EFD273}" srcOrd="0" destOrd="0" presId="urn:microsoft.com/office/officeart/2005/8/layout/hList1"/>
    <dgm:cxn modelId="{02EA449A-5A02-4802-AF8F-25DE86699CB2}" type="presParOf" srcId="{E88F5037-DE44-43E9-86FD-7C91DA657189}" destId="{AD1DC22A-B9E6-40D0-913A-B9D0D6539DA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F9658-6FD7-48E9-98F7-7DC5836741A4}">
      <dsp:nvSpPr>
        <dsp:cNvPr id="0" name=""/>
        <dsp:cNvSpPr/>
      </dsp:nvSpPr>
      <dsp:spPr>
        <a:xfrm>
          <a:off x="2629" y="609912"/>
          <a:ext cx="2563740" cy="1007419"/>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Metadata Modelling</a:t>
          </a:r>
        </a:p>
      </dsp:txBody>
      <dsp:txXfrm>
        <a:off x="2629" y="609912"/>
        <a:ext cx="2563740" cy="1007419"/>
      </dsp:txXfrm>
    </dsp:sp>
    <dsp:sp modelId="{8841D97E-5477-48B4-B8DB-A54B060756E8}">
      <dsp:nvSpPr>
        <dsp:cNvPr id="0" name=""/>
        <dsp:cNvSpPr/>
      </dsp:nvSpPr>
      <dsp:spPr>
        <a:xfrm>
          <a:off x="2629" y="1617332"/>
          <a:ext cx="2563740" cy="174623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Scrape Data </a:t>
          </a:r>
        </a:p>
        <a:p>
          <a:pPr marL="114300" lvl="1" indent="-114300" algn="l" defTabSz="666750">
            <a:lnSpc>
              <a:spcPct val="90000"/>
            </a:lnSpc>
            <a:spcBef>
              <a:spcPct val="0"/>
            </a:spcBef>
            <a:spcAft>
              <a:spcPct val="15000"/>
            </a:spcAft>
            <a:buChar char="•"/>
          </a:pPr>
          <a:r>
            <a:rPr lang="en-US" sz="1500" kern="1200" dirty="0"/>
            <a:t>File Validations</a:t>
          </a:r>
        </a:p>
        <a:p>
          <a:pPr marL="114300" lvl="1" indent="-114300" algn="l" defTabSz="666750">
            <a:lnSpc>
              <a:spcPct val="90000"/>
            </a:lnSpc>
            <a:spcBef>
              <a:spcPct val="0"/>
            </a:spcBef>
            <a:spcAft>
              <a:spcPct val="15000"/>
            </a:spcAft>
            <a:buChar char="•"/>
          </a:pPr>
          <a:r>
            <a:rPr lang="en-US" sz="1500" kern="1200" dirty="0"/>
            <a:t>Data Exploration</a:t>
          </a:r>
        </a:p>
        <a:p>
          <a:pPr marL="114300" lvl="1" indent="-114300" algn="l" defTabSz="666750">
            <a:lnSpc>
              <a:spcPct val="90000"/>
            </a:lnSpc>
            <a:spcBef>
              <a:spcPct val="0"/>
            </a:spcBef>
            <a:spcAft>
              <a:spcPct val="15000"/>
            </a:spcAft>
            <a:buChar char="•"/>
          </a:pPr>
          <a:r>
            <a:rPr lang="en-US" sz="1500" kern="1200" dirty="0"/>
            <a:t>Business Data Model </a:t>
          </a:r>
        </a:p>
        <a:p>
          <a:pPr marL="114300" lvl="1" indent="-114300" algn="l" defTabSz="666750">
            <a:lnSpc>
              <a:spcPct val="90000"/>
            </a:lnSpc>
            <a:spcBef>
              <a:spcPct val="0"/>
            </a:spcBef>
            <a:spcAft>
              <a:spcPct val="15000"/>
            </a:spcAft>
            <a:buChar char="•"/>
          </a:pPr>
          <a:r>
            <a:rPr lang="en-US" sz="1500" kern="1200" dirty="0"/>
            <a:t>Feature Engineering</a:t>
          </a:r>
        </a:p>
      </dsp:txBody>
      <dsp:txXfrm>
        <a:off x="2629" y="1617332"/>
        <a:ext cx="2563740" cy="1746238"/>
      </dsp:txXfrm>
    </dsp:sp>
    <dsp:sp modelId="{82DADC58-F9C8-44BD-B491-B132D3FE4503}">
      <dsp:nvSpPr>
        <dsp:cNvPr id="0" name=""/>
        <dsp:cNvSpPr/>
      </dsp:nvSpPr>
      <dsp:spPr>
        <a:xfrm>
          <a:off x="2925293" y="609912"/>
          <a:ext cx="2563740" cy="1007419"/>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Individual Ad Click Prediction</a:t>
          </a:r>
        </a:p>
      </dsp:txBody>
      <dsp:txXfrm>
        <a:off x="2925293" y="609912"/>
        <a:ext cx="2563740" cy="1007419"/>
      </dsp:txXfrm>
    </dsp:sp>
    <dsp:sp modelId="{79B05587-B06D-4879-9F7D-20BD87DD33FC}">
      <dsp:nvSpPr>
        <dsp:cNvPr id="0" name=""/>
        <dsp:cNvSpPr/>
      </dsp:nvSpPr>
      <dsp:spPr>
        <a:xfrm>
          <a:off x="2925293" y="1617332"/>
          <a:ext cx="2563740" cy="174623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Classification Algorithms</a:t>
          </a:r>
        </a:p>
        <a:p>
          <a:pPr marL="114300" lvl="1" indent="-114300" algn="l" defTabSz="666750">
            <a:lnSpc>
              <a:spcPct val="90000"/>
            </a:lnSpc>
            <a:spcBef>
              <a:spcPct val="0"/>
            </a:spcBef>
            <a:spcAft>
              <a:spcPct val="15000"/>
            </a:spcAft>
            <a:buChar char="•"/>
          </a:pPr>
          <a:r>
            <a:rPr lang="en-US" sz="1500" kern="1200" dirty="0"/>
            <a:t>Compared Random Forest, Neural  Network, Logistic Regression, SVM</a:t>
          </a:r>
        </a:p>
        <a:p>
          <a:pPr marL="114300" lvl="1" indent="-114300" algn="l" defTabSz="666750">
            <a:lnSpc>
              <a:spcPct val="90000"/>
            </a:lnSpc>
            <a:spcBef>
              <a:spcPct val="0"/>
            </a:spcBef>
            <a:spcAft>
              <a:spcPct val="15000"/>
            </a:spcAft>
            <a:buChar char="•"/>
          </a:pPr>
          <a:r>
            <a:rPr lang="en-US" sz="1500" kern="1200" dirty="0"/>
            <a:t>Ran Best Model on Azure ML</a:t>
          </a:r>
        </a:p>
        <a:p>
          <a:pPr marL="114300" lvl="1" indent="-114300" algn="l" defTabSz="666750">
            <a:lnSpc>
              <a:spcPct val="90000"/>
            </a:lnSpc>
            <a:spcBef>
              <a:spcPct val="0"/>
            </a:spcBef>
            <a:spcAft>
              <a:spcPct val="15000"/>
            </a:spcAft>
            <a:buChar char="•"/>
          </a:pPr>
          <a:r>
            <a:rPr lang="en-US" sz="1500" kern="1200" dirty="0"/>
            <a:t>Created API’s</a:t>
          </a:r>
        </a:p>
      </dsp:txBody>
      <dsp:txXfrm>
        <a:off x="2925293" y="1617332"/>
        <a:ext cx="2563740" cy="1746238"/>
      </dsp:txXfrm>
    </dsp:sp>
    <dsp:sp modelId="{99C72E2C-E6D6-4173-99F6-425B85EFD273}">
      <dsp:nvSpPr>
        <dsp:cNvPr id="0" name=""/>
        <dsp:cNvSpPr/>
      </dsp:nvSpPr>
      <dsp:spPr>
        <a:xfrm>
          <a:off x="5847957" y="609912"/>
          <a:ext cx="2563740" cy="1007419"/>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Decreasing Probability Click Prediction </a:t>
          </a:r>
        </a:p>
      </dsp:txBody>
      <dsp:txXfrm>
        <a:off x="5847957" y="609912"/>
        <a:ext cx="2563740" cy="1007419"/>
      </dsp:txXfrm>
    </dsp:sp>
    <dsp:sp modelId="{AD1DC22A-B9E6-40D0-913A-B9D0D6539DA9}">
      <dsp:nvSpPr>
        <dsp:cNvPr id="0" name=""/>
        <dsp:cNvSpPr/>
      </dsp:nvSpPr>
      <dsp:spPr>
        <a:xfrm>
          <a:off x="5847957" y="1617332"/>
          <a:ext cx="2563740" cy="174623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prstClr val="black">
                  <a:hueOff val="0"/>
                  <a:satOff val="0"/>
                  <a:lumOff val="0"/>
                  <a:alphaOff val="0"/>
                </a:prstClr>
              </a:solidFill>
              <a:latin typeface="Gill Sans MT" panose="020B0502020104020203"/>
              <a:ea typeface="+mn-ea"/>
              <a:cs typeface="+mn-cs"/>
            </a:rPr>
            <a:t>Classification Algorithms</a:t>
          </a:r>
        </a:p>
        <a:p>
          <a:pPr marL="114300" lvl="1" indent="-114300" algn="l" defTabSz="666750">
            <a:lnSpc>
              <a:spcPct val="90000"/>
            </a:lnSpc>
            <a:spcBef>
              <a:spcPct val="0"/>
            </a:spcBef>
            <a:spcAft>
              <a:spcPct val="15000"/>
            </a:spcAft>
            <a:buChar char="•"/>
          </a:pPr>
          <a:r>
            <a:rPr lang="en-US" sz="1500" kern="1200" dirty="0">
              <a:solidFill>
                <a:prstClr val="black">
                  <a:hueOff val="0"/>
                  <a:satOff val="0"/>
                  <a:lumOff val="0"/>
                  <a:alphaOff val="0"/>
                </a:prstClr>
              </a:solidFill>
              <a:latin typeface="Gill Sans MT" panose="020B0502020104020203"/>
              <a:ea typeface="+mn-ea"/>
              <a:cs typeface="+mn-cs"/>
            </a:rPr>
            <a:t>Compared </a:t>
          </a:r>
          <a:r>
            <a:rPr lang="en-US" sz="1500" kern="1200" dirty="0" err="1">
              <a:solidFill>
                <a:prstClr val="black">
                  <a:hueOff val="0"/>
                  <a:satOff val="0"/>
                  <a:lumOff val="0"/>
                  <a:alphaOff val="0"/>
                </a:prstClr>
              </a:solidFill>
              <a:latin typeface="Gill Sans MT" panose="020B0502020104020203"/>
              <a:ea typeface="+mn-ea"/>
              <a:cs typeface="+mn-cs"/>
            </a:rPr>
            <a:t>XGBoost</a:t>
          </a:r>
          <a:r>
            <a:rPr lang="en-US" sz="1500" kern="1200" dirty="0">
              <a:solidFill>
                <a:prstClr val="black">
                  <a:hueOff val="0"/>
                  <a:satOff val="0"/>
                  <a:lumOff val="0"/>
                  <a:alphaOff val="0"/>
                </a:prstClr>
              </a:solidFill>
              <a:latin typeface="Gill Sans MT" panose="020B0502020104020203"/>
              <a:ea typeface="+mn-ea"/>
              <a:cs typeface="+mn-cs"/>
            </a:rPr>
            <a:t>, Random Forest, Logistic Regression</a:t>
          </a:r>
        </a:p>
        <a:p>
          <a:pPr marL="114300" lvl="1" indent="-114300" algn="l" defTabSz="666750">
            <a:lnSpc>
              <a:spcPct val="90000"/>
            </a:lnSpc>
            <a:spcBef>
              <a:spcPct val="0"/>
            </a:spcBef>
            <a:spcAft>
              <a:spcPct val="15000"/>
            </a:spcAft>
            <a:buChar char="•"/>
          </a:pPr>
          <a:r>
            <a:rPr lang="en-US" sz="1500" kern="1200" dirty="0">
              <a:solidFill>
                <a:prstClr val="black">
                  <a:hueOff val="0"/>
                  <a:satOff val="0"/>
                  <a:lumOff val="0"/>
                  <a:alphaOff val="0"/>
                </a:prstClr>
              </a:solidFill>
              <a:latin typeface="Gill Sans MT" panose="020B0502020104020203"/>
              <a:ea typeface="+mn-ea"/>
              <a:cs typeface="+mn-cs"/>
            </a:rPr>
            <a:t>Ran Best Model on Azure</a:t>
          </a:r>
        </a:p>
        <a:p>
          <a:pPr marL="114300" lvl="1" indent="-114300" algn="l" defTabSz="666750">
            <a:lnSpc>
              <a:spcPct val="90000"/>
            </a:lnSpc>
            <a:spcBef>
              <a:spcPct val="0"/>
            </a:spcBef>
            <a:spcAft>
              <a:spcPct val="15000"/>
            </a:spcAft>
            <a:buChar char="•"/>
          </a:pPr>
          <a:r>
            <a:rPr lang="en-US" sz="1500" kern="1200" dirty="0">
              <a:solidFill>
                <a:prstClr val="black">
                  <a:hueOff val="0"/>
                  <a:satOff val="0"/>
                  <a:lumOff val="0"/>
                  <a:alphaOff val="0"/>
                </a:prstClr>
              </a:solidFill>
              <a:latin typeface="Gill Sans MT" panose="020B0502020104020203"/>
              <a:ea typeface="+mn-ea"/>
              <a:cs typeface="+mn-cs"/>
            </a:rPr>
            <a:t>Made </a:t>
          </a:r>
          <a:r>
            <a:rPr lang="en-US" sz="1500" kern="1200" dirty="0" err="1">
              <a:solidFill>
                <a:prstClr val="black">
                  <a:hueOff val="0"/>
                  <a:satOff val="0"/>
                  <a:lumOff val="0"/>
                  <a:alphaOff val="0"/>
                </a:prstClr>
              </a:solidFill>
              <a:latin typeface="Gill Sans MT" panose="020B0502020104020203"/>
              <a:ea typeface="+mn-ea"/>
              <a:cs typeface="+mn-cs"/>
            </a:rPr>
            <a:t>Kaggle</a:t>
          </a:r>
          <a:r>
            <a:rPr lang="en-US" sz="1500" kern="1200" dirty="0">
              <a:solidFill>
                <a:prstClr val="black">
                  <a:hueOff val="0"/>
                  <a:satOff val="0"/>
                  <a:lumOff val="0"/>
                  <a:alphaOff val="0"/>
                </a:prstClr>
              </a:solidFill>
              <a:latin typeface="Gill Sans MT" panose="020B0502020104020203"/>
              <a:ea typeface="+mn-ea"/>
              <a:cs typeface="+mn-cs"/>
            </a:rPr>
            <a:t> Submissions</a:t>
          </a:r>
        </a:p>
        <a:p>
          <a:pPr marL="114300" lvl="1" indent="-114300" algn="l" defTabSz="666750">
            <a:lnSpc>
              <a:spcPct val="90000"/>
            </a:lnSpc>
            <a:spcBef>
              <a:spcPct val="0"/>
            </a:spcBef>
            <a:spcAft>
              <a:spcPct val="15000"/>
            </a:spcAft>
            <a:buChar char="•"/>
          </a:pPr>
          <a:r>
            <a:rPr lang="en-US" sz="1500" kern="1200" dirty="0">
              <a:solidFill>
                <a:prstClr val="black">
                  <a:hueOff val="0"/>
                  <a:satOff val="0"/>
                  <a:lumOff val="0"/>
                  <a:alphaOff val="0"/>
                </a:prstClr>
              </a:solidFill>
              <a:latin typeface="Gill Sans MT" panose="020B0502020104020203"/>
              <a:ea typeface="+mn-ea"/>
              <a:cs typeface="+mn-cs"/>
            </a:rPr>
            <a:t>Created API’s</a:t>
          </a:r>
        </a:p>
      </dsp:txBody>
      <dsp:txXfrm>
        <a:off x="5847957" y="1617332"/>
        <a:ext cx="2563740" cy="174623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4/28/2017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4/28/2017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www.outbrain.com/about/company"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ADS- FINAL PROJECT</a:t>
            </a:r>
          </a:p>
        </p:txBody>
      </p:sp>
      <p:sp>
        <p:nvSpPr>
          <p:cNvPr id="3" name="Subtitle 2"/>
          <p:cNvSpPr>
            <a:spLocks noGrp="1"/>
          </p:cNvSpPr>
          <p:nvPr>
            <p:ph type="subTitle" idx="1"/>
          </p:nvPr>
        </p:nvSpPr>
        <p:spPr/>
        <p:txBody>
          <a:bodyPr/>
          <a:lstStyle/>
          <a:p>
            <a:r>
              <a:rPr lang="en-US" sz="3200" dirty="0"/>
              <a:t>TEAM 8 </a:t>
            </a:r>
            <a:r>
              <a:rPr lang="en-US" dirty="0"/>
              <a:t>- </a:t>
            </a:r>
            <a:r>
              <a:rPr lang="en-US" sz="3200" dirty="0"/>
              <a:t>OUTBRAIN CLICK PREDICTION</a:t>
            </a:r>
          </a:p>
        </p:txBody>
      </p:sp>
    </p:spTree>
    <p:extLst>
      <p:ext uri="{BB962C8B-B14F-4D97-AF65-F5344CB8AC3E}">
        <p14:creationId xmlns:p14="http://schemas.microsoft.com/office/powerpoint/2010/main" val="3886697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Deployment I</a:t>
            </a:r>
          </a:p>
        </p:txBody>
      </p:sp>
      <p:sp>
        <p:nvSpPr>
          <p:cNvPr id="3" name="Rectangle 2"/>
          <p:cNvSpPr/>
          <p:nvPr/>
        </p:nvSpPr>
        <p:spPr>
          <a:xfrm>
            <a:off x="1353798" y="2063927"/>
            <a:ext cx="4899418" cy="369332"/>
          </a:xfrm>
          <a:prstGeom prst="rect">
            <a:avLst/>
          </a:prstGeom>
        </p:spPr>
        <p:txBody>
          <a:bodyPr wrap="none">
            <a:spAutoFit/>
          </a:bodyPr>
          <a:lstStyle/>
          <a:p>
            <a:r>
              <a:rPr lang="en-US" dirty="0"/>
              <a:t>https://outbrainproject.shinyapps.io/WebOutBrain/</a:t>
            </a:r>
            <a:endParaRPr lang="en-US" dirty="0"/>
          </a:p>
        </p:txBody>
      </p:sp>
      <p:pic>
        <p:nvPicPr>
          <p:cNvPr id="4" name="Picture 3"/>
          <p:cNvPicPr>
            <a:picLocks noChangeAspect="1"/>
          </p:cNvPicPr>
          <p:nvPr/>
        </p:nvPicPr>
        <p:blipFill>
          <a:blip r:embed="rId2"/>
          <a:stretch>
            <a:fillRect/>
          </a:stretch>
        </p:blipFill>
        <p:spPr>
          <a:xfrm>
            <a:off x="1353798" y="2643432"/>
            <a:ext cx="9930287" cy="2055028"/>
          </a:xfrm>
          <a:prstGeom prst="rect">
            <a:avLst/>
          </a:prstGeom>
        </p:spPr>
      </p:pic>
    </p:spTree>
    <p:extLst>
      <p:ext uri="{BB962C8B-B14F-4D97-AF65-F5344CB8AC3E}">
        <p14:creationId xmlns:p14="http://schemas.microsoft.com/office/powerpoint/2010/main" val="2487781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Deployment - II</a:t>
            </a:r>
          </a:p>
        </p:txBody>
      </p:sp>
      <p:pic>
        <p:nvPicPr>
          <p:cNvPr id="3" name="Picture 2"/>
          <p:cNvPicPr>
            <a:picLocks noChangeAspect="1"/>
          </p:cNvPicPr>
          <p:nvPr/>
        </p:nvPicPr>
        <p:blipFill>
          <a:blip r:embed="rId2"/>
          <a:stretch>
            <a:fillRect/>
          </a:stretch>
        </p:blipFill>
        <p:spPr>
          <a:xfrm>
            <a:off x="1344068" y="2081719"/>
            <a:ext cx="5418246" cy="4464996"/>
          </a:xfrm>
          <a:prstGeom prst="rect">
            <a:avLst/>
          </a:prstGeom>
        </p:spPr>
      </p:pic>
      <p:pic>
        <p:nvPicPr>
          <p:cNvPr id="4" name="Picture 3"/>
          <p:cNvPicPr>
            <a:picLocks noChangeAspect="1"/>
          </p:cNvPicPr>
          <p:nvPr/>
        </p:nvPicPr>
        <p:blipFill>
          <a:blip r:embed="rId3"/>
          <a:stretch>
            <a:fillRect/>
          </a:stretch>
        </p:blipFill>
        <p:spPr>
          <a:xfrm>
            <a:off x="7179013" y="2081719"/>
            <a:ext cx="3962400" cy="1676400"/>
          </a:xfrm>
          <a:prstGeom prst="rect">
            <a:avLst/>
          </a:prstGeom>
        </p:spPr>
      </p:pic>
    </p:spTree>
    <p:extLst>
      <p:ext uri="{BB962C8B-B14F-4D97-AF65-F5344CB8AC3E}">
        <p14:creationId xmlns:p14="http://schemas.microsoft.com/office/powerpoint/2010/main" val="363854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Metric</a:t>
            </a:r>
          </a:p>
        </p:txBody>
      </p:sp>
      <p:pic>
        <p:nvPicPr>
          <p:cNvPr id="3" name="Picture 2"/>
          <p:cNvPicPr>
            <a:picLocks noChangeAspect="1"/>
          </p:cNvPicPr>
          <p:nvPr/>
        </p:nvPicPr>
        <p:blipFill>
          <a:blip r:embed="rId2"/>
          <a:stretch>
            <a:fillRect/>
          </a:stretch>
        </p:blipFill>
        <p:spPr>
          <a:xfrm>
            <a:off x="1451580" y="2048786"/>
            <a:ext cx="9077324" cy="3067963"/>
          </a:xfrm>
          <a:prstGeom prst="rect">
            <a:avLst/>
          </a:prstGeom>
        </p:spPr>
      </p:pic>
      <p:pic>
        <p:nvPicPr>
          <p:cNvPr id="4" name="Picture 3"/>
          <p:cNvPicPr>
            <a:picLocks noChangeAspect="1"/>
          </p:cNvPicPr>
          <p:nvPr/>
        </p:nvPicPr>
        <p:blipFill>
          <a:blip r:embed="rId3"/>
          <a:stretch>
            <a:fillRect/>
          </a:stretch>
        </p:blipFill>
        <p:spPr>
          <a:xfrm>
            <a:off x="1451579" y="5311781"/>
            <a:ext cx="9077325" cy="1171575"/>
          </a:xfrm>
          <a:prstGeom prst="rect">
            <a:avLst/>
          </a:prstGeom>
        </p:spPr>
      </p:pic>
    </p:spTree>
    <p:extLst>
      <p:ext uri="{BB962C8B-B14F-4D97-AF65-F5344CB8AC3E}">
        <p14:creationId xmlns:p14="http://schemas.microsoft.com/office/powerpoint/2010/main" val="379940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59090" y="439540"/>
            <a:ext cx="8630446" cy="2503165"/>
          </a:xfrm>
        </p:spPr>
        <p:txBody>
          <a:bodyPr/>
          <a:lstStyle/>
          <a:p>
            <a:r>
              <a:rPr lang="en-US" dirty="0"/>
              <a:t>REFERENCES:</a:t>
            </a:r>
          </a:p>
          <a:p>
            <a:pPr marL="342900" indent="-342900">
              <a:buAutoNum type="arabicParenR"/>
            </a:pPr>
            <a:r>
              <a:rPr lang="en-US" dirty="0">
                <a:hlinkClick r:id="rId2"/>
              </a:rPr>
              <a:t>http://www.outbrain.com/about/company</a:t>
            </a:r>
            <a:endParaRPr lang="en-US" dirty="0"/>
          </a:p>
          <a:p>
            <a:pPr marL="342900" indent="-342900">
              <a:buAutoNum type="arabicParenR"/>
            </a:pPr>
            <a:r>
              <a:rPr lang="en-US" dirty="0"/>
              <a:t>https://www.kaggle.com/c/outbrain-click-prediction</a:t>
            </a:r>
          </a:p>
        </p:txBody>
      </p:sp>
    </p:spTree>
    <p:extLst>
      <p:ext uri="{BB962C8B-B14F-4D97-AF65-F5344CB8AC3E}">
        <p14:creationId xmlns:p14="http://schemas.microsoft.com/office/powerpoint/2010/main" val="23008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0289" y="281597"/>
            <a:ext cx="9504765" cy="4319586"/>
          </a:xfrm>
        </p:spPr>
        <p:txBody>
          <a:bodyPr>
            <a:normAutofit/>
          </a:bodyPr>
          <a:lstStyle/>
          <a:p>
            <a:r>
              <a:rPr lang="en-US" b="1" dirty="0"/>
              <a:t>PROBLEM STATEMENT:</a:t>
            </a:r>
          </a:p>
          <a:p>
            <a:endParaRPr lang="en-US" b="1" dirty="0"/>
          </a:p>
          <a:p>
            <a:r>
              <a:rPr lang="en-US" dirty="0"/>
              <a:t>Millions of user use social network for surfing, visiting countless websites and clicking on countless ads/recommendations  on these website.</a:t>
            </a:r>
          </a:p>
          <a:p>
            <a:r>
              <a:rPr lang="en-US" dirty="0"/>
              <a:t>Knowing what the users are interested in and what the users are using in real world would be of great significance for future recommendations used by marketing team to attract potential users</a:t>
            </a:r>
            <a:br>
              <a:rPr lang="en-US" dirty="0"/>
            </a:br>
            <a:r>
              <a:rPr lang="en-US" dirty="0"/>
              <a:t>as well as ad placements and real time bidding</a:t>
            </a:r>
          </a:p>
          <a:p>
            <a:pPr marL="342900" indent="-342900">
              <a:buAutoNum type="arabicParenR"/>
            </a:pPr>
            <a:r>
              <a:rPr lang="en-US" dirty="0"/>
              <a:t>Predicting the likelihood of users clicking on a particular content</a:t>
            </a:r>
            <a:br>
              <a:rPr lang="en-US" dirty="0"/>
            </a:br>
            <a:endParaRPr lang="en-US" dirty="0"/>
          </a:p>
          <a:p>
            <a:pPr marL="342900" indent="-342900">
              <a:buAutoNum type="arabicParenR"/>
            </a:pPr>
            <a:r>
              <a:rPr lang="en-US" dirty="0"/>
              <a:t>Ranking the recommendations in each group by decreasing predicted likelihood of being clicked</a:t>
            </a:r>
          </a:p>
          <a:p>
            <a:endParaRPr lang="en-US" dirty="0"/>
          </a:p>
          <a:p>
            <a:endParaRPr lang="en-US" dirty="0"/>
          </a:p>
          <a:p>
            <a:endParaRPr lang="en-US" b="1" dirty="0"/>
          </a:p>
          <a:p>
            <a:endParaRPr lang="en-US" b="1" dirty="0"/>
          </a:p>
          <a:p>
            <a:endParaRPr lang="en-US" b="1" dirty="0"/>
          </a:p>
          <a:p>
            <a:endParaRPr lang="en-US" b="1" dirty="0"/>
          </a:p>
          <a:p>
            <a:pPr marL="342900" indent="-342900">
              <a:buAutoNum type="arabicParenR"/>
            </a:pPr>
            <a:endParaRPr lang="en-US" dirty="0"/>
          </a:p>
          <a:p>
            <a:pPr marL="342900" indent="-342900">
              <a:buAutoNum type="arabicParenR"/>
            </a:pPr>
            <a:endParaRPr lang="en-US" dirty="0"/>
          </a:p>
          <a:p>
            <a:endParaRPr lang="en-US" b="1" dirty="0"/>
          </a:p>
          <a:p>
            <a:endParaRPr lang="en-US" b="1" dirty="0"/>
          </a:p>
        </p:txBody>
      </p:sp>
    </p:spTree>
    <p:extLst>
      <p:ext uri="{BB962C8B-B14F-4D97-AF65-F5344CB8AC3E}">
        <p14:creationId xmlns:p14="http://schemas.microsoft.com/office/powerpoint/2010/main" val="300475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 Stack</a:t>
            </a:r>
          </a:p>
        </p:txBody>
      </p:sp>
      <p:sp>
        <p:nvSpPr>
          <p:cNvPr id="3" name="TextBox 2"/>
          <p:cNvSpPr txBox="1"/>
          <p:nvPr/>
        </p:nvSpPr>
        <p:spPr>
          <a:xfrm>
            <a:off x="1451579" y="1953491"/>
            <a:ext cx="9695788" cy="2585323"/>
          </a:xfrm>
          <a:prstGeom prst="rect">
            <a:avLst/>
          </a:prstGeom>
          <a:noFill/>
        </p:spPr>
        <p:txBody>
          <a:bodyPr wrap="square" rtlCol="0">
            <a:spAutoFit/>
          </a:bodyPr>
          <a:lstStyle/>
          <a:p>
            <a:pPr marL="342900" indent="-342900">
              <a:buAutoNum type="arabicParenR"/>
            </a:pPr>
            <a:r>
              <a:rPr lang="en-US" dirty="0"/>
              <a:t>R – </a:t>
            </a:r>
            <a:r>
              <a:rPr lang="en-US" dirty="0" err="1"/>
              <a:t>Rstudio</a:t>
            </a:r>
            <a:r>
              <a:rPr lang="en-US" dirty="0"/>
              <a:t>, </a:t>
            </a:r>
            <a:r>
              <a:rPr lang="en-US" dirty="0" err="1"/>
              <a:t>RShiny</a:t>
            </a:r>
            <a:endParaRPr lang="en-US" dirty="0"/>
          </a:p>
          <a:p>
            <a:pPr marL="342900" indent="-342900">
              <a:buAutoNum type="arabicParenR"/>
            </a:pPr>
            <a:r>
              <a:rPr lang="en-US" dirty="0"/>
              <a:t>Python – </a:t>
            </a:r>
            <a:r>
              <a:rPr lang="en-US" dirty="0" err="1"/>
              <a:t>Jupyter</a:t>
            </a:r>
            <a:r>
              <a:rPr lang="en-US" dirty="0"/>
              <a:t> Notebook (Luigi)</a:t>
            </a:r>
          </a:p>
          <a:p>
            <a:pPr marL="342900" indent="-342900">
              <a:buAutoNum type="arabicParenR"/>
            </a:pPr>
            <a:r>
              <a:rPr lang="en-US" dirty="0"/>
              <a:t>Azure ML Studio</a:t>
            </a:r>
          </a:p>
          <a:p>
            <a:pPr marL="342900" indent="-342900">
              <a:buAutoNum type="arabicParenR"/>
            </a:pPr>
            <a:r>
              <a:rPr lang="en-US" dirty="0"/>
              <a:t>AWS EC2 Instance</a:t>
            </a:r>
          </a:p>
          <a:p>
            <a:pPr marL="342900" indent="-342900">
              <a:buAutoNum type="arabicParenR"/>
            </a:pPr>
            <a:r>
              <a:rPr lang="en-US" dirty="0"/>
              <a:t>S3 for Storing Files</a:t>
            </a:r>
          </a:p>
          <a:p>
            <a:pPr marL="342900" indent="-342900">
              <a:buAutoNum type="arabicParenR"/>
            </a:pPr>
            <a:r>
              <a:rPr lang="en-US" dirty="0"/>
              <a:t>Tableau</a:t>
            </a:r>
          </a:p>
          <a:p>
            <a:pPr marL="342900" indent="-342900">
              <a:buAutoNum type="arabicParenR"/>
            </a:pPr>
            <a:r>
              <a:rPr lang="en-US" dirty="0"/>
              <a:t>Docker</a:t>
            </a:r>
          </a:p>
          <a:p>
            <a:pPr marL="342900" indent="-342900">
              <a:buAutoNum type="arabicParenR"/>
            </a:pPr>
            <a:r>
              <a:rPr lang="en-US" dirty="0"/>
              <a:t>IBM </a:t>
            </a:r>
            <a:r>
              <a:rPr lang="en-US" dirty="0" err="1"/>
              <a:t>DataScience</a:t>
            </a:r>
            <a:endParaRPr lang="en-US" dirty="0"/>
          </a:p>
          <a:p>
            <a:pPr marL="342900" indent="-342900">
              <a:buAutoNum type="arabicParenR"/>
            </a:pPr>
            <a:endParaRPr lang="en-US" dirty="0"/>
          </a:p>
        </p:txBody>
      </p:sp>
    </p:spTree>
    <p:extLst>
      <p:ext uri="{BB962C8B-B14F-4D97-AF65-F5344CB8AC3E}">
        <p14:creationId xmlns:p14="http://schemas.microsoft.com/office/powerpoint/2010/main" val="299328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a:t>
            </a:r>
          </a:p>
        </p:txBody>
      </p:sp>
      <p:graphicFrame>
        <p:nvGraphicFramePr>
          <p:cNvPr id="3" name="Diagram 2"/>
          <p:cNvGraphicFramePr/>
          <p:nvPr>
            <p:extLst>
              <p:ext uri="{D42A27DB-BD31-4B8C-83A1-F6EECF244321}">
                <p14:modId xmlns:p14="http://schemas.microsoft.com/office/powerpoint/2010/main" val="4163029621"/>
              </p:ext>
            </p:extLst>
          </p:nvPr>
        </p:nvGraphicFramePr>
        <p:xfrm>
          <a:off x="1753986" y="1579418"/>
          <a:ext cx="8414327" cy="3973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812175" y="5187142"/>
            <a:ext cx="7473141" cy="646331"/>
          </a:xfrm>
          <a:prstGeom prst="rect">
            <a:avLst/>
          </a:prstGeom>
          <a:noFill/>
        </p:spPr>
        <p:txBody>
          <a:bodyPr wrap="square" rtlCol="0">
            <a:spAutoFit/>
          </a:bodyPr>
          <a:lstStyle/>
          <a:p>
            <a:r>
              <a:rPr lang="en-US" dirty="0"/>
              <a:t>Made Web Page in R Shiny and deployed Link on R Server</a:t>
            </a:r>
          </a:p>
          <a:p>
            <a:r>
              <a:rPr lang="en-US" dirty="0"/>
              <a:t>Pipe Lined the entire Flow</a:t>
            </a:r>
          </a:p>
        </p:txBody>
      </p:sp>
    </p:spTree>
    <p:extLst>
      <p:ext uri="{BB962C8B-B14F-4D97-AF65-F5344CB8AC3E}">
        <p14:creationId xmlns:p14="http://schemas.microsoft.com/office/powerpoint/2010/main" val="231910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4598754"/>
          </a:xfrm>
        </p:spPr>
        <p:txBody>
          <a:bodyPr>
            <a:normAutofit/>
          </a:bodyPr>
          <a:lstStyle/>
          <a:p>
            <a:br>
              <a:rPr lang="en-US" dirty="0"/>
            </a:br>
            <a:endParaRPr lang="en-US" sz="1600" dirty="0"/>
          </a:p>
        </p:txBody>
      </p:sp>
      <p:sp>
        <p:nvSpPr>
          <p:cNvPr id="37" name="Title 1"/>
          <p:cNvSpPr txBox="1">
            <a:spLocks/>
          </p:cNvSpPr>
          <p:nvPr/>
        </p:nvSpPr>
        <p:spPr>
          <a:xfrm>
            <a:off x="1451579" y="80451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t>METADATA Modelling</a:t>
            </a:r>
          </a:p>
        </p:txBody>
      </p:sp>
      <p:pic>
        <p:nvPicPr>
          <p:cNvPr id="38" name="Content Placeholder 15"/>
          <p:cNvPicPr>
            <a:picLocks noChangeAspect="1"/>
          </p:cNvPicPr>
          <p:nvPr/>
        </p:nvPicPr>
        <p:blipFill>
          <a:blip r:embed="rId2"/>
          <a:stretch>
            <a:fillRect/>
          </a:stretch>
        </p:blipFill>
        <p:spPr>
          <a:xfrm>
            <a:off x="304512" y="1928417"/>
            <a:ext cx="1657350" cy="2124075"/>
          </a:xfrm>
          <a:prstGeom prst="rect">
            <a:avLst/>
          </a:prstGeom>
        </p:spPr>
      </p:pic>
      <p:pic>
        <p:nvPicPr>
          <p:cNvPr id="39" name="Picture 38"/>
          <p:cNvPicPr>
            <a:picLocks noChangeAspect="1"/>
          </p:cNvPicPr>
          <p:nvPr/>
        </p:nvPicPr>
        <p:blipFill>
          <a:blip r:embed="rId3"/>
          <a:stretch>
            <a:fillRect/>
          </a:stretch>
        </p:blipFill>
        <p:spPr>
          <a:xfrm>
            <a:off x="2216838" y="1976044"/>
            <a:ext cx="1647825" cy="2076450"/>
          </a:xfrm>
          <a:prstGeom prst="rect">
            <a:avLst/>
          </a:prstGeom>
        </p:spPr>
      </p:pic>
      <p:pic>
        <p:nvPicPr>
          <p:cNvPr id="41" name="Picture 40"/>
          <p:cNvPicPr>
            <a:picLocks noChangeAspect="1"/>
          </p:cNvPicPr>
          <p:nvPr/>
        </p:nvPicPr>
        <p:blipFill>
          <a:blip r:embed="rId4"/>
          <a:stretch>
            <a:fillRect/>
          </a:stretch>
        </p:blipFill>
        <p:spPr>
          <a:xfrm>
            <a:off x="5012775" y="4500805"/>
            <a:ext cx="1918482" cy="2143125"/>
          </a:xfrm>
          <a:prstGeom prst="rect">
            <a:avLst/>
          </a:prstGeom>
        </p:spPr>
      </p:pic>
      <p:pic>
        <p:nvPicPr>
          <p:cNvPr id="42" name="Picture 41"/>
          <p:cNvPicPr>
            <a:picLocks noChangeAspect="1"/>
          </p:cNvPicPr>
          <p:nvPr/>
        </p:nvPicPr>
        <p:blipFill>
          <a:blip r:embed="rId5"/>
          <a:stretch>
            <a:fillRect/>
          </a:stretch>
        </p:blipFill>
        <p:spPr>
          <a:xfrm>
            <a:off x="7166025" y="4538905"/>
            <a:ext cx="1739412" cy="2105025"/>
          </a:xfrm>
          <a:prstGeom prst="rect">
            <a:avLst/>
          </a:prstGeom>
        </p:spPr>
      </p:pic>
      <p:pic>
        <p:nvPicPr>
          <p:cNvPr id="43" name="Picture 42"/>
          <p:cNvPicPr>
            <a:picLocks noChangeAspect="1"/>
          </p:cNvPicPr>
          <p:nvPr/>
        </p:nvPicPr>
        <p:blipFill>
          <a:blip r:embed="rId6"/>
          <a:stretch>
            <a:fillRect/>
          </a:stretch>
        </p:blipFill>
        <p:spPr>
          <a:xfrm>
            <a:off x="9181811" y="4529380"/>
            <a:ext cx="1676400" cy="2114550"/>
          </a:xfrm>
          <a:prstGeom prst="rect">
            <a:avLst/>
          </a:prstGeom>
        </p:spPr>
      </p:pic>
      <p:cxnSp>
        <p:nvCxnSpPr>
          <p:cNvPr id="44" name="Straight Arrow Connector 43"/>
          <p:cNvCxnSpPr/>
          <p:nvPr/>
        </p:nvCxnSpPr>
        <p:spPr>
          <a:xfrm>
            <a:off x="1992746" y="2620108"/>
            <a:ext cx="262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8894484" y="5232514"/>
            <a:ext cx="287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6911049" y="5211482"/>
            <a:ext cx="254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185954" y="3683162"/>
            <a:ext cx="1430285" cy="307777"/>
          </a:xfrm>
          <a:prstGeom prst="rect">
            <a:avLst/>
          </a:prstGeom>
          <a:noFill/>
        </p:spPr>
        <p:txBody>
          <a:bodyPr wrap="square" rtlCol="0">
            <a:spAutoFit/>
          </a:bodyPr>
          <a:lstStyle/>
          <a:p>
            <a:r>
              <a:rPr lang="en-IN" sz="1400" b="1" dirty="0">
                <a:effectLst>
                  <a:outerShdw blurRad="38100" dist="38100" dir="2700000" algn="tl">
                    <a:srgbClr val="000000">
                      <a:alpha val="43137"/>
                    </a:srgbClr>
                  </a:outerShdw>
                </a:effectLst>
              </a:rPr>
              <a:t>6) display_id</a:t>
            </a:r>
          </a:p>
        </p:txBody>
      </p:sp>
      <p:cxnSp>
        <p:nvCxnSpPr>
          <p:cNvPr id="53" name="Straight Arrow Connector 52"/>
          <p:cNvCxnSpPr/>
          <p:nvPr/>
        </p:nvCxnSpPr>
        <p:spPr>
          <a:xfrm flipH="1">
            <a:off x="4188864" y="5211482"/>
            <a:ext cx="823911" cy="147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p:nvPicPr>
        <p:blipFill>
          <a:blip r:embed="rId7"/>
          <a:stretch>
            <a:fillRect/>
          </a:stretch>
        </p:blipFill>
        <p:spPr>
          <a:xfrm>
            <a:off x="2493413" y="4538905"/>
            <a:ext cx="1695450" cy="2066925"/>
          </a:xfrm>
          <a:prstGeom prst="rect">
            <a:avLst/>
          </a:prstGeom>
        </p:spPr>
      </p:pic>
      <p:cxnSp>
        <p:nvCxnSpPr>
          <p:cNvPr id="60" name="Straight Arrow Connector 59"/>
          <p:cNvCxnSpPr>
            <a:stCxn id="39" idx="2"/>
          </p:cNvCxnSpPr>
          <p:nvPr/>
        </p:nvCxnSpPr>
        <p:spPr>
          <a:xfrm flipH="1">
            <a:off x="3040750" y="4052494"/>
            <a:ext cx="1" cy="486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89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19"/>
            <a:ext cx="9122210" cy="525517"/>
          </a:xfrm>
        </p:spPr>
        <p:txBody>
          <a:bodyPr>
            <a:normAutofit fontScale="90000"/>
          </a:bodyPr>
          <a:lstStyle/>
          <a:p>
            <a:r>
              <a:rPr lang="en-US" dirty="0"/>
              <a:t>GOALS AND OBJECTIVE</a:t>
            </a:r>
          </a:p>
        </p:txBody>
      </p:sp>
      <p:sp>
        <p:nvSpPr>
          <p:cNvPr id="3" name="TextBox 2"/>
          <p:cNvSpPr txBox="1"/>
          <p:nvPr/>
        </p:nvSpPr>
        <p:spPr>
          <a:xfrm>
            <a:off x="1224554" y="1626111"/>
            <a:ext cx="9576262" cy="1754326"/>
          </a:xfrm>
          <a:prstGeom prst="rect">
            <a:avLst/>
          </a:prstGeom>
          <a:noFill/>
        </p:spPr>
        <p:txBody>
          <a:bodyPr wrap="square" rtlCol="0">
            <a:spAutoFit/>
          </a:bodyPr>
          <a:lstStyle/>
          <a:p>
            <a:endParaRPr lang="en-US" dirty="0"/>
          </a:p>
          <a:p>
            <a:pPr marL="342900" indent="-342900">
              <a:buAutoNum type="arabicParenR"/>
            </a:pPr>
            <a:r>
              <a:rPr lang="en-US" dirty="0"/>
              <a:t>DISPLAY LIST OF ADVERTISEMENT ID’S FOR PARTICULAR DISPLAY ID IN DECREASING ORDER OF PROBABILITY</a:t>
            </a:r>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1614791" y="2589348"/>
            <a:ext cx="8570069" cy="3459128"/>
          </a:xfrm>
          <a:prstGeom prst="rect">
            <a:avLst/>
          </a:prstGeom>
        </p:spPr>
      </p:pic>
    </p:spTree>
    <p:extLst>
      <p:ext uri="{BB962C8B-B14F-4D97-AF65-F5344CB8AC3E}">
        <p14:creationId xmlns:p14="http://schemas.microsoft.com/office/powerpoint/2010/main" val="32627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FLOW I – Data Modelling</a:t>
            </a:r>
          </a:p>
        </p:txBody>
      </p:sp>
      <p:pic>
        <p:nvPicPr>
          <p:cNvPr id="3" name="Picture 2"/>
          <p:cNvPicPr>
            <a:picLocks noChangeAspect="1"/>
          </p:cNvPicPr>
          <p:nvPr/>
        </p:nvPicPr>
        <p:blipFill>
          <a:blip r:embed="rId2"/>
          <a:stretch>
            <a:fillRect/>
          </a:stretch>
        </p:blipFill>
        <p:spPr>
          <a:xfrm>
            <a:off x="1342417" y="2262315"/>
            <a:ext cx="9902757" cy="4291426"/>
          </a:xfrm>
          <a:prstGeom prst="rect">
            <a:avLst/>
          </a:prstGeom>
        </p:spPr>
      </p:pic>
    </p:spTree>
    <p:extLst>
      <p:ext uri="{BB962C8B-B14F-4D97-AF65-F5344CB8AC3E}">
        <p14:creationId xmlns:p14="http://schemas.microsoft.com/office/powerpoint/2010/main" val="41205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a:t>
            </a:r>
          </a:p>
        </p:txBody>
      </p:sp>
      <p:pic>
        <p:nvPicPr>
          <p:cNvPr id="3" name="Picture 2"/>
          <p:cNvPicPr>
            <a:picLocks noChangeAspect="1"/>
          </p:cNvPicPr>
          <p:nvPr/>
        </p:nvPicPr>
        <p:blipFill>
          <a:blip r:embed="rId2"/>
          <a:stretch>
            <a:fillRect/>
          </a:stretch>
        </p:blipFill>
        <p:spPr>
          <a:xfrm>
            <a:off x="1451580" y="2215575"/>
            <a:ext cx="5153502" cy="3438525"/>
          </a:xfrm>
          <a:prstGeom prst="rect">
            <a:avLst/>
          </a:prstGeom>
        </p:spPr>
      </p:pic>
      <p:pic>
        <p:nvPicPr>
          <p:cNvPr id="4" name="Picture 3"/>
          <p:cNvPicPr>
            <a:picLocks noChangeAspect="1"/>
          </p:cNvPicPr>
          <p:nvPr/>
        </p:nvPicPr>
        <p:blipFill>
          <a:blip r:embed="rId3"/>
          <a:stretch>
            <a:fillRect/>
          </a:stretch>
        </p:blipFill>
        <p:spPr>
          <a:xfrm>
            <a:off x="6828817" y="2201289"/>
            <a:ext cx="4834648" cy="3452811"/>
          </a:xfrm>
          <a:prstGeom prst="rect">
            <a:avLst/>
          </a:prstGeom>
        </p:spPr>
      </p:pic>
    </p:spTree>
    <p:extLst>
      <p:ext uri="{BB962C8B-B14F-4D97-AF65-F5344CB8AC3E}">
        <p14:creationId xmlns:p14="http://schemas.microsoft.com/office/powerpoint/2010/main" val="406951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19"/>
            <a:ext cx="9122210" cy="525517"/>
          </a:xfrm>
        </p:spPr>
        <p:txBody>
          <a:bodyPr>
            <a:normAutofit fontScale="90000"/>
          </a:bodyPr>
          <a:lstStyle/>
          <a:p>
            <a:r>
              <a:rPr lang="en-US" dirty="0"/>
              <a:t>Work FLOW – II – Models and Deployment</a:t>
            </a:r>
          </a:p>
        </p:txBody>
      </p:sp>
      <p:sp>
        <p:nvSpPr>
          <p:cNvPr id="3" name="TextBox 2"/>
          <p:cNvSpPr txBox="1"/>
          <p:nvPr/>
        </p:nvSpPr>
        <p:spPr>
          <a:xfrm>
            <a:off x="1224554" y="1626111"/>
            <a:ext cx="9576262" cy="1200329"/>
          </a:xfrm>
          <a:prstGeom prst="rect">
            <a:avLst/>
          </a:prstGeom>
          <a:noFill/>
        </p:spPr>
        <p:txBody>
          <a:bodyPr wrap="square" rtlCol="0">
            <a:spAutoFit/>
          </a:bodyPr>
          <a:lstStyle/>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451580" y="2111433"/>
            <a:ext cx="9667135" cy="4522575"/>
          </a:xfrm>
          <a:prstGeom prst="rect">
            <a:avLst/>
          </a:prstGeom>
        </p:spPr>
      </p:pic>
    </p:spTree>
    <p:extLst>
      <p:ext uri="{BB962C8B-B14F-4D97-AF65-F5344CB8AC3E}">
        <p14:creationId xmlns:p14="http://schemas.microsoft.com/office/powerpoint/2010/main" val="8298455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139</TotalTime>
  <Words>233</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ADS- FINAL PROJECT</vt:lpstr>
      <vt:lpstr>PowerPoint Presentation</vt:lpstr>
      <vt:lpstr>Tech Stack</vt:lpstr>
      <vt:lpstr>Process FLOW</vt:lpstr>
      <vt:lpstr> </vt:lpstr>
      <vt:lpstr>GOALS AND OBJECTIVE</vt:lpstr>
      <vt:lpstr>WORK FLOW I – Data Modelling</vt:lpstr>
      <vt:lpstr>Data Exploration</vt:lpstr>
      <vt:lpstr>Work FLOW – II – Models and Deployment</vt:lpstr>
      <vt:lpstr>Web Deployment I</vt:lpstr>
      <vt:lpstr>Web Deployment - II</vt:lpstr>
      <vt:lpstr>Evaluation Metric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 FINAL PROJECT</dc:title>
  <dc:creator>antriksh.antrikshsharma@gmail.com</dc:creator>
  <cp:lastModifiedBy>antriksh.antrikshsharma@gmail.com</cp:lastModifiedBy>
  <cp:revision>20</cp:revision>
  <dcterms:created xsi:type="dcterms:W3CDTF">2017-04-15T04:20:14Z</dcterms:created>
  <dcterms:modified xsi:type="dcterms:W3CDTF">2017-04-29T03:34:37Z</dcterms:modified>
</cp:coreProperties>
</file>