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4/15/2017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4/15/2017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www.outbrain.com/about/company"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ADS- FINAL PROJECT</a:t>
            </a:r>
          </a:p>
        </p:txBody>
      </p:sp>
      <p:sp>
        <p:nvSpPr>
          <p:cNvPr id="3" name="Subtitle 2"/>
          <p:cNvSpPr>
            <a:spLocks noGrp="1"/>
          </p:cNvSpPr>
          <p:nvPr>
            <p:ph type="subTitle" idx="1"/>
          </p:nvPr>
        </p:nvSpPr>
        <p:spPr/>
        <p:txBody>
          <a:bodyPr/>
          <a:lstStyle/>
          <a:p>
            <a:r>
              <a:rPr lang="en-US" dirty="0"/>
              <a:t>- TEAM 8</a:t>
            </a:r>
          </a:p>
        </p:txBody>
      </p:sp>
    </p:spTree>
    <p:extLst>
      <p:ext uri="{BB962C8B-B14F-4D97-AF65-F5344CB8AC3E}">
        <p14:creationId xmlns:p14="http://schemas.microsoft.com/office/powerpoint/2010/main" val="388669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86874" y="415397"/>
            <a:ext cx="2457450" cy="809625"/>
          </a:xfrm>
          <a:prstGeom prst="rect">
            <a:avLst/>
          </a:prstGeom>
        </p:spPr>
      </p:pic>
      <p:sp>
        <p:nvSpPr>
          <p:cNvPr id="3" name="Text Placeholder 2"/>
          <p:cNvSpPr>
            <a:spLocks noGrp="1"/>
          </p:cNvSpPr>
          <p:nvPr>
            <p:ph type="body" idx="1"/>
          </p:nvPr>
        </p:nvSpPr>
        <p:spPr>
          <a:xfrm>
            <a:off x="1404363" y="381351"/>
            <a:ext cx="8630446" cy="5138300"/>
          </a:xfrm>
        </p:spPr>
        <p:txBody>
          <a:bodyPr/>
          <a:lstStyle/>
          <a:p>
            <a:r>
              <a:rPr lang="en-US" b="1" dirty="0"/>
              <a:t>PROJECT TOPIC:</a:t>
            </a:r>
          </a:p>
          <a:p>
            <a:r>
              <a:rPr lang="en-US" u="sng" dirty="0"/>
              <a:t>CLICK PREDICTION USING OUTBRAIN DATA SITE</a:t>
            </a:r>
          </a:p>
          <a:p>
            <a:endParaRPr lang="en-US" u="sng" dirty="0"/>
          </a:p>
          <a:p>
            <a:r>
              <a:rPr lang="en-US" b="1" u="sng" dirty="0"/>
              <a:t>ABOUT OUTBRAIN:</a:t>
            </a:r>
          </a:p>
          <a:p>
            <a:r>
              <a:rPr lang="en-US" dirty="0"/>
              <a:t>Outbrain pairs relevant content with curious readers in about 250 billion personalized recommendations every month across many thousands of sites</a:t>
            </a:r>
          </a:p>
          <a:p>
            <a:endParaRPr lang="en-US" u="sng" dirty="0"/>
          </a:p>
          <a:p>
            <a:endParaRPr lang="en-US" u="sng" dirty="0"/>
          </a:p>
          <a:p>
            <a:endParaRPr lang="en-US" u="sng" dirty="0"/>
          </a:p>
          <a:p>
            <a:endParaRPr lang="en-US" u="sng" dirty="0"/>
          </a:p>
        </p:txBody>
      </p:sp>
      <p:pic>
        <p:nvPicPr>
          <p:cNvPr id="5" name="Picture 4"/>
          <p:cNvPicPr>
            <a:picLocks noChangeAspect="1"/>
          </p:cNvPicPr>
          <p:nvPr/>
        </p:nvPicPr>
        <p:blipFill>
          <a:blip r:embed="rId3"/>
          <a:stretch>
            <a:fillRect/>
          </a:stretch>
        </p:blipFill>
        <p:spPr>
          <a:xfrm>
            <a:off x="1404363" y="3151481"/>
            <a:ext cx="8630446" cy="1781962"/>
          </a:xfrm>
          <a:prstGeom prst="rect">
            <a:avLst/>
          </a:prstGeom>
        </p:spPr>
      </p:pic>
    </p:spTree>
    <p:extLst>
      <p:ext uri="{BB962C8B-B14F-4D97-AF65-F5344CB8AC3E}">
        <p14:creationId xmlns:p14="http://schemas.microsoft.com/office/powerpoint/2010/main" val="425047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0289" y="281597"/>
            <a:ext cx="9504765" cy="4319586"/>
          </a:xfrm>
        </p:spPr>
        <p:txBody>
          <a:bodyPr>
            <a:normAutofit/>
          </a:bodyPr>
          <a:lstStyle/>
          <a:p>
            <a:r>
              <a:rPr lang="en-US" b="1" dirty="0"/>
              <a:t>PROBLEM STATEMENT:</a:t>
            </a:r>
          </a:p>
          <a:p>
            <a:endParaRPr lang="en-US" b="1" dirty="0"/>
          </a:p>
          <a:p>
            <a:r>
              <a:rPr lang="en-US" dirty="0"/>
              <a:t>Millions of user use social network for surfing, visiting countless websites and clicking on countless ads/recommendations  on these website.</a:t>
            </a:r>
          </a:p>
          <a:p>
            <a:r>
              <a:rPr lang="en-US" dirty="0"/>
              <a:t>Knowing what the users are interested in and what the users are using in real world would be of great significance for future recommendations used by marketing team to attract potential users</a:t>
            </a:r>
            <a:br>
              <a:rPr lang="en-US" dirty="0"/>
            </a:br>
            <a:r>
              <a:rPr lang="en-US" dirty="0"/>
              <a:t>as well as ad placements and real time bidding</a:t>
            </a:r>
          </a:p>
          <a:p>
            <a:pPr marL="342900" indent="-342900">
              <a:buAutoNum type="arabicParenR"/>
            </a:pPr>
            <a:r>
              <a:rPr lang="en-US" dirty="0"/>
              <a:t>Predicting the likelihood of users clicking on a particular content</a:t>
            </a:r>
            <a:br>
              <a:rPr lang="en-US" dirty="0"/>
            </a:br>
            <a:endParaRPr lang="en-US" dirty="0"/>
          </a:p>
          <a:p>
            <a:pPr marL="342900" indent="-342900">
              <a:buAutoNum type="arabicParenR"/>
            </a:pPr>
            <a:r>
              <a:rPr lang="en-US" dirty="0"/>
              <a:t>Ranking the recommendations in each group by decreasing predicted likelihood of being clicked</a:t>
            </a:r>
          </a:p>
          <a:p>
            <a:endParaRPr lang="en-US" dirty="0"/>
          </a:p>
          <a:p>
            <a:endParaRPr lang="en-US" dirty="0"/>
          </a:p>
          <a:p>
            <a:endParaRPr lang="en-US" b="1" dirty="0"/>
          </a:p>
          <a:p>
            <a:endParaRPr lang="en-US" b="1" dirty="0"/>
          </a:p>
          <a:p>
            <a:endParaRPr lang="en-US" b="1" dirty="0"/>
          </a:p>
          <a:p>
            <a:endParaRPr lang="en-US" b="1" dirty="0"/>
          </a:p>
          <a:p>
            <a:pPr marL="342900" indent="-342900">
              <a:buAutoNum type="arabicParenR"/>
            </a:pPr>
            <a:endParaRPr lang="en-US" dirty="0"/>
          </a:p>
          <a:p>
            <a:pPr marL="342900" indent="-342900">
              <a:buAutoNum type="arabicParenR"/>
            </a:pPr>
            <a:endParaRPr lang="en-US" dirty="0"/>
          </a:p>
          <a:p>
            <a:endParaRPr lang="en-US" b="1" dirty="0"/>
          </a:p>
          <a:p>
            <a:endParaRPr lang="en-US" b="1" dirty="0"/>
          </a:p>
        </p:txBody>
      </p:sp>
    </p:spTree>
    <p:extLst>
      <p:ext uri="{BB962C8B-B14F-4D97-AF65-F5344CB8AC3E}">
        <p14:creationId xmlns:p14="http://schemas.microsoft.com/office/powerpoint/2010/main" val="300475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4598754"/>
          </a:xfrm>
        </p:spPr>
        <p:txBody>
          <a:bodyPr>
            <a:normAutofit/>
          </a:bodyPr>
          <a:lstStyle/>
          <a:p>
            <a:r>
              <a:rPr lang="en-US" dirty="0"/>
              <a:t>DATASETS To Be USED:</a:t>
            </a:r>
            <a:br>
              <a:rPr lang="en-US" dirty="0"/>
            </a:br>
            <a:br>
              <a:rPr lang="en-US" dirty="0"/>
            </a:br>
            <a:br>
              <a:rPr lang="en-US" dirty="0"/>
            </a:br>
            <a:br>
              <a:rPr lang="en-US" dirty="0"/>
            </a:br>
            <a:br>
              <a:rPr lang="en-US" dirty="0"/>
            </a:br>
            <a:br>
              <a:rPr lang="en-US" dirty="0"/>
            </a:br>
            <a:br>
              <a:rPr lang="en-US" dirty="0"/>
            </a:br>
            <a:r>
              <a:rPr lang="en-US" sz="1600" dirty="0"/>
              <a:t>The dataset contains a sample of users’ page views and clicks, as observed on multiple publisher sites in the United States between 14-June-2016 and 28-June-2016. Each viewed page or clicked recommendation is further accompanied by some semantic attributes of those documents. For full details, see data specifications below.</a:t>
            </a:r>
          </a:p>
        </p:txBody>
      </p:sp>
      <p:pic>
        <p:nvPicPr>
          <p:cNvPr id="3" name="Picture 2"/>
          <p:cNvPicPr>
            <a:picLocks noChangeAspect="1"/>
          </p:cNvPicPr>
          <p:nvPr/>
        </p:nvPicPr>
        <p:blipFill>
          <a:blip r:embed="rId2"/>
          <a:stretch>
            <a:fillRect/>
          </a:stretch>
        </p:blipFill>
        <p:spPr>
          <a:xfrm>
            <a:off x="1563011" y="1290902"/>
            <a:ext cx="2682831" cy="2493158"/>
          </a:xfrm>
          <a:prstGeom prst="rect">
            <a:avLst/>
          </a:prstGeom>
        </p:spPr>
      </p:pic>
    </p:spTree>
    <p:extLst>
      <p:ext uri="{BB962C8B-B14F-4D97-AF65-F5344CB8AC3E}">
        <p14:creationId xmlns:p14="http://schemas.microsoft.com/office/powerpoint/2010/main" val="227089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2525" y="422915"/>
            <a:ext cx="9114379" cy="3759979"/>
          </a:xfrm>
          <a:prstGeom prst="rect">
            <a:avLst/>
          </a:prstGeom>
        </p:spPr>
      </p:pic>
      <p:pic>
        <p:nvPicPr>
          <p:cNvPr id="2" name="Picture 1"/>
          <p:cNvPicPr>
            <a:picLocks noChangeAspect="1"/>
          </p:cNvPicPr>
          <p:nvPr/>
        </p:nvPicPr>
        <p:blipFill>
          <a:blip r:embed="rId3"/>
          <a:stretch>
            <a:fillRect/>
          </a:stretch>
        </p:blipFill>
        <p:spPr>
          <a:xfrm>
            <a:off x="672525" y="4807592"/>
            <a:ext cx="6477000" cy="1114425"/>
          </a:xfrm>
          <a:prstGeom prst="rect">
            <a:avLst/>
          </a:prstGeom>
        </p:spPr>
      </p:pic>
    </p:spTree>
    <p:extLst>
      <p:ext uri="{BB962C8B-B14F-4D97-AF65-F5344CB8AC3E}">
        <p14:creationId xmlns:p14="http://schemas.microsoft.com/office/powerpoint/2010/main" val="411305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6566" y="232958"/>
            <a:ext cx="6335684" cy="5178800"/>
          </a:xfrm>
          <a:prstGeom prst="rect">
            <a:avLst/>
          </a:prstGeom>
        </p:spPr>
      </p:pic>
    </p:spTree>
    <p:extLst>
      <p:ext uri="{BB962C8B-B14F-4D97-AF65-F5344CB8AC3E}">
        <p14:creationId xmlns:p14="http://schemas.microsoft.com/office/powerpoint/2010/main" val="2044440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0072" y="1359130"/>
            <a:ext cx="1820487" cy="89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MINING AND VALIDATION</a:t>
            </a:r>
          </a:p>
        </p:txBody>
      </p:sp>
      <p:sp>
        <p:nvSpPr>
          <p:cNvPr id="3" name="Rectangle 2"/>
          <p:cNvSpPr/>
          <p:nvPr/>
        </p:nvSpPr>
        <p:spPr>
          <a:xfrm flipH="1">
            <a:off x="6209607" y="2726575"/>
            <a:ext cx="2061556" cy="1059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CHOSING THE BEST MODELS TO USE FOR PREDICTION</a:t>
            </a:r>
          </a:p>
        </p:txBody>
      </p:sp>
      <p:sp>
        <p:nvSpPr>
          <p:cNvPr id="4" name="Rectangle 3"/>
          <p:cNvSpPr/>
          <p:nvPr/>
        </p:nvSpPr>
        <p:spPr>
          <a:xfrm>
            <a:off x="4480559" y="2078182"/>
            <a:ext cx="1729048" cy="89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EXPLORATION</a:t>
            </a:r>
          </a:p>
        </p:txBody>
      </p:sp>
      <p:sp>
        <p:nvSpPr>
          <p:cNvPr id="5" name="Rectangle 4"/>
          <p:cNvSpPr/>
          <p:nvPr/>
        </p:nvSpPr>
        <p:spPr>
          <a:xfrm>
            <a:off x="689957" y="498765"/>
            <a:ext cx="1970116" cy="1109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INPUT/OUTPUT PARAMETERS</a:t>
            </a:r>
            <a:br>
              <a:rPr lang="en-US" dirty="0"/>
            </a:br>
            <a:r>
              <a:rPr lang="en-US" dirty="0"/>
              <a:t>BASED ON PREDICTION</a:t>
            </a:r>
          </a:p>
        </p:txBody>
      </p:sp>
      <p:sp>
        <p:nvSpPr>
          <p:cNvPr id="6" name="Rectangle 5"/>
          <p:cNvSpPr/>
          <p:nvPr/>
        </p:nvSpPr>
        <p:spPr>
          <a:xfrm>
            <a:off x="8271163" y="3408218"/>
            <a:ext cx="1737361" cy="1047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PREDICTING THE DELIVERABLES</a:t>
            </a:r>
          </a:p>
        </p:txBody>
      </p:sp>
      <p:sp>
        <p:nvSpPr>
          <p:cNvPr id="7" name="Rectangle 6"/>
          <p:cNvSpPr/>
          <p:nvPr/>
        </p:nvSpPr>
        <p:spPr>
          <a:xfrm>
            <a:off x="10008524" y="4089862"/>
            <a:ext cx="1778923" cy="103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COMPARING OUR SCORE TO KAGGLE BENCHMARK</a:t>
            </a:r>
          </a:p>
        </p:txBody>
      </p:sp>
      <p:pic>
        <p:nvPicPr>
          <p:cNvPr id="8" name="Picture 7"/>
          <p:cNvPicPr>
            <a:picLocks noChangeAspect="1"/>
          </p:cNvPicPr>
          <p:nvPr/>
        </p:nvPicPr>
        <p:blipFill>
          <a:blip r:embed="rId2"/>
          <a:stretch>
            <a:fillRect/>
          </a:stretch>
        </p:blipFill>
        <p:spPr>
          <a:xfrm>
            <a:off x="6463497" y="718192"/>
            <a:ext cx="5678874" cy="1359990"/>
          </a:xfrm>
          <a:prstGeom prst="rect">
            <a:avLst/>
          </a:prstGeom>
        </p:spPr>
      </p:pic>
    </p:spTree>
    <p:extLst>
      <p:ext uri="{BB962C8B-B14F-4D97-AF65-F5344CB8AC3E}">
        <p14:creationId xmlns:p14="http://schemas.microsoft.com/office/powerpoint/2010/main" val="352832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46915" y="165220"/>
            <a:ext cx="8630446" cy="2503165"/>
          </a:xfrm>
        </p:spPr>
        <p:txBody>
          <a:bodyPr/>
          <a:lstStyle/>
          <a:p>
            <a:r>
              <a:rPr lang="en-US" dirty="0"/>
              <a:t>REFERENCES:</a:t>
            </a:r>
          </a:p>
          <a:p>
            <a:pPr marL="342900" indent="-342900">
              <a:buAutoNum type="arabicParenR"/>
            </a:pPr>
            <a:r>
              <a:rPr lang="en-US" dirty="0">
                <a:hlinkClick r:id="rId2"/>
              </a:rPr>
              <a:t>http://www.outbrain.com/about/company</a:t>
            </a:r>
            <a:endParaRPr lang="en-US" dirty="0"/>
          </a:p>
          <a:p>
            <a:pPr marL="342900" indent="-342900">
              <a:buAutoNum type="arabicParenR"/>
            </a:pPr>
            <a:r>
              <a:rPr lang="en-US" dirty="0"/>
              <a:t>https://www.kaggle.com/c/outbrain-click-prediction</a:t>
            </a:r>
            <a:endParaRPr lang="en-US" dirty="0"/>
          </a:p>
        </p:txBody>
      </p:sp>
    </p:spTree>
    <p:extLst>
      <p:ext uri="{BB962C8B-B14F-4D97-AF65-F5344CB8AC3E}">
        <p14:creationId xmlns:p14="http://schemas.microsoft.com/office/powerpoint/2010/main" val="23008459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86</TotalTime>
  <Words>132</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ADS- FINAL PROJECT</vt:lpstr>
      <vt:lpstr>PowerPoint Presentation</vt:lpstr>
      <vt:lpstr>PowerPoint Presentation</vt:lpstr>
      <vt:lpstr>DATASETS To Be USED:       The dataset contains a sample of users’ page views and clicks, as observed on multiple publisher sites in the United States between 14-June-2016 and 28-June-2016. Each viewed page or clicked recommendation is further accompanied by some semantic attributes of those documents. For full details, see data specifications below.</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 FINAL PROJECT</dc:title>
  <dc:creator>antriksh.antrikshsharma@gmail.com</dc:creator>
  <cp:lastModifiedBy>antriksh.antrikshsharma@gmail.com</cp:lastModifiedBy>
  <cp:revision>9</cp:revision>
  <dcterms:created xsi:type="dcterms:W3CDTF">2017-04-15T04:20:14Z</dcterms:created>
  <dcterms:modified xsi:type="dcterms:W3CDTF">2017-04-15T14:13:54Z</dcterms:modified>
</cp:coreProperties>
</file>