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57" r:id="rId3"/>
    <p:sldId id="258" r:id="rId4"/>
    <p:sldId id="262" r:id="rId5"/>
    <p:sldId id="264" r:id="rId6"/>
    <p:sldId id="272" r:id="rId7"/>
    <p:sldId id="270" r:id="rId8"/>
    <p:sldId id="26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ach for America" id="{3EB6154D-8D4F-4A40-B1FC-09BB43EDFB0D}">
          <p14:sldIdLst>
            <p14:sldId id="271"/>
          </p14:sldIdLst>
        </p14:section>
        <p14:section name="Exploratory" id="{94D4D11D-D6E0-4E34-9C28-C3FB78AD2202}">
          <p14:sldIdLst>
            <p14:sldId id="257"/>
            <p14:sldId id="258"/>
            <p14:sldId id="262"/>
            <p14:sldId id="264"/>
            <p14:sldId id="272"/>
            <p14:sldId id="270"/>
          </p14:sldIdLst>
        </p14:section>
        <p14:section name="Recommendation" id="{40C63CD0-3D53-4E9F-90B1-165DF508E99F}">
          <p14:sldIdLst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4D9"/>
    <a:srgbClr val="EA971E"/>
    <a:srgbClr val="EAB51E"/>
    <a:srgbClr val="A9C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 Application Trend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793791856213586E-2"/>
          <c:y val="0.14625928451856904"/>
          <c:w val="0.92323212526425269"/>
          <c:h val="0.559305390672319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Sept_Pen</c:v>
                </c:pt>
                <c:pt idx="1">
                  <c:v>Oct_Pen</c:v>
                </c:pt>
                <c:pt idx="2">
                  <c:v>Dec_Pen</c:v>
                </c:pt>
                <c:pt idx="3">
                  <c:v>Jan_Prev</c:v>
                </c:pt>
                <c:pt idx="4">
                  <c:v>Mar_Prev</c:v>
                </c:pt>
                <c:pt idx="5">
                  <c:v>Break</c:v>
                </c:pt>
                <c:pt idx="6">
                  <c:v>Break</c:v>
                </c:pt>
                <c:pt idx="7">
                  <c:v>Break</c:v>
                </c:pt>
                <c:pt idx="8">
                  <c:v>Aug_Prev</c:v>
                </c:pt>
                <c:pt idx="9">
                  <c:v>Sept_Prev</c:v>
                </c:pt>
                <c:pt idx="10">
                  <c:v>Oct_Prev</c:v>
                </c:pt>
                <c:pt idx="11">
                  <c:v>Dec_Prev</c:v>
                </c:pt>
                <c:pt idx="12">
                  <c:v>Mar_Curr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10</c:v>
                </c:pt>
                <c:pt idx="4">
                  <c:v>1455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557</c:v>
                </c:pt>
                <c:pt idx="9">
                  <c:v>1108</c:v>
                </c:pt>
                <c:pt idx="10">
                  <c:v>3642</c:v>
                </c:pt>
                <c:pt idx="11">
                  <c:v>3596</c:v>
                </c:pt>
                <c:pt idx="12">
                  <c:v>3429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B-4115-B602-CC423C7A7B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Sept_Pen</c:v>
                </c:pt>
                <c:pt idx="1">
                  <c:v>Oct_Pen</c:v>
                </c:pt>
                <c:pt idx="2">
                  <c:v>Dec_Pen</c:v>
                </c:pt>
                <c:pt idx="3">
                  <c:v>Jan_Prev</c:v>
                </c:pt>
                <c:pt idx="4">
                  <c:v>Mar_Prev</c:v>
                </c:pt>
                <c:pt idx="5">
                  <c:v>Break</c:v>
                </c:pt>
                <c:pt idx="6">
                  <c:v>Break</c:v>
                </c:pt>
                <c:pt idx="7">
                  <c:v>Break</c:v>
                </c:pt>
                <c:pt idx="8">
                  <c:v>Aug_Prev</c:v>
                </c:pt>
                <c:pt idx="9">
                  <c:v>Sept_Prev</c:v>
                </c:pt>
                <c:pt idx="10">
                  <c:v>Oct_Prev</c:v>
                </c:pt>
                <c:pt idx="11">
                  <c:v>Dec_Prev</c:v>
                </c:pt>
                <c:pt idx="12">
                  <c:v>Mar_Curr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4</c:v>
                </c:pt>
                <c:pt idx="1">
                  <c:v>10</c:v>
                </c:pt>
                <c:pt idx="2">
                  <c:v>377</c:v>
                </c:pt>
                <c:pt idx="3">
                  <c:v>563</c:v>
                </c:pt>
                <c:pt idx="4">
                  <c:v>1361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505</c:v>
                </c:pt>
                <c:pt idx="9">
                  <c:v>1121</c:v>
                </c:pt>
                <c:pt idx="10">
                  <c:v>2528</c:v>
                </c:pt>
                <c:pt idx="11">
                  <c:v>2448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BB-4115-B602-CC423C7A7B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2017_Extrapolation</c:v>
                </c:pt>
              </c:strCache>
            </c:strRef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Sept_Pen</c:v>
                </c:pt>
                <c:pt idx="1">
                  <c:v>Oct_Pen</c:v>
                </c:pt>
                <c:pt idx="2">
                  <c:v>Dec_Pen</c:v>
                </c:pt>
                <c:pt idx="3">
                  <c:v>Jan_Prev</c:v>
                </c:pt>
                <c:pt idx="4">
                  <c:v>Mar_Prev</c:v>
                </c:pt>
                <c:pt idx="5">
                  <c:v>Break</c:v>
                </c:pt>
                <c:pt idx="6">
                  <c:v>Break</c:v>
                </c:pt>
                <c:pt idx="7">
                  <c:v>Break</c:v>
                </c:pt>
                <c:pt idx="8">
                  <c:v>Aug_Prev</c:v>
                </c:pt>
                <c:pt idx="9">
                  <c:v>Sept_Prev</c:v>
                </c:pt>
                <c:pt idx="10">
                  <c:v>Oct_Prev</c:v>
                </c:pt>
                <c:pt idx="11">
                  <c:v>Dec_Prev</c:v>
                </c:pt>
                <c:pt idx="12">
                  <c:v>Mar_Curr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11">
                  <c:v>2448</c:v>
                </c:pt>
                <c:pt idx="12">
                  <c:v>2448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BB-4115-B602-CC423C7A7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077752"/>
        <c:axId val="403077096"/>
      </c:lineChart>
      <c:catAx>
        <c:axId val="403077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7096"/>
        <c:crosses val="autoZero"/>
        <c:auto val="1"/>
        <c:lblAlgn val="ctr"/>
        <c:lblOffset val="100"/>
        <c:noMultiLvlLbl val="0"/>
      </c:catAx>
      <c:valAx>
        <c:axId val="403077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7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ea typeface="+mn-ea"/>
                <a:cs typeface="+mn-cs"/>
              </a:defRPr>
            </a:pPr>
            <a:r>
              <a:rPr lang="en-US" dirty="0">
                <a:latin typeface="Franklin Gothic Demi" panose="020B0703020102020204" pitchFamily="34" charset="0"/>
              </a:rPr>
              <a:t>3-TIER SYSTEM</a:t>
            </a:r>
          </a:p>
        </c:rich>
      </c:tx>
      <c:layout>
        <c:manualLayout>
          <c:xMode val="edge"/>
          <c:yMode val="edge"/>
          <c:x val="0.35722900262467194"/>
          <c:y val="0.1284722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043424027442114"/>
          <c:y val="0.30677903543307089"/>
          <c:w val="0.36810230960295237"/>
          <c:h val="0.5711430993000874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Tier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Awareness</c:v>
                </c:pt>
                <c:pt idx="1">
                  <c:v>Accepted</c:v>
                </c:pt>
                <c:pt idx="2">
                  <c:v>Met</c:v>
                </c:pt>
                <c:pt idx="3">
                  <c:v>Sourced</c:v>
                </c:pt>
                <c:pt idx="4">
                  <c:v>Applied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5.9</c:v>
                </c:pt>
                <c:pt idx="1">
                  <c:v>5.9</c:v>
                </c:pt>
                <c:pt idx="2">
                  <c:v>5.3</c:v>
                </c:pt>
                <c:pt idx="3">
                  <c:v>5</c:v>
                </c:pt>
                <c:pt idx="4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8-4231-B089-75A1ADC3F1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Awareness</c:v>
                </c:pt>
                <c:pt idx="1">
                  <c:v>Accepted</c:v>
                </c:pt>
                <c:pt idx="2">
                  <c:v>Met</c:v>
                </c:pt>
                <c:pt idx="3">
                  <c:v>Sourced</c:v>
                </c:pt>
                <c:pt idx="4">
                  <c:v>Applied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3.5</c:v>
                </c:pt>
                <c:pt idx="1">
                  <c:v>2.4</c:v>
                </c:pt>
                <c:pt idx="2">
                  <c:v>2.4</c:v>
                </c:pt>
                <c:pt idx="3">
                  <c:v>2.6</c:v>
                </c:pt>
                <c:pt idx="4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B8-4231-B089-75A1ADC3F1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Awareness</c:v>
                </c:pt>
                <c:pt idx="1">
                  <c:v>Accepted</c:v>
                </c:pt>
                <c:pt idx="2">
                  <c:v>Met</c:v>
                </c:pt>
                <c:pt idx="3">
                  <c:v>Sourced</c:v>
                </c:pt>
                <c:pt idx="4">
                  <c:v>Applied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0.5</c:v>
                </c:pt>
                <c:pt idx="1">
                  <c:v>2.1</c:v>
                </c:pt>
                <c:pt idx="2">
                  <c:v>2.1</c:v>
                </c:pt>
                <c:pt idx="3">
                  <c:v>2.2000000000000002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B8-4231-B089-75A1ADC3F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836808"/>
        <c:axId val="464830904"/>
      </c:radarChart>
      <c:catAx>
        <c:axId val="46483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EA971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30904"/>
        <c:crosses val="autoZero"/>
        <c:auto val="1"/>
        <c:lblAlgn val="ctr"/>
        <c:lblOffset val="100"/>
        <c:noMultiLvlLbl val="0"/>
      </c:catAx>
      <c:valAx>
        <c:axId val="46483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36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089571303587052"/>
          <c:y val="0.44711012685914259"/>
          <c:w val="0.15627952755905511"/>
          <c:h val="0.44726788057742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ea typeface="+mn-ea"/>
                <a:cs typeface="+mn-cs"/>
              </a:defRPr>
            </a:pPr>
            <a:r>
              <a:rPr lang="en-US" dirty="0">
                <a:latin typeface="Franklin Gothic Demi" panose="020B0703020102020204" pitchFamily="34" charset="0"/>
              </a:rPr>
              <a:t>4-TIER</a:t>
            </a:r>
            <a:r>
              <a:rPr lang="en-US" baseline="0" dirty="0">
                <a:latin typeface="Franklin Gothic Demi" panose="020B0703020102020204" pitchFamily="34" charset="0"/>
              </a:rPr>
              <a:t> SYSTEM</a:t>
            </a:r>
            <a:endParaRPr lang="en-US" dirty="0">
              <a:latin typeface="Franklin Gothic Demi" panose="020B0703020102020204" pitchFamily="34" charset="0"/>
            </a:endParaRPr>
          </a:p>
        </c:rich>
      </c:tx>
      <c:layout>
        <c:manualLayout>
          <c:xMode val="edge"/>
          <c:yMode val="edge"/>
          <c:x val="0.33120953630796157"/>
          <c:y val="0.11989091207349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793175853018373"/>
          <c:y val="0.34497347987751531"/>
          <c:w val="0.40805785204683981"/>
          <c:h val="0.5711430993000874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Tier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Awareness</c:v>
                </c:pt>
                <c:pt idx="1">
                  <c:v>Accepted</c:v>
                </c:pt>
                <c:pt idx="2">
                  <c:v>Met</c:v>
                </c:pt>
                <c:pt idx="3">
                  <c:v>Sourced</c:v>
                </c:pt>
                <c:pt idx="4">
                  <c:v>Applied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3.8676027235089929</c:v>
                </c:pt>
                <c:pt idx="1">
                  <c:v>5.7272847537889859</c:v>
                </c:pt>
                <c:pt idx="2">
                  <c:v>5.559428634025938</c:v>
                </c:pt>
                <c:pt idx="3">
                  <c:v>5.2335987729178806</c:v>
                </c:pt>
                <c:pt idx="4">
                  <c:v>5.140200535987745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0-4808-AC73-443C893406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Awareness</c:v>
                </c:pt>
                <c:pt idx="1">
                  <c:v>Accepted</c:v>
                </c:pt>
                <c:pt idx="2">
                  <c:v>Met</c:v>
                </c:pt>
                <c:pt idx="3">
                  <c:v>Sourced</c:v>
                </c:pt>
                <c:pt idx="4">
                  <c:v>Applied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3.1156777462747209</c:v>
                </c:pt>
                <c:pt idx="1">
                  <c:v>2.7137943023383828</c:v>
                </c:pt>
                <c:pt idx="2">
                  <c:v>2.7002939079554555</c:v>
                </c:pt>
                <c:pt idx="3">
                  <c:v>2.9063626666619307</c:v>
                </c:pt>
                <c:pt idx="4">
                  <c:v>2.8258483152232765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0-4808-AC73-443C893406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Awareness</c:v>
                </c:pt>
                <c:pt idx="1">
                  <c:v>Accepted</c:v>
                </c:pt>
                <c:pt idx="2">
                  <c:v>Met</c:v>
                </c:pt>
                <c:pt idx="3">
                  <c:v>Sourced</c:v>
                </c:pt>
                <c:pt idx="4">
                  <c:v>Applied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1.8889274834478567</c:v>
                </c:pt>
                <c:pt idx="1">
                  <c:v>1.1476828107512038</c:v>
                </c:pt>
                <c:pt idx="2">
                  <c:v>1.2512000140881074</c:v>
                </c:pt>
                <c:pt idx="3">
                  <c:v>1.3654998395206912</c:v>
                </c:pt>
                <c:pt idx="4">
                  <c:v>1.4186844325346131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C0-4808-AC73-443C893406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Awareness</c:v>
                </c:pt>
                <c:pt idx="1">
                  <c:v>Accepted</c:v>
                </c:pt>
                <c:pt idx="2">
                  <c:v>Met</c:v>
                </c:pt>
                <c:pt idx="3">
                  <c:v>Sourced</c:v>
                </c:pt>
                <c:pt idx="4">
                  <c:v>Applied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1.1277920467684308</c:v>
                </c:pt>
                <c:pt idx="1">
                  <c:v>0.41123813312142665</c:v>
                </c:pt>
                <c:pt idx="2">
                  <c:v>0.48907744393049901</c:v>
                </c:pt>
                <c:pt idx="3">
                  <c:v>0.49453872089949713</c:v>
                </c:pt>
                <c:pt idx="4">
                  <c:v>0.61526671625436491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C0-4808-AC73-443C89340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836808"/>
        <c:axId val="464830904"/>
      </c:radarChart>
      <c:catAx>
        <c:axId val="46483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EA971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30904"/>
        <c:crosses val="autoZero"/>
        <c:auto val="1"/>
        <c:lblAlgn val="ctr"/>
        <c:lblOffset val="100"/>
        <c:noMultiLvlLbl val="0"/>
      </c:catAx>
      <c:valAx>
        <c:axId val="46483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36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8053368328958883"/>
          <c:y val="0.32450349956255464"/>
          <c:w val="0.17901006124234467"/>
          <c:h val="0.65563867016622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ECE1-7821-44D8-9458-C6D5D3CA77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22A4E-B6AC-4966-A053-7140F6B24E56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Within reach of all candidates</a:t>
          </a:r>
        </a:p>
      </dgm:t>
    </dgm:pt>
    <dgm:pt modelId="{C0E88EA3-C16F-4ED8-B79C-816F08D5AF1C}" type="parTrans" cxnId="{205C4D9D-FC6A-4D02-A8F4-EF209F7D88D3}">
      <dgm:prSet/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739D6A98-97BC-41B0-B685-DC9FBDE39F38}" type="sibTrans" cxnId="{205C4D9D-FC6A-4D02-A8F4-EF209F7D88D3}">
      <dgm:prSet/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3D668681-CA0A-4E25-9E42-A9CAD1A62B28}" type="asst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Eligible</a:t>
          </a:r>
        </a:p>
      </dgm:t>
    </dgm:pt>
    <dgm:pt modelId="{AC70FF46-5A56-4BFB-9A7E-65F893B5940D}" type="parTrans" cxnId="{34665A10-3753-4F47-ABBD-73977932DBD7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F0874A23-34CC-46B4-8A1B-7D168E8E0CF3}" type="sibTrans" cxnId="{34665A10-3753-4F47-ABBD-73977932DBD7}">
      <dgm:prSet/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22684E4D-8BB0-49BB-8313-4A507475B1B1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Maximize Acceptance ratio</a:t>
          </a:r>
        </a:p>
      </dgm:t>
    </dgm:pt>
    <dgm:pt modelId="{6D5E2E0D-BF02-4F11-BBF5-C59E72AF8487}" type="parTrans" cxnId="{AD9DD974-AE1C-4685-A0F4-348591ED6820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A287065E-13C2-4F69-88E4-2369C74FD6AE}" type="sibTrans" cxnId="{AD9DD974-AE1C-4685-A0F4-348591ED6820}">
      <dgm:prSet/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8CED4154-FBC1-4CA4-91B6-31FB7539DB9C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Maximize colleges approached</a:t>
          </a:r>
        </a:p>
      </dgm:t>
    </dgm:pt>
    <dgm:pt modelId="{AACB1729-EB66-4911-957E-1579E38AE67C}" type="parTrans" cxnId="{27E95A5F-4F69-4153-A6C4-FB7092C8CDCF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39E2CCD0-67BD-4799-AC3B-FB7B051E3C18}" type="sibTrans" cxnId="{27E95A5F-4F69-4153-A6C4-FB7092C8CDCF}">
      <dgm:prSet/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E3EFC9A8-C092-4885-9A28-2A5AA7D5395C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Optimize recruiters effort</a:t>
          </a:r>
        </a:p>
      </dgm:t>
    </dgm:pt>
    <dgm:pt modelId="{B8F93A91-2230-4084-8D9D-BDB6913C8C68}" type="parTrans" cxnId="{8B215431-5073-409A-B6F0-637ED9F9EDC3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7E63F3F9-C40F-4130-8513-2C073B51E202}" type="sibTrans" cxnId="{8B215431-5073-409A-B6F0-637ED9F9EDC3}">
      <dgm:prSet/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6F845EDD-9779-467F-A174-0C21E09AE3DA}" type="asst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Willing</a:t>
          </a:r>
        </a:p>
      </dgm:t>
    </dgm:pt>
    <dgm:pt modelId="{D5384DD6-DCA3-46A4-8C6F-A8B714826E43}" type="parTrans" cxnId="{04645283-CD92-4FB6-BC3D-34FCE2D8E04B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1446ACD5-D224-447D-A925-3A81A5AF8525}" type="sibTrans" cxnId="{04645283-CD92-4FB6-BC3D-34FCE2D8E04B}">
      <dgm:prSet/>
      <dgm:spPr/>
      <dgm:t>
        <a:bodyPr/>
        <a:lstStyle/>
        <a:p>
          <a:endParaRPr lang="en-US" sz="200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32D78C83-C951-44AE-A2D1-2FF9E516B642}" type="pres">
      <dgm:prSet presAssocID="{58AAECE1-7821-44D8-9458-C6D5D3CA77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16B4AD-86AA-4E7B-9B4F-735872779D3C}" type="pres">
      <dgm:prSet presAssocID="{B5522A4E-B6AC-4966-A053-7140F6B24E56}" presName="hierRoot1" presStyleCnt="0">
        <dgm:presLayoutVars>
          <dgm:hierBranch val="init"/>
        </dgm:presLayoutVars>
      </dgm:prSet>
      <dgm:spPr/>
    </dgm:pt>
    <dgm:pt modelId="{AD92C7FB-388C-4F06-BEDA-B532CD267ED0}" type="pres">
      <dgm:prSet presAssocID="{B5522A4E-B6AC-4966-A053-7140F6B24E56}" presName="rootComposite1" presStyleCnt="0"/>
      <dgm:spPr/>
    </dgm:pt>
    <dgm:pt modelId="{94F09B13-B7E5-45EB-9741-88B6D69BB2E6}" type="pres">
      <dgm:prSet presAssocID="{B5522A4E-B6AC-4966-A053-7140F6B24E56}" presName="rootText1" presStyleLbl="node0" presStyleIdx="0" presStyleCnt="1" custScaleX="253601">
        <dgm:presLayoutVars>
          <dgm:chPref val="3"/>
        </dgm:presLayoutVars>
      </dgm:prSet>
      <dgm:spPr/>
    </dgm:pt>
    <dgm:pt modelId="{A3C76ED9-3733-4E09-A6C8-3615A0D7627A}" type="pres">
      <dgm:prSet presAssocID="{B5522A4E-B6AC-4966-A053-7140F6B24E56}" presName="rootConnector1" presStyleLbl="node1" presStyleIdx="0" presStyleCnt="0"/>
      <dgm:spPr/>
    </dgm:pt>
    <dgm:pt modelId="{6D17C1EA-993F-457A-8F9B-CDC21DD9B068}" type="pres">
      <dgm:prSet presAssocID="{B5522A4E-B6AC-4966-A053-7140F6B24E56}" presName="hierChild2" presStyleCnt="0"/>
      <dgm:spPr/>
    </dgm:pt>
    <dgm:pt modelId="{3C64DC3B-1573-4464-963D-B037D357DEA1}" type="pres">
      <dgm:prSet presAssocID="{6D5E2E0D-BF02-4F11-BBF5-C59E72AF8487}" presName="Name37" presStyleLbl="parChTrans1D2" presStyleIdx="0" presStyleCnt="5"/>
      <dgm:spPr/>
    </dgm:pt>
    <dgm:pt modelId="{5C5ACF9E-69FA-4DDB-AD1F-5A5A8391DEC9}" type="pres">
      <dgm:prSet presAssocID="{22684E4D-8BB0-49BB-8313-4A507475B1B1}" presName="hierRoot2" presStyleCnt="0">
        <dgm:presLayoutVars>
          <dgm:hierBranch val="init"/>
        </dgm:presLayoutVars>
      </dgm:prSet>
      <dgm:spPr/>
    </dgm:pt>
    <dgm:pt modelId="{B51234D0-18AF-4C0C-88D6-3834D47AFFC4}" type="pres">
      <dgm:prSet presAssocID="{22684E4D-8BB0-49BB-8313-4A507475B1B1}" presName="rootComposite" presStyleCnt="0"/>
      <dgm:spPr/>
    </dgm:pt>
    <dgm:pt modelId="{D65D3AB4-D016-4952-8BC0-22930AFB2C17}" type="pres">
      <dgm:prSet presAssocID="{22684E4D-8BB0-49BB-8313-4A507475B1B1}" presName="rootText" presStyleLbl="node2" presStyleIdx="0" presStyleCnt="3">
        <dgm:presLayoutVars>
          <dgm:chPref val="3"/>
        </dgm:presLayoutVars>
      </dgm:prSet>
      <dgm:spPr/>
    </dgm:pt>
    <dgm:pt modelId="{617A0589-7084-435C-B672-D1CF90A1AA99}" type="pres">
      <dgm:prSet presAssocID="{22684E4D-8BB0-49BB-8313-4A507475B1B1}" presName="rootConnector" presStyleLbl="node2" presStyleIdx="0" presStyleCnt="3"/>
      <dgm:spPr/>
    </dgm:pt>
    <dgm:pt modelId="{94280600-1193-4AE0-9FEA-9C83E43FDCB9}" type="pres">
      <dgm:prSet presAssocID="{22684E4D-8BB0-49BB-8313-4A507475B1B1}" presName="hierChild4" presStyleCnt="0"/>
      <dgm:spPr/>
    </dgm:pt>
    <dgm:pt modelId="{C817AB9C-C5C2-44F0-B3A9-82973D6F0E2D}" type="pres">
      <dgm:prSet presAssocID="{22684E4D-8BB0-49BB-8313-4A507475B1B1}" presName="hierChild5" presStyleCnt="0"/>
      <dgm:spPr/>
    </dgm:pt>
    <dgm:pt modelId="{102DDBC8-D782-4AF9-9828-7A1980B28F4A}" type="pres">
      <dgm:prSet presAssocID="{AACB1729-EB66-4911-957E-1579E38AE67C}" presName="Name37" presStyleLbl="parChTrans1D2" presStyleIdx="1" presStyleCnt="5"/>
      <dgm:spPr/>
    </dgm:pt>
    <dgm:pt modelId="{B9CD31B6-34BE-4AE2-B777-C832C136ABEA}" type="pres">
      <dgm:prSet presAssocID="{8CED4154-FBC1-4CA4-91B6-31FB7539DB9C}" presName="hierRoot2" presStyleCnt="0">
        <dgm:presLayoutVars>
          <dgm:hierBranch val="init"/>
        </dgm:presLayoutVars>
      </dgm:prSet>
      <dgm:spPr/>
    </dgm:pt>
    <dgm:pt modelId="{97A85E94-7CD1-4B39-BC38-8F7AC24026B0}" type="pres">
      <dgm:prSet presAssocID="{8CED4154-FBC1-4CA4-91B6-31FB7539DB9C}" presName="rootComposite" presStyleCnt="0"/>
      <dgm:spPr/>
    </dgm:pt>
    <dgm:pt modelId="{961C8896-F43C-42D9-9C98-DDBE2E00C9C7}" type="pres">
      <dgm:prSet presAssocID="{8CED4154-FBC1-4CA4-91B6-31FB7539DB9C}" presName="rootText" presStyleLbl="node2" presStyleIdx="1" presStyleCnt="3">
        <dgm:presLayoutVars>
          <dgm:chPref val="3"/>
        </dgm:presLayoutVars>
      </dgm:prSet>
      <dgm:spPr/>
    </dgm:pt>
    <dgm:pt modelId="{A2E8AE83-862A-4410-B9D7-EF3A5555FEC4}" type="pres">
      <dgm:prSet presAssocID="{8CED4154-FBC1-4CA4-91B6-31FB7539DB9C}" presName="rootConnector" presStyleLbl="node2" presStyleIdx="1" presStyleCnt="3"/>
      <dgm:spPr/>
    </dgm:pt>
    <dgm:pt modelId="{7B4CFCCD-89EE-4F2C-A208-9226C16D5D3E}" type="pres">
      <dgm:prSet presAssocID="{8CED4154-FBC1-4CA4-91B6-31FB7539DB9C}" presName="hierChild4" presStyleCnt="0"/>
      <dgm:spPr/>
    </dgm:pt>
    <dgm:pt modelId="{DB2C12AC-749B-4EEB-AE29-FF6CE264B1E7}" type="pres">
      <dgm:prSet presAssocID="{8CED4154-FBC1-4CA4-91B6-31FB7539DB9C}" presName="hierChild5" presStyleCnt="0"/>
      <dgm:spPr/>
    </dgm:pt>
    <dgm:pt modelId="{A918DD99-94BC-4238-A3CB-4455E9AC1D40}" type="pres">
      <dgm:prSet presAssocID="{B8F93A91-2230-4084-8D9D-BDB6913C8C68}" presName="Name37" presStyleLbl="parChTrans1D2" presStyleIdx="2" presStyleCnt="5"/>
      <dgm:spPr/>
    </dgm:pt>
    <dgm:pt modelId="{939C2C4C-CF7A-4E63-B6F0-7A435C719B1A}" type="pres">
      <dgm:prSet presAssocID="{E3EFC9A8-C092-4885-9A28-2A5AA7D5395C}" presName="hierRoot2" presStyleCnt="0">
        <dgm:presLayoutVars>
          <dgm:hierBranch val="init"/>
        </dgm:presLayoutVars>
      </dgm:prSet>
      <dgm:spPr/>
    </dgm:pt>
    <dgm:pt modelId="{BA476533-042B-4151-BFB7-0FCBD30F2667}" type="pres">
      <dgm:prSet presAssocID="{E3EFC9A8-C092-4885-9A28-2A5AA7D5395C}" presName="rootComposite" presStyleCnt="0"/>
      <dgm:spPr/>
    </dgm:pt>
    <dgm:pt modelId="{31830C40-57D0-4E99-BE01-F16478DB2918}" type="pres">
      <dgm:prSet presAssocID="{E3EFC9A8-C092-4885-9A28-2A5AA7D5395C}" presName="rootText" presStyleLbl="node2" presStyleIdx="2" presStyleCnt="3">
        <dgm:presLayoutVars>
          <dgm:chPref val="3"/>
        </dgm:presLayoutVars>
      </dgm:prSet>
      <dgm:spPr/>
    </dgm:pt>
    <dgm:pt modelId="{FAE1A6E0-5A99-45CA-B8B5-A763C80382ED}" type="pres">
      <dgm:prSet presAssocID="{E3EFC9A8-C092-4885-9A28-2A5AA7D5395C}" presName="rootConnector" presStyleLbl="node2" presStyleIdx="2" presStyleCnt="3"/>
      <dgm:spPr/>
    </dgm:pt>
    <dgm:pt modelId="{9822133D-13E0-46B8-AF71-F85B7B2CA1AC}" type="pres">
      <dgm:prSet presAssocID="{E3EFC9A8-C092-4885-9A28-2A5AA7D5395C}" presName="hierChild4" presStyleCnt="0"/>
      <dgm:spPr/>
    </dgm:pt>
    <dgm:pt modelId="{7AD1AF6C-0F37-4EB3-B224-6C25C77B3080}" type="pres">
      <dgm:prSet presAssocID="{E3EFC9A8-C092-4885-9A28-2A5AA7D5395C}" presName="hierChild5" presStyleCnt="0"/>
      <dgm:spPr/>
    </dgm:pt>
    <dgm:pt modelId="{E47B429A-4BBD-4360-9939-3A91D48D63D4}" type="pres">
      <dgm:prSet presAssocID="{B5522A4E-B6AC-4966-A053-7140F6B24E56}" presName="hierChild3" presStyleCnt="0"/>
      <dgm:spPr/>
    </dgm:pt>
    <dgm:pt modelId="{FAECF80F-86EE-44A2-8801-89492CE10EBF}" type="pres">
      <dgm:prSet presAssocID="{AC70FF46-5A56-4BFB-9A7E-65F893B5940D}" presName="Name111" presStyleLbl="parChTrans1D2" presStyleIdx="3" presStyleCnt="5"/>
      <dgm:spPr/>
    </dgm:pt>
    <dgm:pt modelId="{AF762C95-9CDD-4E2D-A598-118BF1C26809}" type="pres">
      <dgm:prSet presAssocID="{3D668681-CA0A-4E25-9E42-A9CAD1A62B28}" presName="hierRoot3" presStyleCnt="0">
        <dgm:presLayoutVars>
          <dgm:hierBranch val="init"/>
        </dgm:presLayoutVars>
      </dgm:prSet>
      <dgm:spPr/>
    </dgm:pt>
    <dgm:pt modelId="{F7607760-79A9-4F4A-B695-7CCBE1612DDB}" type="pres">
      <dgm:prSet presAssocID="{3D668681-CA0A-4E25-9E42-A9CAD1A62B28}" presName="rootComposite3" presStyleCnt="0"/>
      <dgm:spPr/>
    </dgm:pt>
    <dgm:pt modelId="{59DB30F9-6D63-4B6F-9DE3-32446953DA8A}" type="pres">
      <dgm:prSet presAssocID="{3D668681-CA0A-4E25-9E42-A9CAD1A62B28}" presName="rootText3" presStyleLbl="asst1" presStyleIdx="0" presStyleCnt="2" custScaleX="111678">
        <dgm:presLayoutVars>
          <dgm:chPref val="3"/>
        </dgm:presLayoutVars>
      </dgm:prSet>
      <dgm:spPr/>
    </dgm:pt>
    <dgm:pt modelId="{56D86674-F256-4360-8470-525407B457A6}" type="pres">
      <dgm:prSet presAssocID="{3D668681-CA0A-4E25-9E42-A9CAD1A62B28}" presName="rootConnector3" presStyleLbl="asst1" presStyleIdx="0" presStyleCnt="2"/>
      <dgm:spPr/>
    </dgm:pt>
    <dgm:pt modelId="{E59A4F53-1CE7-48C5-9169-ABB2BB578B24}" type="pres">
      <dgm:prSet presAssocID="{3D668681-CA0A-4E25-9E42-A9CAD1A62B28}" presName="hierChild6" presStyleCnt="0"/>
      <dgm:spPr/>
    </dgm:pt>
    <dgm:pt modelId="{8390D7D4-CD75-4727-ABA1-3B89C301B608}" type="pres">
      <dgm:prSet presAssocID="{3D668681-CA0A-4E25-9E42-A9CAD1A62B28}" presName="hierChild7" presStyleCnt="0"/>
      <dgm:spPr/>
    </dgm:pt>
    <dgm:pt modelId="{F39C61C1-8EBC-4861-86E8-2D7AC6B591AF}" type="pres">
      <dgm:prSet presAssocID="{D5384DD6-DCA3-46A4-8C6F-A8B714826E43}" presName="Name111" presStyleLbl="parChTrans1D2" presStyleIdx="4" presStyleCnt="5"/>
      <dgm:spPr/>
    </dgm:pt>
    <dgm:pt modelId="{54134FB9-523F-486E-AB5A-1792B1C2CE5D}" type="pres">
      <dgm:prSet presAssocID="{6F845EDD-9779-467F-A174-0C21E09AE3DA}" presName="hierRoot3" presStyleCnt="0">
        <dgm:presLayoutVars>
          <dgm:hierBranch val="init"/>
        </dgm:presLayoutVars>
      </dgm:prSet>
      <dgm:spPr/>
    </dgm:pt>
    <dgm:pt modelId="{AF1D672F-19AE-4482-929A-15FF347344B8}" type="pres">
      <dgm:prSet presAssocID="{6F845EDD-9779-467F-A174-0C21E09AE3DA}" presName="rootComposite3" presStyleCnt="0"/>
      <dgm:spPr/>
    </dgm:pt>
    <dgm:pt modelId="{8DDB4607-C597-4BAC-AC0E-99A39BD86724}" type="pres">
      <dgm:prSet presAssocID="{6F845EDD-9779-467F-A174-0C21E09AE3DA}" presName="rootText3" presStyleLbl="asst1" presStyleIdx="1" presStyleCnt="2" custScaleX="114115">
        <dgm:presLayoutVars>
          <dgm:chPref val="3"/>
        </dgm:presLayoutVars>
      </dgm:prSet>
      <dgm:spPr/>
    </dgm:pt>
    <dgm:pt modelId="{9F3CCE0C-FD2E-4411-80B2-644E0A7EA6D1}" type="pres">
      <dgm:prSet presAssocID="{6F845EDD-9779-467F-A174-0C21E09AE3DA}" presName="rootConnector3" presStyleLbl="asst1" presStyleIdx="1" presStyleCnt="2"/>
      <dgm:spPr/>
    </dgm:pt>
    <dgm:pt modelId="{825B70C1-D07C-4F93-BD3E-6AC8F4F54AFD}" type="pres">
      <dgm:prSet presAssocID="{6F845EDD-9779-467F-A174-0C21E09AE3DA}" presName="hierChild6" presStyleCnt="0"/>
      <dgm:spPr/>
    </dgm:pt>
    <dgm:pt modelId="{1D62DB87-819A-4408-8C61-10CDB9A52022}" type="pres">
      <dgm:prSet presAssocID="{6F845EDD-9779-467F-A174-0C21E09AE3DA}" presName="hierChild7" presStyleCnt="0"/>
      <dgm:spPr/>
    </dgm:pt>
  </dgm:ptLst>
  <dgm:cxnLst>
    <dgm:cxn modelId="{09B88FBD-A00B-453F-AE4D-2F931EF90F1F}" type="presOf" srcId="{6F845EDD-9779-467F-A174-0C21E09AE3DA}" destId="{8DDB4607-C597-4BAC-AC0E-99A39BD86724}" srcOrd="0" destOrd="0" presId="urn:microsoft.com/office/officeart/2005/8/layout/orgChart1"/>
    <dgm:cxn modelId="{E1BDE15B-7B8E-4D37-B663-C4927623747B}" type="presOf" srcId="{8CED4154-FBC1-4CA4-91B6-31FB7539DB9C}" destId="{961C8896-F43C-42D9-9C98-DDBE2E00C9C7}" srcOrd="0" destOrd="0" presId="urn:microsoft.com/office/officeart/2005/8/layout/orgChart1"/>
    <dgm:cxn modelId="{2C8B7217-F17F-4AD0-9578-06053E9317A8}" type="presOf" srcId="{6D5E2E0D-BF02-4F11-BBF5-C59E72AF8487}" destId="{3C64DC3B-1573-4464-963D-B037D357DEA1}" srcOrd="0" destOrd="0" presId="urn:microsoft.com/office/officeart/2005/8/layout/orgChart1"/>
    <dgm:cxn modelId="{E108606C-86C8-465C-927D-919ECE128442}" type="presOf" srcId="{22684E4D-8BB0-49BB-8313-4A507475B1B1}" destId="{D65D3AB4-D016-4952-8BC0-22930AFB2C17}" srcOrd="0" destOrd="0" presId="urn:microsoft.com/office/officeart/2005/8/layout/orgChart1"/>
    <dgm:cxn modelId="{ECE20A43-0C4D-49ED-8DA6-3890B43A1498}" type="presOf" srcId="{E3EFC9A8-C092-4885-9A28-2A5AA7D5395C}" destId="{31830C40-57D0-4E99-BE01-F16478DB2918}" srcOrd="0" destOrd="0" presId="urn:microsoft.com/office/officeart/2005/8/layout/orgChart1"/>
    <dgm:cxn modelId="{07AE7334-610F-4343-B0C3-C89D33824C26}" type="presOf" srcId="{B5522A4E-B6AC-4966-A053-7140F6B24E56}" destId="{94F09B13-B7E5-45EB-9741-88B6D69BB2E6}" srcOrd="0" destOrd="0" presId="urn:microsoft.com/office/officeart/2005/8/layout/orgChart1"/>
    <dgm:cxn modelId="{559253FA-21CE-4F56-A801-EA30E1ED62AA}" type="presOf" srcId="{B5522A4E-B6AC-4966-A053-7140F6B24E56}" destId="{A3C76ED9-3733-4E09-A6C8-3615A0D7627A}" srcOrd="1" destOrd="0" presId="urn:microsoft.com/office/officeart/2005/8/layout/orgChart1"/>
    <dgm:cxn modelId="{205C4D9D-FC6A-4D02-A8F4-EF209F7D88D3}" srcId="{58AAECE1-7821-44D8-9458-C6D5D3CA7772}" destId="{B5522A4E-B6AC-4966-A053-7140F6B24E56}" srcOrd="0" destOrd="0" parTransId="{C0E88EA3-C16F-4ED8-B79C-816F08D5AF1C}" sibTransId="{739D6A98-97BC-41B0-B685-DC9FBDE39F38}"/>
    <dgm:cxn modelId="{175B6511-CDCC-4CE7-894E-44AEA896FB67}" type="presOf" srcId="{D5384DD6-DCA3-46A4-8C6F-A8B714826E43}" destId="{F39C61C1-8EBC-4861-86E8-2D7AC6B591AF}" srcOrd="0" destOrd="0" presId="urn:microsoft.com/office/officeart/2005/8/layout/orgChart1"/>
    <dgm:cxn modelId="{C89AA87E-1D10-418B-9A36-19660F387428}" type="presOf" srcId="{E3EFC9A8-C092-4885-9A28-2A5AA7D5395C}" destId="{FAE1A6E0-5A99-45CA-B8B5-A763C80382ED}" srcOrd="1" destOrd="0" presId="urn:microsoft.com/office/officeart/2005/8/layout/orgChart1"/>
    <dgm:cxn modelId="{E0FB168B-7D1B-4621-B60A-F6B20DCF46BF}" type="presOf" srcId="{6F845EDD-9779-467F-A174-0C21E09AE3DA}" destId="{9F3CCE0C-FD2E-4411-80B2-644E0A7EA6D1}" srcOrd="1" destOrd="0" presId="urn:microsoft.com/office/officeart/2005/8/layout/orgChart1"/>
    <dgm:cxn modelId="{04E84F4D-51D5-44A3-81DE-F983D234DD6A}" type="presOf" srcId="{B8F93A91-2230-4084-8D9D-BDB6913C8C68}" destId="{A918DD99-94BC-4238-A3CB-4455E9AC1D40}" srcOrd="0" destOrd="0" presId="urn:microsoft.com/office/officeart/2005/8/layout/orgChart1"/>
    <dgm:cxn modelId="{CD8C776E-6349-47BF-9CE8-652737914555}" type="presOf" srcId="{AC70FF46-5A56-4BFB-9A7E-65F893B5940D}" destId="{FAECF80F-86EE-44A2-8801-89492CE10EBF}" srcOrd="0" destOrd="0" presId="urn:microsoft.com/office/officeart/2005/8/layout/orgChart1"/>
    <dgm:cxn modelId="{AD9DD974-AE1C-4685-A0F4-348591ED6820}" srcId="{B5522A4E-B6AC-4966-A053-7140F6B24E56}" destId="{22684E4D-8BB0-49BB-8313-4A507475B1B1}" srcOrd="2" destOrd="0" parTransId="{6D5E2E0D-BF02-4F11-BBF5-C59E72AF8487}" sibTransId="{A287065E-13C2-4F69-88E4-2369C74FD6AE}"/>
    <dgm:cxn modelId="{6C975646-E8A9-4537-925B-E6DECDF5C12F}" type="presOf" srcId="{3D668681-CA0A-4E25-9E42-A9CAD1A62B28}" destId="{56D86674-F256-4360-8470-525407B457A6}" srcOrd="1" destOrd="0" presId="urn:microsoft.com/office/officeart/2005/8/layout/orgChart1"/>
    <dgm:cxn modelId="{73AE58CE-4FB6-4255-86E4-FC799E21C06D}" type="presOf" srcId="{8CED4154-FBC1-4CA4-91B6-31FB7539DB9C}" destId="{A2E8AE83-862A-4410-B9D7-EF3A5555FEC4}" srcOrd="1" destOrd="0" presId="urn:microsoft.com/office/officeart/2005/8/layout/orgChart1"/>
    <dgm:cxn modelId="{D549F993-C5F8-4A0E-9010-B5ED4866A80C}" type="presOf" srcId="{58AAECE1-7821-44D8-9458-C6D5D3CA7772}" destId="{32D78C83-C951-44AE-A2D1-2FF9E516B642}" srcOrd="0" destOrd="0" presId="urn:microsoft.com/office/officeart/2005/8/layout/orgChart1"/>
    <dgm:cxn modelId="{04645283-CD92-4FB6-BC3D-34FCE2D8E04B}" srcId="{B5522A4E-B6AC-4966-A053-7140F6B24E56}" destId="{6F845EDD-9779-467F-A174-0C21E09AE3DA}" srcOrd="1" destOrd="0" parTransId="{D5384DD6-DCA3-46A4-8C6F-A8B714826E43}" sibTransId="{1446ACD5-D224-447D-A925-3A81A5AF8525}"/>
    <dgm:cxn modelId="{27E95A5F-4F69-4153-A6C4-FB7092C8CDCF}" srcId="{B5522A4E-B6AC-4966-A053-7140F6B24E56}" destId="{8CED4154-FBC1-4CA4-91B6-31FB7539DB9C}" srcOrd="3" destOrd="0" parTransId="{AACB1729-EB66-4911-957E-1579E38AE67C}" sibTransId="{39E2CCD0-67BD-4799-AC3B-FB7B051E3C18}"/>
    <dgm:cxn modelId="{F5DB9D81-52AD-47C6-A2D0-AD16A625E75A}" type="presOf" srcId="{22684E4D-8BB0-49BB-8313-4A507475B1B1}" destId="{617A0589-7084-435C-B672-D1CF90A1AA99}" srcOrd="1" destOrd="0" presId="urn:microsoft.com/office/officeart/2005/8/layout/orgChart1"/>
    <dgm:cxn modelId="{34665A10-3753-4F47-ABBD-73977932DBD7}" srcId="{B5522A4E-B6AC-4966-A053-7140F6B24E56}" destId="{3D668681-CA0A-4E25-9E42-A9CAD1A62B28}" srcOrd="0" destOrd="0" parTransId="{AC70FF46-5A56-4BFB-9A7E-65F893B5940D}" sibTransId="{F0874A23-34CC-46B4-8A1B-7D168E8E0CF3}"/>
    <dgm:cxn modelId="{B229BDC4-66C7-428C-AA5C-E2F8160391EB}" type="presOf" srcId="{AACB1729-EB66-4911-957E-1579E38AE67C}" destId="{102DDBC8-D782-4AF9-9828-7A1980B28F4A}" srcOrd="0" destOrd="0" presId="urn:microsoft.com/office/officeart/2005/8/layout/orgChart1"/>
    <dgm:cxn modelId="{2D651F96-33B1-4E80-8304-D3A09699B821}" type="presOf" srcId="{3D668681-CA0A-4E25-9E42-A9CAD1A62B28}" destId="{59DB30F9-6D63-4B6F-9DE3-32446953DA8A}" srcOrd="0" destOrd="0" presId="urn:microsoft.com/office/officeart/2005/8/layout/orgChart1"/>
    <dgm:cxn modelId="{8B215431-5073-409A-B6F0-637ED9F9EDC3}" srcId="{B5522A4E-B6AC-4966-A053-7140F6B24E56}" destId="{E3EFC9A8-C092-4885-9A28-2A5AA7D5395C}" srcOrd="4" destOrd="0" parTransId="{B8F93A91-2230-4084-8D9D-BDB6913C8C68}" sibTransId="{7E63F3F9-C40F-4130-8513-2C073B51E202}"/>
    <dgm:cxn modelId="{1CA60ABA-8DEC-43A1-9552-42FF8744F737}" type="presParOf" srcId="{32D78C83-C951-44AE-A2D1-2FF9E516B642}" destId="{4116B4AD-86AA-4E7B-9B4F-735872779D3C}" srcOrd="0" destOrd="0" presId="urn:microsoft.com/office/officeart/2005/8/layout/orgChart1"/>
    <dgm:cxn modelId="{AAD5E922-82BC-4531-BB8A-3FA99FBCB5FF}" type="presParOf" srcId="{4116B4AD-86AA-4E7B-9B4F-735872779D3C}" destId="{AD92C7FB-388C-4F06-BEDA-B532CD267ED0}" srcOrd="0" destOrd="0" presId="urn:microsoft.com/office/officeart/2005/8/layout/orgChart1"/>
    <dgm:cxn modelId="{DBC64994-4C9B-44F1-B145-C9C7EFA89AAC}" type="presParOf" srcId="{AD92C7FB-388C-4F06-BEDA-B532CD267ED0}" destId="{94F09B13-B7E5-45EB-9741-88B6D69BB2E6}" srcOrd="0" destOrd="0" presId="urn:microsoft.com/office/officeart/2005/8/layout/orgChart1"/>
    <dgm:cxn modelId="{3FABF6D5-F61F-4A16-8323-B022A67A4854}" type="presParOf" srcId="{AD92C7FB-388C-4F06-BEDA-B532CD267ED0}" destId="{A3C76ED9-3733-4E09-A6C8-3615A0D7627A}" srcOrd="1" destOrd="0" presId="urn:microsoft.com/office/officeart/2005/8/layout/orgChart1"/>
    <dgm:cxn modelId="{AE7752F2-9882-4E9E-9EF9-18534AD7E528}" type="presParOf" srcId="{4116B4AD-86AA-4E7B-9B4F-735872779D3C}" destId="{6D17C1EA-993F-457A-8F9B-CDC21DD9B068}" srcOrd="1" destOrd="0" presId="urn:microsoft.com/office/officeart/2005/8/layout/orgChart1"/>
    <dgm:cxn modelId="{DD58A024-4292-49D8-A558-28E4229C6796}" type="presParOf" srcId="{6D17C1EA-993F-457A-8F9B-CDC21DD9B068}" destId="{3C64DC3B-1573-4464-963D-B037D357DEA1}" srcOrd="0" destOrd="0" presId="urn:microsoft.com/office/officeart/2005/8/layout/orgChart1"/>
    <dgm:cxn modelId="{06756F5C-D5C7-434A-8C3E-122816A65886}" type="presParOf" srcId="{6D17C1EA-993F-457A-8F9B-CDC21DD9B068}" destId="{5C5ACF9E-69FA-4DDB-AD1F-5A5A8391DEC9}" srcOrd="1" destOrd="0" presId="urn:microsoft.com/office/officeart/2005/8/layout/orgChart1"/>
    <dgm:cxn modelId="{ACA6AB0C-04B4-486D-944B-F0C77E93232A}" type="presParOf" srcId="{5C5ACF9E-69FA-4DDB-AD1F-5A5A8391DEC9}" destId="{B51234D0-18AF-4C0C-88D6-3834D47AFFC4}" srcOrd="0" destOrd="0" presId="urn:microsoft.com/office/officeart/2005/8/layout/orgChart1"/>
    <dgm:cxn modelId="{74D90859-C07A-4E1F-8749-41A5060E60B0}" type="presParOf" srcId="{B51234D0-18AF-4C0C-88D6-3834D47AFFC4}" destId="{D65D3AB4-D016-4952-8BC0-22930AFB2C17}" srcOrd="0" destOrd="0" presId="urn:microsoft.com/office/officeart/2005/8/layout/orgChart1"/>
    <dgm:cxn modelId="{3F32858B-242E-441D-8014-E045CB18BC58}" type="presParOf" srcId="{B51234D0-18AF-4C0C-88D6-3834D47AFFC4}" destId="{617A0589-7084-435C-B672-D1CF90A1AA99}" srcOrd="1" destOrd="0" presId="urn:microsoft.com/office/officeart/2005/8/layout/orgChart1"/>
    <dgm:cxn modelId="{04E9D3A0-A26F-48C9-B581-EEB927A59A1D}" type="presParOf" srcId="{5C5ACF9E-69FA-4DDB-AD1F-5A5A8391DEC9}" destId="{94280600-1193-4AE0-9FEA-9C83E43FDCB9}" srcOrd="1" destOrd="0" presId="urn:microsoft.com/office/officeart/2005/8/layout/orgChart1"/>
    <dgm:cxn modelId="{58FB38B9-F0A3-4C23-85DD-9E601BD17E1D}" type="presParOf" srcId="{5C5ACF9E-69FA-4DDB-AD1F-5A5A8391DEC9}" destId="{C817AB9C-C5C2-44F0-B3A9-82973D6F0E2D}" srcOrd="2" destOrd="0" presId="urn:microsoft.com/office/officeart/2005/8/layout/orgChart1"/>
    <dgm:cxn modelId="{2E33AEA4-BA91-4F17-BB6A-96AF5C53C62E}" type="presParOf" srcId="{6D17C1EA-993F-457A-8F9B-CDC21DD9B068}" destId="{102DDBC8-D782-4AF9-9828-7A1980B28F4A}" srcOrd="2" destOrd="0" presId="urn:microsoft.com/office/officeart/2005/8/layout/orgChart1"/>
    <dgm:cxn modelId="{46A1F857-A449-4B4B-818A-665564C8F33B}" type="presParOf" srcId="{6D17C1EA-993F-457A-8F9B-CDC21DD9B068}" destId="{B9CD31B6-34BE-4AE2-B777-C832C136ABEA}" srcOrd="3" destOrd="0" presId="urn:microsoft.com/office/officeart/2005/8/layout/orgChart1"/>
    <dgm:cxn modelId="{9F1D958F-B4B7-48EB-B991-C9EFC80C8EF5}" type="presParOf" srcId="{B9CD31B6-34BE-4AE2-B777-C832C136ABEA}" destId="{97A85E94-7CD1-4B39-BC38-8F7AC24026B0}" srcOrd="0" destOrd="0" presId="urn:microsoft.com/office/officeart/2005/8/layout/orgChart1"/>
    <dgm:cxn modelId="{A2BFD904-150B-4E01-AE5B-53C5D80F7280}" type="presParOf" srcId="{97A85E94-7CD1-4B39-BC38-8F7AC24026B0}" destId="{961C8896-F43C-42D9-9C98-DDBE2E00C9C7}" srcOrd="0" destOrd="0" presId="urn:microsoft.com/office/officeart/2005/8/layout/orgChart1"/>
    <dgm:cxn modelId="{E45D909C-75E2-46B5-9F2D-EE2C90377B60}" type="presParOf" srcId="{97A85E94-7CD1-4B39-BC38-8F7AC24026B0}" destId="{A2E8AE83-862A-4410-B9D7-EF3A5555FEC4}" srcOrd="1" destOrd="0" presId="urn:microsoft.com/office/officeart/2005/8/layout/orgChart1"/>
    <dgm:cxn modelId="{C66AC6B5-68E9-4403-8189-DCDCE7B238E7}" type="presParOf" srcId="{B9CD31B6-34BE-4AE2-B777-C832C136ABEA}" destId="{7B4CFCCD-89EE-4F2C-A208-9226C16D5D3E}" srcOrd="1" destOrd="0" presId="urn:microsoft.com/office/officeart/2005/8/layout/orgChart1"/>
    <dgm:cxn modelId="{B2EE4EA4-E656-47BB-8941-8BCF38BD0C44}" type="presParOf" srcId="{B9CD31B6-34BE-4AE2-B777-C832C136ABEA}" destId="{DB2C12AC-749B-4EEB-AE29-FF6CE264B1E7}" srcOrd="2" destOrd="0" presId="urn:microsoft.com/office/officeart/2005/8/layout/orgChart1"/>
    <dgm:cxn modelId="{BB4D7E9D-4461-4041-8C0A-065E52DC7AAC}" type="presParOf" srcId="{6D17C1EA-993F-457A-8F9B-CDC21DD9B068}" destId="{A918DD99-94BC-4238-A3CB-4455E9AC1D40}" srcOrd="4" destOrd="0" presId="urn:microsoft.com/office/officeart/2005/8/layout/orgChart1"/>
    <dgm:cxn modelId="{D207C86D-75E8-4542-A6B8-FD3C204A6A08}" type="presParOf" srcId="{6D17C1EA-993F-457A-8F9B-CDC21DD9B068}" destId="{939C2C4C-CF7A-4E63-B6F0-7A435C719B1A}" srcOrd="5" destOrd="0" presId="urn:microsoft.com/office/officeart/2005/8/layout/orgChart1"/>
    <dgm:cxn modelId="{8806BB32-493E-4C55-8232-EC1794816A20}" type="presParOf" srcId="{939C2C4C-CF7A-4E63-B6F0-7A435C719B1A}" destId="{BA476533-042B-4151-BFB7-0FCBD30F2667}" srcOrd="0" destOrd="0" presId="urn:microsoft.com/office/officeart/2005/8/layout/orgChart1"/>
    <dgm:cxn modelId="{0FF424FB-E156-43C2-90FA-7D84CA660296}" type="presParOf" srcId="{BA476533-042B-4151-BFB7-0FCBD30F2667}" destId="{31830C40-57D0-4E99-BE01-F16478DB2918}" srcOrd="0" destOrd="0" presId="urn:microsoft.com/office/officeart/2005/8/layout/orgChart1"/>
    <dgm:cxn modelId="{9644E11A-723D-4E3D-BB2D-95328243E614}" type="presParOf" srcId="{BA476533-042B-4151-BFB7-0FCBD30F2667}" destId="{FAE1A6E0-5A99-45CA-B8B5-A763C80382ED}" srcOrd="1" destOrd="0" presId="urn:microsoft.com/office/officeart/2005/8/layout/orgChart1"/>
    <dgm:cxn modelId="{5403E5C0-CAD7-496B-B098-E68B93110092}" type="presParOf" srcId="{939C2C4C-CF7A-4E63-B6F0-7A435C719B1A}" destId="{9822133D-13E0-46B8-AF71-F85B7B2CA1AC}" srcOrd="1" destOrd="0" presId="urn:microsoft.com/office/officeart/2005/8/layout/orgChart1"/>
    <dgm:cxn modelId="{CFC38AA1-DCD4-40B1-93FB-EC82EF37EF2B}" type="presParOf" srcId="{939C2C4C-CF7A-4E63-B6F0-7A435C719B1A}" destId="{7AD1AF6C-0F37-4EB3-B224-6C25C77B3080}" srcOrd="2" destOrd="0" presId="urn:microsoft.com/office/officeart/2005/8/layout/orgChart1"/>
    <dgm:cxn modelId="{EE6466BB-240E-4A6E-AEA9-6236C17B84E3}" type="presParOf" srcId="{4116B4AD-86AA-4E7B-9B4F-735872779D3C}" destId="{E47B429A-4BBD-4360-9939-3A91D48D63D4}" srcOrd="2" destOrd="0" presId="urn:microsoft.com/office/officeart/2005/8/layout/orgChart1"/>
    <dgm:cxn modelId="{06CBC151-90D0-4A49-A1F2-9C1A0FF57489}" type="presParOf" srcId="{E47B429A-4BBD-4360-9939-3A91D48D63D4}" destId="{FAECF80F-86EE-44A2-8801-89492CE10EBF}" srcOrd="0" destOrd="0" presId="urn:microsoft.com/office/officeart/2005/8/layout/orgChart1"/>
    <dgm:cxn modelId="{07C94E9D-EA62-4CD4-BB45-5D48FE6336C7}" type="presParOf" srcId="{E47B429A-4BBD-4360-9939-3A91D48D63D4}" destId="{AF762C95-9CDD-4E2D-A598-118BF1C26809}" srcOrd="1" destOrd="0" presId="urn:microsoft.com/office/officeart/2005/8/layout/orgChart1"/>
    <dgm:cxn modelId="{0375A061-462C-45C2-95E6-D9DBDBD3D8E2}" type="presParOf" srcId="{AF762C95-9CDD-4E2D-A598-118BF1C26809}" destId="{F7607760-79A9-4F4A-B695-7CCBE1612DDB}" srcOrd="0" destOrd="0" presId="urn:microsoft.com/office/officeart/2005/8/layout/orgChart1"/>
    <dgm:cxn modelId="{6732D8DA-7528-484B-AD61-2574098D1B80}" type="presParOf" srcId="{F7607760-79A9-4F4A-B695-7CCBE1612DDB}" destId="{59DB30F9-6D63-4B6F-9DE3-32446953DA8A}" srcOrd="0" destOrd="0" presId="urn:microsoft.com/office/officeart/2005/8/layout/orgChart1"/>
    <dgm:cxn modelId="{37E6F209-61CA-442E-80FB-8207871CD78B}" type="presParOf" srcId="{F7607760-79A9-4F4A-B695-7CCBE1612DDB}" destId="{56D86674-F256-4360-8470-525407B457A6}" srcOrd="1" destOrd="0" presId="urn:microsoft.com/office/officeart/2005/8/layout/orgChart1"/>
    <dgm:cxn modelId="{C3DEE3D9-F5F8-4234-94DC-50DCE09FA0EE}" type="presParOf" srcId="{AF762C95-9CDD-4E2D-A598-118BF1C26809}" destId="{E59A4F53-1CE7-48C5-9169-ABB2BB578B24}" srcOrd="1" destOrd="0" presId="urn:microsoft.com/office/officeart/2005/8/layout/orgChart1"/>
    <dgm:cxn modelId="{6B5D637D-7020-48CD-BB96-99635F6224D9}" type="presParOf" srcId="{AF762C95-9CDD-4E2D-A598-118BF1C26809}" destId="{8390D7D4-CD75-4727-ABA1-3B89C301B608}" srcOrd="2" destOrd="0" presId="urn:microsoft.com/office/officeart/2005/8/layout/orgChart1"/>
    <dgm:cxn modelId="{D1E5A231-C9EA-4422-8315-9AEA954C878B}" type="presParOf" srcId="{E47B429A-4BBD-4360-9939-3A91D48D63D4}" destId="{F39C61C1-8EBC-4861-86E8-2D7AC6B591AF}" srcOrd="2" destOrd="0" presId="urn:microsoft.com/office/officeart/2005/8/layout/orgChart1"/>
    <dgm:cxn modelId="{C5186A7B-90F4-4594-9639-60598C26E74E}" type="presParOf" srcId="{E47B429A-4BBD-4360-9939-3A91D48D63D4}" destId="{54134FB9-523F-486E-AB5A-1792B1C2CE5D}" srcOrd="3" destOrd="0" presId="urn:microsoft.com/office/officeart/2005/8/layout/orgChart1"/>
    <dgm:cxn modelId="{0E1A67BB-67E2-4AF6-817D-2CE66CE4AB64}" type="presParOf" srcId="{54134FB9-523F-486E-AB5A-1792B1C2CE5D}" destId="{AF1D672F-19AE-4482-929A-15FF347344B8}" srcOrd="0" destOrd="0" presId="urn:microsoft.com/office/officeart/2005/8/layout/orgChart1"/>
    <dgm:cxn modelId="{3D387FE3-FD73-4112-B828-F03ADEDA16DA}" type="presParOf" srcId="{AF1D672F-19AE-4482-929A-15FF347344B8}" destId="{8DDB4607-C597-4BAC-AC0E-99A39BD86724}" srcOrd="0" destOrd="0" presId="urn:microsoft.com/office/officeart/2005/8/layout/orgChart1"/>
    <dgm:cxn modelId="{316F183A-E26A-404B-9D86-568B27ED2EE7}" type="presParOf" srcId="{AF1D672F-19AE-4482-929A-15FF347344B8}" destId="{9F3CCE0C-FD2E-4411-80B2-644E0A7EA6D1}" srcOrd="1" destOrd="0" presId="urn:microsoft.com/office/officeart/2005/8/layout/orgChart1"/>
    <dgm:cxn modelId="{17F63BB0-44D9-41A9-A3B0-6CB841590E6B}" type="presParOf" srcId="{54134FB9-523F-486E-AB5A-1792B1C2CE5D}" destId="{825B70C1-D07C-4F93-BD3E-6AC8F4F54AFD}" srcOrd="1" destOrd="0" presId="urn:microsoft.com/office/officeart/2005/8/layout/orgChart1"/>
    <dgm:cxn modelId="{36D17113-AD58-4B60-A731-5B63A74FF59F}" type="presParOf" srcId="{54134FB9-523F-486E-AB5A-1792B1C2CE5D}" destId="{1D62DB87-819A-4408-8C61-10CDB9A5202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9E424-2ECF-4AD8-89C8-F36FCEE29B18}" type="doc">
      <dgm:prSet loTypeId="urn:microsoft.com/office/officeart/2005/8/layout/hChevron3" loCatId="process" qsTypeId="urn:microsoft.com/office/officeart/2005/8/quickstyle/3d7" qsCatId="3D" csTypeId="urn:microsoft.com/office/officeart/2005/8/colors/accent1_2" csCatId="accent1" phldr="1"/>
      <dgm:spPr/>
    </dgm:pt>
    <dgm:pt modelId="{2E5BEEE1-39F7-4580-A1EF-1A317766CCE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Exploratory</a:t>
          </a:r>
        </a:p>
      </dgm:t>
    </dgm:pt>
    <dgm:pt modelId="{5CD5B7E4-A355-4355-A1D6-4DA8B9AAFAD2}" type="parTrans" cxnId="{0A3942DD-85C9-461C-9C7E-59AF3DA0EC10}">
      <dgm:prSet/>
      <dgm:spPr/>
      <dgm:t>
        <a:bodyPr/>
        <a:lstStyle/>
        <a:p>
          <a:endParaRPr lang="en-US"/>
        </a:p>
      </dgm:t>
    </dgm:pt>
    <dgm:pt modelId="{94696E87-B657-4816-A0DE-B20261E4263A}" type="sibTrans" cxnId="{0A3942DD-85C9-461C-9C7E-59AF3DA0EC10}">
      <dgm:prSet/>
      <dgm:spPr/>
      <dgm:t>
        <a:bodyPr/>
        <a:lstStyle/>
        <a:p>
          <a:endParaRPr lang="en-US"/>
        </a:p>
      </dgm:t>
    </dgm:pt>
    <dgm:pt modelId="{A3CC76F5-2EBA-41E3-9D58-AEF336369FC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Modeling</a:t>
          </a:r>
        </a:p>
      </dgm:t>
    </dgm:pt>
    <dgm:pt modelId="{86D57906-B644-494F-B1BE-02117DDB3066}" type="parTrans" cxnId="{56E091B6-EEDF-414E-8D49-AFE8249A7BB9}">
      <dgm:prSet/>
      <dgm:spPr/>
      <dgm:t>
        <a:bodyPr/>
        <a:lstStyle/>
        <a:p>
          <a:endParaRPr lang="en-US"/>
        </a:p>
      </dgm:t>
    </dgm:pt>
    <dgm:pt modelId="{52D723AA-A073-429F-B064-EAE0ABE5FB7C}" type="sibTrans" cxnId="{56E091B6-EEDF-414E-8D49-AFE8249A7BB9}">
      <dgm:prSet/>
      <dgm:spPr/>
      <dgm:t>
        <a:bodyPr/>
        <a:lstStyle/>
        <a:p>
          <a:endParaRPr lang="en-US"/>
        </a:p>
      </dgm:t>
    </dgm:pt>
    <dgm:pt modelId="{99563956-78B7-46C6-86F8-E7CA159418C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Recommendation</a:t>
          </a:r>
        </a:p>
      </dgm:t>
    </dgm:pt>
    <dgm:pt modelId="{A2A9D2A4-2282-4859-A1BA-96764DA19B53}" type="parTrans" cxnId="{F23C6538-2367-4A34-B937-3C9C388BB80A}">
      <dgm:prSet/>
      <dgm:spPr/>
      <dgm:t>
        <a:bodyPr/>
        <a:lstStyle/>
        <a:p>
          <a:endParaRPr lang="en-US"/>
        </a:p>
      </dgm:t>
    </dgm:pt>
    <dgm:pt modelId="{FA60E75A-FB2F-448F-96B3-7C53450101A4}" type="sibTrans" cxnId="{F23C6538-2367-4A34-B937-3C9C388BB80A}">
      <dgm:prSet/>
      <dgm:spPr/>
      <dgm:t>
        <a:bodyPr/>
        <a:lstStyle/>
        <a:p>
          <a:endParaRPr lang="en-US"/>
        </a:p>
      </dgm:t>
    </dgm:pt>
    <dgm:pt modelId="{D589EBE1-F803-409E-A26D-C41D62507F27}" type="pres">
      <dgm:prSet presAssocID="{6279E424-2ECF-4AD8-89C8-F36FCEE29B18}" presName="Name0" presStyleCnt="0">
        <dgm:presLayoutVars>
          <dgm:dir/>
          <dgm:resizeHandles val="exact"/>
        </dgm:presLayoutVars>
      </dgm:prSet>
      <dgm:spPr/>
    </dgm:pt>
    <dgm:pt modelId="{F0FEADE0-1AB1-45E7-BCE7-198925CB3D51}" type="pres">
      <dgm:prSet presAssocID="{2E5BEEE1-39F7-4580-A1EF-1A317766CCE0}" presName="parTxOnly" presStyleLbl="node1" presStyleIdx="0" presStyleCnt="3">
        <dgm:presLayoutVars>
          <dgm:bulletEnabled val="1"/>
        </dgm:presLayoutVars>
      </dgm:prSet>
      <dgm:spPr/>
    </dgm:pt>
    <dgm:pt modelId="{0A7EC73C-77D9-400C-80A4-DF1D06A39FA8}" type="pres">
      <dgm:prSet presAssocID="{94696E87-B657-4816-A0DE-B20261E4263A}" presName="parSpace" presStyleCnt="0"/>
      <dgm:spPr/>
    </dgm:pt>
    <dgm:pt modelId="{66C79655-3FDC-4FF2-B100-114297C69C71}" type="pres">
      <dgm:prSet presAssocID="{A3CC76F5-2EBA-41E3-9D58-AEF336369FCB}" presName="parTxOnly" presStyleLbl="node1" presStyleIdx="1" presStyleCnt="3">
        <dgm:presLayoutVars>
          <dgm:bulletEnabled val="1"/>
        </dgm:presLayoutVars>
      </dgm:prSet>
      <dgm:spPr/>
    </dgm:pt>
    <dgm:pt modelId="{C4E6AB76-D00B-4543-8277-A0BA1D8FECD8}" type="pres">
      <dgm:prSet presAssocID="{52D723AA-A073-429F-B064-EAE0ABE5FB7C}" presName="parSpace" presStyleCnt="0"/>
      <dgm:spPr/>
    </dgm:pt>
    <dgm:pt modelId="{D126A516-1419-48D3-B632-949DCCB027AD}" type="pres">
      <dgm:prSet presAssocID="{99563956-78B7-46C6-86F8-E7CA159418C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23C6538-2367-4A34-B937-3C9C388BB80A}" srcId="{6279E424-2ECF-4AD8-89C8-F36FCEE29B18}" destId="{99563956-78B7-46C6-86F8-E7CA159418C3}" srcOrd="2" destOrd="0" parTransId="{A2A9D2A4-2282-4859-A1BA-96764DA19B53}" sibTransId="{FA60E75A-FB2F-448F-96B3-7C53450101A4}"/>
    <dgm:cxn modelId="{0A3942DD-85C9-461C-9C7E-59AF3DA0EC10}" srcId="{6279E424-2ECF-4AD8-89C8-F36FCEE29B18}" destId="{2E5BEEE1-39F7-4580-A1EF-1A317766CCE0}" srcOrd="0" destOrd="0" parTransId="{5CD5B7E4-A355-4355-A1D6-4DA8B9AAFAD2}" sibTransId="{94696E87-B657-4816-A0DE-B20261E4263A}"/>
    <dgm:cxn modelId="{F8AA8A2C-B1E5-4806-AE40-14A32F5F6A98}" type="presOf" srcId="{2E5BEEE1-39F7-4580-A1EF-1A317766CCE0}" destId="{F0FEADE0-1AB1-45E7-BCE7-198925CB3D51}" srcOrd="0" destOrd="0" presId="urn:microsoft.com/office/officeart/2005/8/layout/hChevron3"/>
    <dgm:cxn modelId="{1667ACEB-8BB3-4A89-AF8F-2003B660856F}" type="presOf" srcId="{6279E424-2ECF-4AD8-89C8-F36FCEE29B18}" destId="{D589EBE1-F803-409E-A26D-C41D62507F27}" srcOrd="0" destOrd="0" presId="urn:microsoft.com/office/officeart/2005/8/layout/hChevron3"/>
    <dgm:cxn modelId="{C77E57A7-7576-405E-8D71-89298AF02EB1}" type="presOf" srcId="{99563956-78B7-46C6-86F8-E7CA159418C3}" destId="{D126A516-1419-48D3-B632-949DCCB027AD}" srcOrd="0" destOrd="0" presId="urn:microsoft.com/office/officeart/2005/8/layout/hChevron3"/>
    <dgm:cxn modelId="{56E091B6-EEDF-414E-8D49-AFE8249A7BB9}" srcId="{6279E424-2ECF-4AD8-89C8-F36FCEE29B18}" destId="{A3CC76F5-2EBA-41E3-9D58-AEF336369FCB}" srcOrd="1" destOrd="0" parTransId="{86D57906-B644-494F-B1BE-02117DDB3066}" sibTransId="{52D723AA-A073-429F-B064-EAE0ABE5FB7C}"/>
    <dgm:cxn modelId="{159D1CC5-EDAC-414E-9BF2-511343E769D5}" type="presOf" srcId="{A3CC76F5-2EBA-41E3-9D58-AEF336369FCB}" destId="{66C79655-3FDC-4FF2-B100-114297C69C71}" srcOrd="0" destOrd="0" presId="urn:microsoft.com/office/officeart/2005/8/layout/hChevron3"/>
    <dgm:cxn modelId="{2EB964E5-F49E-4707-A9F1-0F21FFA5B69B}" type="presParOf" srcId="{D589EBE1-F803-409E-A26D-C41D62507F27}" destId="{F0FEADE0-1AB1-45E7-BCE7-198925CB3D51}" srcOrd="0" destOrd="0" presId="urn:microsoft.com/office/officeart/2005/8/layout/hChevron3"/>
    <dgm:cxn modelId="{84A01F29-FED6-4003-8A39-A77C15D683D2}" type="presParOf" srcId="{D589EBE1-F803-409E-A26D-C41D62507F27}" destId="{0A7EC73C-77D9-400C-80A4-DF1D06A39FA8}" srcOrd="1" destOrd="0" presId="urn:microsoft.com/office/officeart/2005/8/layout/hChevron3"/>
    <dgm:cxn modelId="{CBCBCD5D-6982-4941-9E8F-18D342FDC26B}" type="presParOf" srcId="{D589EBE1-F803-409E-A26D-C41D62507F27}" destId="{66C79655-3FDC-4FF2-B100-114297C69C71}" srcOrd="2" destOrd="0" presId="urn:microsoft.com/office/officeart/2005/8/layout/hChevron3"/>
    <dgm:cxn modelId="{521AD260-55E6-4B15-82CB-59E5F32E4229}" type="presParOf" srcId="{D589EBE1-F803-409E-A26D-C41D62507F27}" destId="{C4E6AB76-D00B-4543-8277-A0BA1D8FECD8}" srcOrd="3" destOrd="0" presId="urn:microsoft.com/office/officeart/2005/8/layout/hChevron3"/>
    <dgm:cxn modelId="{43608EC3-73AD-450B-8D7E-BD899019A51B}" type="presParOf" srcId="{D589EBE1-F803-409E-A26D-C41D62507F27}" destId="{D126A516-1419-48D3-B632-949DCCB027AD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E91BAE-C32A-4052-A39C-5CE0D93029B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072CF-58D1-4884-A02E-65FE82666FE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30% applications of 2016 came through in the last deadline.</a:t>
          </a:r>
          <a:endParaRPr lang="en-US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7BAE08-7DD7-4486-9B3A-5204943B79D8}" type="parTrans" cxnId="{69CF9156-83C3-4774-AAA0-43AFE57728FA}">
      <dgm:prSet/>
      <dgm:spPr/>
      <dgm:t>
        <a:bodyPr/>
        <a:lstStyle/>
        <a:p>
          <a:endParaRPr lang="en-US"/>
        </a:p>
      </dgm:t>
    </dgm:pt>
    <dgm:pt modelId="{72AD0157-1F80-40E1-B461-5FE0EF1BE0CD}" type="sibTrans" cxnId="{69CF9156-83C3-4774-AAA0-43AFE57728FA}">
      <dgm:prSet/>
      <dgm:spPr/>
      <dgm:t>
        <a:bodyPr/>
        <a:lstStyle/>
        <a:p>
          <a:endParaRPr lang="en-US"/>
        </a:p>
      </dgm:t>
    </dgm:pt>
    <dgm:pt modelId="{3C305081-B731-4974-A87E-D580B97C63D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Corresponding deadline missing for 2017</a:t>
          </a:r>
          <a:endParaRPr lang="en-US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141190-C7F3-4DCE-899B-273BDED97CEA}" type="parTrans" cxnId="{566C98B2-9E78-46B7-99E5-36E6F8E40688}">
      <dgm:prSet/>
      <dgm:spPr/>
      <dgm:t>
        <a:bodyPr/>
        <a:lstStyle/>
        <a:p>
          <a:endParaRPr lang="en-US"/>
        </a:p>
      </dgm:t>
    </dgm:pt>
    <dgm:pt modelId="{DFAF4AF3-71C7-49C1-8CCF-9EB468826159}" type="sibTrans" cxnId="{566C98B2-9E78-46B7-99E5-36E6F8E40688}">
      <dgm:prSet/>
      <dgm:spPr/>
      <dgm:t>
        <a:bodyPr/>
        <a:lstStyle/>
        <a:p>
          <a:endParaRPr lang="en-US"/>
        </a:p>
      </dgm:t>
    </dgm:pt>
    <dgm:pt modelId="{EF2FB573-16A9-458A-9BF7-9866D04E8CA6}">
      <dgm:prSet phldrT="[Text]" custT="1"/>
      <dgm:spPr/>
      <dgm:t>
        <a:bodyPr/>
        <a:lstStyle/>
        <a:p>
          <a:r>
            <a:rPr lang="en-US" sz="1100" b="1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Q/Q trend from 2016 replicated on 2017 data</a:t>
          </a:r>
        </a:p>
      </dgm:t>
    </dgm:pt>
    <dgm:pt modelId="{5E8B0550-7BA2-410C-88F9-7B0576EC24B3}" type="parTrans" cxnId="{66AE9C02-FE88-4239-BD0C-AABF653A5011}">
      <dgm:prSet/>
      <dgm:spPr/>
      <dgm:t>
        <a:bodyPr/>
        <a:lstStyle/>
        <a:p>
          <a:endParaRPr lang="en-US"/>
        </a:p>
      </dgm:t>
    </dgm:pt>
    <dgm:pt modelId="{D9E2684A-C178-4C18-824A-AA3C9206F644}" type="sibTrans" cxnId="{66AE9C02-FE88-4239-BD0C-AABF653A5011}">
      <dgm:prSet/>
      <dgm:spPr/>
      <dgm:t>
        <a:bodyPr/>
        <a:lstStyle/>
        <a:p>
          <a:endParaRPr lang="en-US"/>
        </a:p>
      </dgm:t>
    </dgm:pt>
    <dgm:pt modelId="{8FE15C3B-5A62-4842-ADAA-98EB22845DE4}" type="pres">
      <dgm:prSet presAssocID="{E7E91BAE-C32A-4052-A39C-5CE0D93029B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497C892-E64A-41CB-8F01-36C16991B36A}" type="pres">
      <dgm:prSet presAssocID="{08E072CF-58D1-4884-A02E-65FE82666FEC}" presName="Accent1" presStyleCnt="0"/>
      <dgm:spPr/>
    </dgm:pt>
    <dgm:pt modelId="{1B8E08B7-560C-4B18-9C7A-63A26B4B8337}" type="pres">
      <dgm:prSet presAssocID="{08E072CF-58D1-4884-A02E-65FE82666FEC}" presName="Accent" presStyleLbl="node1" presStyleIdx="0" presStyleCnt="3"/>
      <dgm:spPr>
        <a:solidFill>
          <a:srgbClr val="17B4D9">
            <a:alpha val="65000"/>
          </a:srgbClr>
        </a:solidFill>
      </dgm:spPr>
    </dgm:pt>
    <dgm:pt modelId="{9FE33CF5-E642-49DE-9B32-52110DC58885}" type="pres">
      <dgm:prSet presAssocID="{08E072CF-58D1-4884-A02E-65FE82666FE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CA6A5D3-6047-4269-8AA4-4AF86A0FF14B}" type="pres">
      <dgm:prSet presAssocID="{3C305081-B731-4974-A87E-D580B97C63DC}" presName="Accent2" presStyleCnt="0"/>
      <dgm:spPr/>
    </dgm:pt>
    <dgm:pt modelId="{10788858-23C5-4E96-9E57-9BF6D63ACAD4}" type="pres">
      <dgm:prSet presAssocID="{3C305081-B731-4974-A87E-D580B97C63DC}" presName="Accent" presStyleLbl="node1" presStyleIdx="1" presStyleCnt="3"/>
      <dgm:spPr>
        <a:solidFill>
          <a:srgbClr val="17B4D9">
            <a:alpha val="65000"/>
          </a:srgbClr>
        </a:solidFill>
      </dgm:spPr>
    </dgm:pt>
    <dgm:pt modelId="{EED3047D-6153-4611-AA29-36E2A33033C3}" type="pres">
      <dgm:prSet presAssocID="{3C305081-B731-4974-A87E-D580B97C63D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99E64A7-A64C-439E-8CBE-859A7EBE35DA}" type="pres">
      <dgm:prSet presAssocID="{EF2FB573-16A9-458A-9BF7-9866D04E8CA6}" presName="Accent3" presStyleCnt="0"/>
      <dgm:spPr/>
    </dgm:pt>
    <dgm:pt modelId="{40C195A8-1F9C-4D21-B97C-F486B0B81069}" type="pres">
      <dgm:prSet presAssocID="{EF2FB573-16A9-458A-9BF7-9866D04E8CA6}" presName="Accent" presStyleLbl="node1" presStyleIdx="2" presStyleCnt="3"/>
      <dgm:spPr>
        <a:solidFill>
          <a:srgbClr val="17B4D9">
            <a:alpha val="65000"/>
          </a:srgbClr>
        </a:solidFill>
      </dgm:spPr>
    </dgm:pt>
    <dgm:pt modelId="{7BF2ADE9-DDF5-4697-860A-1A9814E7C726}" type="pres">
      <dgm:prSet presAssocID="{EF2FB573-16A9-458A-9BF7-9866D04E8CA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375D3D6-3409-4AEE-979E-933AC50AB5D2}" type="presOf" srcId="{3C305081-B731-4974-A87E-D580B97C63DC}" destId="{EED3047D-6153-4611-AA29-36E2A33033C3}" srcOrd="0" destOrd="0" presId="urn:microsoft.com/office/officeart/2009/layout/CircleArrowProcess"/>
    <dgm:cxn modelId="{0822D19D-C88E-4D79-BFA0-AA3C0AA33110}" type="presOf" srcId="{E7E91BAE-C32A-4052-A39C-5CE0D93029B4}" destId="{8FE15C3B-5A62-4842-ADAA-98EB22845DE4}" srcOrd="0" destOrd="0" presId="urn:microsoft.com/office/officeart/2009/layout/CircleArrowProcess"/>
    <dgm:cxn modelId="{566C98B2-9E78-46B7-99E5-36E6F8E40688}" srcId="{E7E91BAE-C32A-4052-A39C-5CE0D93029B4}" destId="{3C305081-B731-4974-A87E-D580B97C63DC}" srcOrd="1" destOrd="0" parTransId="{A5141190-C7F3-4DCE-899B-273BDED97CEA}" sibTransId="{DFAF4AF3-71C7-49C1-8CCF-9EB468826159}"/>
    <dgm:cxn modelId="{66AE9C02-FE88-4239-BD0C-AABF653A5011}" srcId="{E7E91BAE-C32A-4052-A39C-5CE0D93029B4}" destId="{EF2FB573-16A9-458A-9BF7-9866D04E8CA6}" srcOrd="2" destOrd="0" parTransId="{5E8B0550-7BA2-410C-88F9-7B0576EC24B3}" sibTransId="{D9E2684A-C178-4C18-824A-AA3C9206F644}"/>
    <dgm:cxn modelId="{899B23FD-5B54-4EAB-865C-07F0A7C726A4}" type="presOf" srcId="{EF2FB573-16A9-458A-9BF7-9866D04E8CA6}" destId="{7BF2ADE9-DDF5-4697-860A-1A9814E7C726}" srcOrd="0" destOrd="0" presId="urn:microsoft.com/office/officeart/2009/layout/CircleArrowProcess"/>
    <dgm:cxn modelId="{69CF9156-83C3-4774-AAA0-43AFE57728FA}" srcId="{E7E91BAE-C32A-4052-A39C-5CE0D93029B4}" destId="{08E072CF-58D1-4884-A02E-65FE82666FEC}" srcOrd="0" destOrd="0" parTransId="{837BAE08-7DD7-4486-9B3A-5204943B79D8}" sibTransId="{72AD0157-1F80-40E1-B461-5FE0EF1BE0CD}"/>
    <dgm:cxn modelId="{CD2A9210-1833-4CE4-8916-BD0102F0704B}" type="presOf" srcId="{08E072CF-58D1-4884-A02E-65FE82666FEC}" destId="{9FE33CF5-E642-49DE-9B32-52110DC58885}" srcOrd="0" destOrd="0" presId="urn:microsoft.com/office/officeart/2009/layout/CircleArrowProcess"/>
    <dgm:cxn modelId="{1F990041-D3F2-4C55-9816-1B567BA668D7}" type="presParOf" srcId="{8FE15C3B-5A62-4842-ADAA-98EB22845DE4}" destId="{8497C892-E64A-41CB-8F01-36C16991B36A}" srcOrd="0" destOrd="0" presId="urn:microsoft.com/office/officeart/2009/layout/CircleArrowProcess"/>
    <dgm:cxn modelId="{FEC15828-71FC-42CC-919C-30B5E622D52F}" type="presParOf" srcId="{8497C892-E64A-41CB-8F01-36C16991B36A}" destId="{1B8E08B7-560C-4B18-9C7A-63A26B4B8337}" srcOrd="0" destOrd="0" presId="urn:microsoft.com/office/officeart/2009/layout/CircleArrowProcess"/>
    <dgm:cxn modelId="{BC76A340-C6B3-43A7-8173-A6DC7934F03F}" type="presParOf" srcId="{8FE15C3B-5A62-4842-ADAA-98EB22845DE4}" destId="{9FE33CF5-E642-49DE-9B32-52110DC58885}" srcOrd="1" destOrd="0" presId="urn:microsoft.com/office/officeart/2009/layout/CircleArrowProcess"/>
    <dgm:cxn modelId="{8EFF6470-5AA7-44B6-BA2F-FABF9B946F00}" type="presParOf" srcId="{8FE15C3B-5A62-4842-ADAA-98EB22845DE4}" destId="{BCA6A5D3-6047-4269-8AA4-4AF86A0FF14B}" srcOrd="2" destOrd="0" presId="urn:microsoft.com/office/officeart/2009/layout/CircleArrowProcess"/>
    <dgm:cxn modelId="{77259330-CA0D-4C05-9E54-EF1BB920D1E5}" type="presParOf" srcId="{BCA6A5D3-6047-4269-8AA4-4AF86A0FF14B}" destId="{10788858-23C5-4E96-9E57-9BF6D63ACAD4}" srcOrd="0" destOrd="0" presId="urn:microsoft.com/office/officeart/2009/layout/CircleArrowProcess"/>
    <dgm:cxn modelId="{D6C46936-0CA8-4C21-B6D8-C1CB04DFFB36}" type="presParOf" srcId="{8FE15C3B-5A62-4842-ADAA-98EB22845DE4}" destId="{EED3047D-6153-4611-AA29-36E2A33033C3}" srcOrd="3" destOrd="0" presId="urn:microsoft.com/office/officeart/2009/layout/CircleArrowProcess"/>
    <dgm:cxn modelId="{F9CB798E-5D54-4155-8C5C-ED6A81312982}" type="presParOf" srcId="{8FE15C3B-5A62-4842-ADAA-98EB22845DE4}" destId="{E99E64A7-A64C-439E-8CBE-859A7EBE35DA}" srcOrd="4" destOrd="0" presId="urn:microsoft.com/office/officeart/2009/layout/CircleArrowProcess"/>
    <dgm:cxn modelId="{E8928B03-8037-47DE-BA24-1D91AF82DFB3}" type="presParOf" srcId="{E99E64A7-A64C-439E-8CBE-859A7EBE35DA}" destId="{40C195A8-1F9C-4D21-B97C-F486B0B81069}" srcOrd="0" destOrd="0" presId="urn:microsoft.com/office/officeart/2009/layout/CircleArrowProcess"/>
    <dgm:cxn modelId="{CABFC2D9-B92F-4A0F-BB3C-7D51DC7EACC7}" type="presParOf" srcId="{8FE15C3B-5A62-4842-ADAA-98EB22845DE4}" destId="{7BF2ADE9-DDF5-4697-860A-1A9814E7C726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B79838-1FF1-4569-BC98-EB835C3D405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77197-076A-4DFA-A80D-3B2EC8C2C486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rPr>
            <a:t>TFA Awareness</a:t>
          </a:r>
        </a:p>
        <a:p>
          <a:endParaRPr lang="en-US" sz="32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8CE107B-39A2-40DB-BF32-45791C146D01}" type="parTrans" cxnId="{2F65D9D3-3609-4EC1-B3BB-2A741E61EEEB}">
      <dgm:prSet/>
      <dgm:spPr/>
      <dgm:t>
        <a:bodyPr/>
        <a:lstStyle/>
        <a:p>
          <a:endParaRPr lang="en-US"/>
        </a:p>
      </dgm:t>
    </dgm:pt>
    <dgm:pt modelId="{BBEB491B-FAA2-497F-97AD-F9B12D468E06}" type="sibTrans" cxnId="{2F65D9D3-3609-4EC1-B3BB-2A741E61EEEB}">
      <dgm:prSet/>
      <dgm:spPr/>
      <dgm:t>
        <a:bodyPr/>
        <a:lstStyle/>
        <a:p>
          <a:endParaRPr lang="en-US"/>
        </a:p>
      </dgm:t>
    </dgm:pt>
    <dgm:pt modelId="{FA8F0310-81FD-444F-BACC-F179E83D38F2}">
      <dgm:prSet phldrT="[Text]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Alumni, CM and Staff (</a:t>
          </a:r>
          <a:r>
            <a:rPr lang="en-US" sz="2500" dirty="0" err="1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acs</a:t>
          </a:r>
          <a:r>
            <a: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)</a:t>
          </a:r>
        </a:p>
      </dgm:t>
    </dgm:pt>
    <dgm:pt modelId="{A3184B18-BCE4-4885-90CB-B541D4A125DF}" type="parTrans" cxnId="{E6DB4B0F-A096-451E-97F4-A126E396F02F}">
      <dgm:prSet/>
      <dgm:spPr/>
      <dgm:t>
        <a:bodyPr/>
        <a:lstStyle/>
        <a:p>
          <a:endParaRPr lang="en-US"/>
        </a:p>
      </dgm:t>
    </dgm:pt>
    <dgm:pt modelId="{EA2C1A94-1936-41D8-B19F-D7975CB9957D}" type="sibTrans" cxnId="{E6DB4B0F-A096-451E-97F4-A126E396F02F}">
      <dgm:prSet/>
      <dgm:spPr/>
      <dgm:t>
        <a:bodyPr/>
        <a:lstStyle/>
        <a:p>
          <a:endParaRPr lang="en-US"/>
        </a:p>
      </dgm:t>
    </dgm:pt>
    <dgm:pt modelId="{23AE13A5-8699-4DCF-BADD-87598096689F}">
      <dgm:prSet phldrT="[Text]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Awareness Level</a:t>
          </a:r>
        </a:p>
      </dgm:t>
    </dgm:pt>
    <dgm:pt modelId="{00B36772-F4C7-4491-AA48-E29A6B0031F8}" type="parTrans" cxnId="{EB0C6EDF-C2AA-4DD2-BF16-761BFD84AF03}">
      <dgm:prSet/>
      <dgm:spPr/>
      <dgm:t>
        <a:bodyPr/>
        <a:lstStyle/>
        <a:p>
          <a:endParaRPr lang="en-US"/>
        </a:p>
      </dgm:t>
    </dgm:pt>
    <dgm:pt modelId="{27B01A4C-A70A-4BFC-97D7-2715449E8E1B}" type="sibTrans" cxnId="{EB0C6EDF-C2AA-4DD2-BF16-761BFD84AF03}">
      <dgm:prSet/>
      <dgm:spPr/>
      <dgm:t>
        <a:bodyPr/>
        <a:lstStyle/>
        <a:p>
          <a:endParaRPr lang="en-US"/>
        </a:p>
      </dgm:t>
    </dgm:pt>
    <dgm:pt modelId="{F5CBA0F8-BEDD-42F9-BDF2-2CE0A9FC9098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rPr>
            <a:t>Potential Candidates</a:t>
          </a:r>
        </a:p>
        <a:p>
          <a:endParaRPr lang="en-US" sz="3600" dirty="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</dgm:t>
    </dgm:pt>
    <dgm:pt modelId="{96CE5645-DBBD-4C93-9E3C-73A0DFB167F8}" type="parTrans" cxnId="{16B114D0-D4FB-446A-9631-2816333297D8}">
      <dgm:prSet/>
      <dgm:spPr/>
      <dgm:t>
        <a:bodyPr/>
        <a:lstStyle/>
        <a:p>
          <a:endParaRPr lang="en-US"/>
        </a:p>
      </dgm:t>
    </dgm:pt>
    <dgm:pt modelId="{3638B71A-C976-491D-82E9-89DA4BF31B25}" type="sibTrans" cxnId="{16B114D0-D4FB-446A-9631-2816333297D8}">
      <dgm:prSet/>
      <dgm:spPr/>
      <dgm:t>
        <a:bodyPr/>
        <a:lstStyle/>
        <a:p>
          <a:endParaRPr lang="en-US"/>
        </a:p>
      </dgm:t>
    </dgm:pt>
    <dgm:pt modelId="{ED1BCE3B-24F3-4E4A-9D5D-581022148D31}">
      <dgm:prSet phldrT="[Text]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Accepted in ‘17 ; ‘16</a:t>
          </a:r>
        </a:p>
      </dgm:t>
    </dgm:pt>
    <dgm:pt modelId="{0C770757-ECA3-4AA0-914F-B1B1DA866239}" type="parTrans" cxnId="{802B03BA-5102-43BC-9954-82F0D1C4B2A0}">
      <dgm:prSet/>
      <dgm:spPr/>
      <dgm:t>
        <a:bodyPr/>
        <a:lstStyle/>
        <a:p>
          <a:endParaRPr lang="en-US"/>
        </a:p>
      </dgm:t>
    </dgm:pt>
    <dgm:pt modelId="{D379DB64-33FF-466E-8DD4-5F3921769A75}" type="sibTrans" cxnId="{802B03BA-5102-43BC-9954-82F0D1C4B2A0}">
      <dgm:prSet/>
      <dgm:spPr/>
      <dgm:t>
        <a:bodyPr/>
        <a:lstStyle/>
        <a:p>
          <a:endParaRPr lang="en-US"/>
        </a:p>
      </dgm:t>
    </dgm:pt>
    <dgm:pt modelId="{CCD95620-DE55-4CD1-8232-3E232E01D110}">
      <dgm:prSet phldrT="[Text]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Sourced</a:t>
          </a:r>
        </a:p>
      </dgm:t>
    </dgm:pt>
    <dgm:pt modelId="{4C8D573A-8BFB-4640-A55A-9ADE703E471D}" type="parTrans" cxnId="{99E7101A-468C-4717-8038-B06E14D93AE7}">
      <dgm:prSet/>
      <dgm:spPr/>
      <dgm:t>
        <a:bodyPr/>
        <a:lstStyle/>
        <a:p>
          <a:endParaRPr lang="en-US"/>
        </a:p>
      </dgm:t>
    </dgm:pt>
    <dgm:pt modelId="{023FB761-160C-44BC-BD62-1E4A68365857}" type="sibTrans" cxnId="{99E7101A-468C-4717-8038-B06E14D93AE7}">
      <dgm:prSet/>
      <dgm:spPr/>
      <dgm:t>
        <a:bodyPr/>
        <a:lstStyle/>
        <a:p>
          <a:endParaRPr lang="en-US"/>
        </a:p>
      </dgm:t>
    </dgm:pt>
    <dgm:pt modelId="{E5F0ED6C-596D-4E50-9669-3AA59B79076C}">
      <dgm:prSet phldrT="[Text]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Met</a:t>
          </a:r>
        </a:p>
      </dgm:t>
    </dgm:pt>
    <dgm:pt modelId="{2BA53DAE-79F8-40D5-99D2-9D67E0BF7C7E}" type="parTrans" cxnId="{5C5AB74F-A015-441C-B5EC-FF6C673F2CFC}">
      <dgm:prSet/>
      <dgm:spPr/>
      <dgm:t>
        <a:bodyPr/>
        <a:lstStyle/>
        <a:p>
          <a:endParaRPr lang="en-US"/>
        </a:p>
      </dgm:t>
    </dgm:pt>
    <dgm:pt modelId="{069A78B3-ED63-469F-AB57-8651B113287E}" type="sibTrans" cxnId="{5C5AB74F-A015-441C-B5EC-FF6C673F2CFC}">
      <dgm:prSet/>
      <dgm:spPr/>
      <dgm:t>
        <a:bodyPr/>
        <a:lstStyle/>
        <a:p>
          <a:endParaRPr lang="en-US"/>
        </a:p>
      </dgm:t>
    </dgm:pt>
    <dgm:pt modelId="{ED23DB1D-3986-4124-ABF8-E6A624A56C99}" type="pres">
      <dgm:prSet presAssocID="{59B79838-1FF1-4569-BC98-EB835C3D4059}" presName="Name0" presStyleCnt="0">
        <dgm:presLayoutVars>
          <dgm:dir/>
          <dgm:resizeHandles val="exact"/>
        </dgm:presLayoutVars>
      </dgm:prSet>
      <dgm:spPr/>
    </dgm:pt>
    <dgm:pt modelId="{2CF093EF-036B-477A-9FD2-3E239B1E25AA}" type="pres">
      <dgm:prSet presAssocID="{78177197-076A-4DFA-A80D-3B2EC8C2C486}" presName="node" presStyleLbl="node1" presStyleIdx="0" presStyleCnt="2" custScaleX="132665">
        <dgm:presLayoutVars>
          <dgm:bulletEnabled val="1"/>
        </dgm:presLayoutVars>
      </dgm:prSet>
      <dgm:spPr/>
    </dgm:pt>
    <dgm:pt modelId="{9C926399-0A73-4335-8CF5-1AC0E8A16477}" type="pres">
      <dgm:prSet presAssocID="{BBEB491B-FAA2-497F-97AD-F9B12D468E06}" presName="sibTrans" presStyleCnt="0"/>
      <dgm:spPr/>
    </dgm:pt>
    <dgm:pt modelId="{77701769-598B-4B55-A70F-E69A2166F873}" type="pres">
      <dgm:prSet presAssocID="{F5CBA0F8-BEDD-42F9-BDF2-2CE0A9FC9098}" presName="node" presStyleLbl="node1" presStyleIdx="1" presStyleCnt="2" custScaleX="153630">
        <dgm:presLayoutVars>
          <dgm:bulletEnabled val="1"/>
        </dgm:presLayoutVars>
      </dgm:prSet>
      <dgm:spPr/>
    </dgm:pt>
  </dgm:ptLst>
  <dgm:cxnLst>
    <dgm:cxn modelId="{E6DB4B0F-A096-451E-97F4-A126E396F02F}" srcId="{78177197-076A-4DFA-A80D-3B2EC8C2C486}" destId="{FA8F0310-81FD-444F-BACC-F179E83D38F2}" srcOrd="0" destOrd="0" parTransId="{A3184B18-BCE4-4885-90CB-B541D4A125DF}" sibTransId="{EA2C1A94-1936-41D8-B19F-D7975CB9957D}"/>
    <dgm:cxn modelId="{7EA87839-8B8F-4595-8D4B-3A4CAFD50142}" type="presOf" srcId="{23AE13A5-8699-4DCF-BADD-87598096689F}" destId="{2CF093EF-036B-477A-9FD2-3E239B1E25AA}" srcOrd="0" destOrd="2" presId="urn:microsoft.com/office/officeart/2005/8/layout/hList6"/>
    <dgm:cxn modelId="{3877DCC6-8B1F-420B-9D1D-03D1D9400E3C}" type="presOf" srcId="{78177197-076A-4DFA-A80D-3B2EC8C2C486}" destId="{2CF093EF-036B-477A-9FD2-3E239B1E25AA}" srcOrd="0" destOrd="0" presId="urn:microsoft.com/office/officeart/2005/8/layout/hList6"/>
    <dgm:cxn modelId="{EB0C6EDF-C2AA-4DD2-BF16-761BFD84AF03}" srcId="{78177197-076A-4DFA-A80D-3B2EC8C2C486}" destId="{23AE13A5-8699-4DCF-BADD-87598096689F}" srcOrd="1" destOrd="0" parTransId="{00B36772-F4C7-4491-AA48-E29A6B0031F8}" sibTransId="{27B01A4C-A70A-4BFC-97D7-2715449E8E1B}"/>
    <dgm:cxn modelId="{5C5AB74F-A015-441C-B5EC-FF6C673F2CFC}" srcId="{F5CBA0F8-BEDD-42F9-BDF2-2CE0A9FC9098}" destId="{E5F0ED6C-596D-4E50-9669-3AA59B79076C}" srcOrd="2" destOrd="0" parTransId="{2BA53DAE-79F8-40D5-99D2-9D67E0BF7C7E}" sibTransId="{069A78B3-ED63-469F-AB57-8651B113287E}"/>
    <dgm:cxn modelId="{DF7F2130-B07E-4938-B285-179E386A6B11}" type="presOf" srcId="{FA8F0310-81FD-444F-BACC-F179E83D38F2}" destId="{2CF093EF-036B-477A-9FD2-3E239B1E25AA}" srcOrd="0" destOrd="1" presId="urn:microsoft.com/office/officeart/2005/8/layout/hList6"/>
    <dgm:cxn modelId="{802B03BA-5102-43BC-9954-82F0D1C4B2A0}" srcId="{F5CBA0F8-BEDD-42F9-BDF2-2CE0A9FC9098}" destId="{ED1BCE3B-24F3-4E4A-9D5D-581022148D31}" srcOrd="0" destOrd="0" parTransId="{0C770757-ECA3-4AA0-914F-B1B1DA866239}" sibTransId="{D379DB64-33FF-466E-8DD4-5F3921769A75}"/>
    <dgm:cxn modelId="{A2D02190-7E7E-46EF-9312-A05235513CFF}" type="presOf" srcId="{CCD95620-DE55-4CD1-8232-3E232E01D110}" destId="{77701769-598B-4B55-A70F-E69A2166F873}" srcOrd="0" destOrd="2" presId="urn:microsoft.com/office/officeart/2005/8/layout/hList6"/>
    <dgm:cxn modelId="{7E16FEEF-DCA7-4DE9-92F4-71EDBB3EC9F3}" type="presOf" srcId="{ED1BCE3B-24F3-4E4A-9D5D-581022148D31}" destId="{77701769-598B-4B55-A70F-E69A2166F873}" srcOrd="0" destOrd="1" presId="urn:microsoft.com/office/officeart/2005/8/layout/hList6"/>
    <dgm:cxn modelId="{56245294-09E4-4FCD-B362-3BBF1FA75BC7}" type="presOf" srcId="{E5F0ED6C-596D-4E50-9669-3AA59B79076C}" destId="{77701769-598B-4B55-A70F-E69A2166F873}" srcOrd="0" destOrd="3" presId="urn:microsoft.com/office/officeart/2005/8/layout/hList6"/>
    <dgm:cxn modelId="{2F65D9D3-3609-4EC1-B3BB-2A741E61EEEB}" srcId="{59B79838-1FF1-4569-BC98-EB835C3D4059}" destId="{78177197-076A-4DFA-A80D-3B2EC8C2C486}" srcOrd="0" destOrd="0" parTransId="{C8CE107B-39A2-40DB-BF32-45791C146D01}" sibTransId="{BBEB491B-FAA2-497F-97AD-F9B12D468E06}"/>
    <dgm:cxn modelId="{E94FD8E4-AB43-401C-A76B-EA81D177726E}" type="presOf" srcId="{F5CBA0F8-BEDD-42F9-BDF2-2CE0A9FC9098}" destId="{77701769-598B-4B55-A70F-E69A2166F873}" srcOrd="0" destOrd="0" presId="urn:microsoft.com/office/officeart/2005/8/layout/hList6"/>
    <dgm:cxn modelId="{16B114D0-D4FB-446A-9631-2816333297D8}" srcId="{59B79838-1FF1-4569-BC98-EB835C3D4059}" destId="{F5CBA0F8-BEDD-42F9-BDF2-2CE0A9FC9098}" srcOrd="1" destOrd="0" parTransId="{96CE5645-DBBD-4C93-9E3C-73A0DFB167F8}" sibTransId="{3638B71A-C976-491D-82E9-89DA4BF31B25}"/>
    <dgm:cxn modelId="{D3586BC4-2E77-4856-AD48-153F30860C1C}" type="presOf" srcId="{59B79838-1FF1-4569-BC98-EB835C3D4059}" destId="{ED23DB1D-3986-4124-ABF8-E6A624A56C99}" srcOrd="0" destOrd="0" presId="urn:microsoft.com/office/officeart/2005/8/layout/hList6"/>
    <dgm:cxn modelId="{99E7101A-468C-4717-8038-B06E14D93AE7}" srcId="{F5CBA0F8-BEDD-42F9-BDF2-2CE0A9FC9098}" destId="{CCD95620-DE55-4CD1-8232-3E232E01D110}" srcOrd="1" destOrd="0" parTransId="{4C8D573A-8BFB-4640-A55A-9ADE703E471D}" sibTransId="{023FB761-160C-44BC-BD62-1E4A68365857}"/>
    <dgm:cxn modelId="{CFD996D3-2977-4F51-88E8-C51FE0A75D97}" type="presParOf" srcId="{ED23DB1D-3986-4124-ABF8-E6A624A56C99}" destId="{2CF093EF-036B-477A-9FD2-3E239B1E25AA}" srcOrd="0" destOrd="0" presId="urn:microsoft.com/office/officeart/2005/8/layout/hList6"/>
    <dgm:cxn modelId="{305DE78D-4792-4F93-8A02-2E9FFCAEAF5C}" type="presParOf" srcId="{ED23DB1D-3986-4124-ABF8-E6A624A56C99}" destId="{9C926399-0A73-4335-8CF5-1AC0E8A16477}" srcOrd="1" destOrd="0" presId="urn:microsoft.com/office/officeart/2005/8/layout/hList6"/>
    <dgm:cxn modelId="{93CAF1AF-D166-4D30-996E-56B8D1817A74}" type="presParOf" srcId="{ED23DB1D-3986-4124-ABF8-E6A624A56C99}" destId="{77701769-598B-4B55-A70F-E69A2166F87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676E9-0ED4-41AD-9944-0CFC53060512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2BA84-CB2F-4DCB-95A6-D5E4C834DFD7}">
      <dgm:prSet phldrT="[Text]" custT="1"/>
      <dgm:spPr>
        <a:solidFill>
          <a:srgbClr val="17B4D9">
            <a:alpha val="65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sz="2000" dirty="0">
            <a:solidFill>
              <a:schemeClr val="bg2">
                <a:lumMod val="25000"/>
              </a:schemeClr>
            </a:solidFill>
          </a:endParaRPr>
        </a:p>
        <a:p>
          <a:r>
            <a:rPr lang="en-US" sz="2000" dirty="0">
              <a:solidFill>
                <a:schemeClr val="bg2">
                  <a:lumMod val="25000"/>
                </a:schemeClr>
              </a:solidFill>
            </a:rPr>
            <a:t>Tier 1</a:t>
          </a:r>
        </a:p>
      </dgm:t>
    </dgm:pt>
    <dgm:pt modelId="{F74E72DA-4047-4DE8-9D5A-7A5C48EA322F}" type="parTrans" cxnId="{5C542DCA-0185-4545-8F70-26FD2043EDC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AAA4B3A4-C279-4E6D-920B-05351613D087}" type="sibTrans" cxnId="{5C542DCA-0185-4545-8F70-26FD2043EDC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D6112FA2-68F2-4841-8B08-88C9D165FC00}">
      <dgm:prSet phldrT="[Text]" custT="1"/>
      <dgm:spPr>
        <a:solidFill>
          <a:srgbClr val="EA971E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100" dirty="0">
              <a:solidFill>
                <a:schemeClr val="bg2">
                  <a:lumMod val="25000"/>
                </a:schemeClr>
              </a:solidFill>
            </a:rPr>
            <a:t>15% Misclassified</a:t>
          </a:r>
        </a:p>
      </dgm:t>
    </dgm:pt>
    <dgm:pt modelId="{D0CD65A8-92F5-4DDD-B5D1-1CF3C0E46597}" type="parTrans" cxnId="{852466A9-7AD0-46A5-B977-1501C256BB88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E461C06E-2789-491F-8127-1807492EA89F}" type="sibTrans" cxnId="{852466A9-7AD0-46A5-B977-1501C256BB88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FDB1FC43-EF14-4214-B52A-FD5649BFDA4A}">
      <dgm:prSet phldrT="[Text]" custT="1"/>
      <dgm:spPr>
        <a:solidFill>
          <a:srgbClr val="17B4D9">
            <a:alpha val="65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2">
                  <a:lumMod val="25000"/>
                </a:schemeClr>
              </a:solidFill>
            </a:rPr>
            <a:t>Tier</a:t>
          </a:r>
          <a:r>
            <a:rPr lang="en-US" sz="2400" dirty="0">
              <a:solidFill>
                <a:schemeClr val="bg2">
                  <a:lumMod val="25000"/>
                </a:schemeClr>
              </a:solidFill>
            </a:rPr>
            <a:t> 2</a:t>
          </a:r>
        </a:p>
      </dgm:t>
    </dgm:pt>
    <dgm:pt modelId="{41EB8AF7-2D06-4B04-8483-6C15361296E2}" type="parTrans" cxnId="{E769FA27-A432-431E-AEAC-67F28BAD42E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FFA10245-5C34-460F-8981-A99E8DF7815E}" type="sibTrans" cxnId="{E769FA27-A432-431E-AEAC-67F28BAD42EF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CC38D1F-BC76-4ACC-935D-5DC44709E641}">
      <dgm:prSet phldrT="[Text]" custT="1"/>
      <dgm:spPr>
        <a:solidFill>
          <a:srgbClr val="EA971E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100" dirty="0">
              <a:solidFill>
                <a:schemeClr val="bg2">
                  <a:lumMod val="25000"/>
                </a:schemeClr>
              </a:solidFill>
            </a:rPr>
            <a:t>Possible Tier 4?</a:t>
          </a:r>
        </a:p>
      </dgm:t>
    </dgm:pt>
    <dgm:pt modelId="{CA65DDD1-49B1-43B7-972D-5258FE505841}" type="parTrans" cxnId="{C683B6EA-596F-40B5-B8D7-5CA4401E2C6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7A3313D-1C70-4E06-9394-4E7201DFDD1B}" type="sibTrans" cxnId="{C683B6EA-596F-40B5-B8D7-5CA4401E2C62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8C5C379E-182F-4DCC-AB55-029FAF40ADC9}">
      <dgm:prSet phldrT="[Text]" custT="1"/>
      <dgm:spPr>
        <a:solidFill>
          <a:srgbClr val="EA971E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100" dirty="0">
              <a:solidFill>
                <a:schemeClr val="bg2">
                  <a:lumMod val="25000"/>
                </a:schemeClr>
              </a:solidFill>
            </a:rPr>
            <a:t>45% Misclassified</a:t>
          </a:r>
        </a:p>
      </dgm:t>
    </dgm:pt>
    <dgm:pt modelId="{EB3024E0-FB1B-4413-A6CF-2CFC3C8CA610}" type="parTrans" cxnId="{0063C2F1-3F51-4867-8B6B-14924CAE1257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C2A81FE-8299-4554-801E-E5FEF85406C2}" type="sibTrans" cxnId="{0063C2F1-3F51-4867-8B6B-14924CAE1257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AE79DCA-34CB-49FD-9A24-34FE8E0C4558}">
      <dgm:prSet phldrT="[Text]" custT="1"/>
      <dgm:spPr>
        <a:solidFill>
          <a:srgbClr val="17B4D9">
            <a:alpha val="65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2">
                  <a:lumMod val="25000"/>
                </a:schemeClr>
              </a:solidFill>
            </a:rPr>
            <a:t>Tier 3</a:t>
          </a:r>
        </a:p>
      </dgm:t>
    </dgm:pt>
    <dgm:pt modelId="{6BCA2828-F489-44E2-B119-7D1E8BE32476}" type="parTrans" cxnId="{3E109A9A-BF8E-418A-857A-935C4F8FC197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3C789869-805C-4783-BC83-3EF1BCB90B29}" type="sibTrans" cxnId="{3E109A9A-BF8E-418A-857A-935C4F8FC197}">
      <dgm:prSet/>
      <dgm:spPr/>
      <dgm:t>
        <a:bodyPr/>
        <a:lstStyle/>
        <a:p>
          <a:endParaRPr lang="en-US" sz="1600">
            <a:solidFill>
              <a:schemeClr val="bg2">
                <a:lumMod val="25000"/>
              </a:schemeClr>
            </a:solidFill>
          </a:endParaRPr>
        </a:p>
      </dgm:t>
    </dgm:pt>
    <dgm:pt modelId="{CAAED1F3-AA2F-4322-B228-6EE1B893BCDD}" type="pres">
      <dgm:prSet presAssocID="{96F676E9-0ED4-41AD-9944-0CFC53060512}" presName="Name0" presStyleCnt="0">
        <dgm:presLayoutVars>
          <dgm:dir/>
          <dgm:animLvl val="lvl"/>
          <dgm:resizeHandles val="exact"/>
        </dgm:presLayoutVars>
      </dgm:prSet>
      <dgm:spPr/>
    </dgm:pt>
    <dgm:pt modelId="{08D6FBDE-FFC1-4A25-9A6C-34ADC3409C2C}" type="pres">
      <dgm:prSet presAssocID="{3522BA84-CB2F-4DCB-95A6-D5E4C834DFD7}" presName="Name8" presStyleCnt="0"/>
      <dgm:spPr/>
    </dgm:pt>
    <dgm:pt modelId="{877EB6A3-A699-41D0-8AF4-68753A502FA7}" type="pres">
      <dgm:prSet presAssocID="{3522BA84-CB2F-4DCB-95A6-D5E4C834DFD7}" presName="level" presStyleLbl="node1" presStyleIdx="0" presStyleCnt="6" custScaleY="134840">
        <dgm:presLayoutVars>
          <dgm:chMax val="1"/>
          <dgm:bulletEnabled val="1"/>
        </dgm:presLayoutVars>
      </dgm:prSet>
      <dgm:spPr/>
    </dgm:pt>
    <dgm:pt modelId="{1CC6DD2F-40FA-4560-8463-B1B2E5D2AADF}" type="pres">
      <dgm:prSet presAssocID="{3522BA84-CB2F-4DCB-95A6-D5E4C834DF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1A73C28-D3AF-4270-AAC5-4C806D803E70}" type="pres">
      <dgm:prSet presAssocID="{D6112FA2-68F2-4841-8B08-88C9D165FC00}" presName="Name8" presStyleCnt="0"/>
      <dgm:spPr/>
    </dgm:pt>
    <dgm:pt modelId="{CCD7DBC5-DDE1-4F89-A33C-8EFE53BB9067}" type="pres">
      <dgm:prSet presAssocID="{D6112FA2-68F2-4841-8B08-88C9D165FC00}" presName="level" presStyleLbl="node1" presStyleIdx="1" presStyleCnt="6" custScaleY="51595">
        <dgm:presLayoutVars>
          <dgm:chMax val="1"/>
          <dgm:bulletEnabled val="1"/>
        </dgm:presLayoutVars>
      </dgm:prSet>
      <dgm:spPr/>
    </dgm:pt>
    <dgm:pt modelId="{CDBC03AC-8DA4-411D-9C90-D39FE63C3ED2}" type="pres">
      <dgm:prSet presAssocID="{D6112FA2-68F2-4841-8B08-88C9D165FC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055329-E5A1-4FC1-BBFF-CC8E793B8D03}" type="pres">
      <dgm:prSet presAssocID="{FDB1FC43-EF14-4214-B52A-FD5649BFDA4A}" presName="Name8" presStyleCnt="0"/>
      <dgm:spPr/>
    </dgm:pt>
    <dgm:pt modelId="{7B085190-4199-4ABB-A8E6-527A32FC44A0}" type="pres">
      <dgm:prSet presAssocID="{FDB1FC43-EF14-4214-B52A-FD5649BFDA4A}" presName="level" presStyleLbl="node1" presStyleIdx="2" presStyleCnt="6" custScaleY="83071">
        <dgm:presLayoutVars>
          <dgm:chMax val="1"/>
          <dgm:bulletEnabled val="1"/>
        </dgm:presLayoutVars>
      </dgm:prSet>
      <dgm:spPr/>
    </dgm:pt>
    <dgm:pt modelId="{622A82E1-9E74-410B-9D75-AC765E74B43C}" type="pres">
      <dgm:prSet presAssocID="{FDB1FC43-EF14-4214-B52A-FD5649BFDA4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8DEA34-6975-4FF3-9AC9-80C1B7C7D123}" type="pres">
      <dgm:prSet presAssocID="{8C5C379E-182F-4DCC-AB55-029FAF40ADC9}" presName="Name8" presStyleCnt="0"/>
      <dgm:spPr/>
    </dgm:pt>
    <dgm:pt modelId="{ADA046BD-1D7F-4728-BCC2-953BCCAE1F45}" type="pres">
      <dgm:prSet presAssocID="{8C5C379E-182F-4DCC-AB55-029FAF40ADC9}" presName="level" presStyleLbl="node1" presStyleIdx="3" presStyleCnt="6" custScaleY="55443">
        <dgm:presLayoutVars>
          <dgm:chMax val="1"/>
          <dgm:bulletEnabled val="1"/>
        </dgm:presLayoutVars>
      </dgm:prSet>
      <dgm:spPr/>
    </dgm:pt>
    <dgm:pt modelId="{0E226171-4253-4045-B245-12BC4E35190D}" type="pres">
      <dgm:prSet presAssocID="{8C5C379E-182F-4DCC-AB55-029FAF40AD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B5C4B1-4826-4FD4-863C-591851267D41}" type="pres">
      <dgm:prSet presAssocID="{3AE79DCA-34CB-49FD-9A24-34FE8E0C4558}" presName="Name8" presStyleCnt="0"/>
      <dgm:spPr/>
    </dgm:pt>
    <dgm:pt modelId="{C3D63534-D27D-4064-AA72-3E02223C228A}" type="pres">
      <dgm:prSet presAssocID="{3AE79DCA-34CB-49FD-9A24-34FE8E0C4558}" presName="level" presStyleLbl="node1" presStyleIdx="4" presStyleCnt="6" custScaleY="68849">
        <dgm:presLayoutVars>
          <dgm:chMax val="1"/>
          <dgm:bulletEnabled val="1"/>
        </dgm:presLayoutVars>
      </dgm:prSet>
      <dgm:spPr/>
    </dgm:pt>
    <dgm:pt modelId="{BA2A40E2-8F75-4C2F-BB67-F0300464824B}" type="pres">
      <dgm:prSet presAssocID="{3AE79DCA-34CB-49FD-9A24-34FE8E0C455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545639-7940-4B34-8068-693C6CFFAAB0}" type="pres">
      <dgm:prSet presAssocID="{8CC38D1F-BC76-4ACC-935D-5DC44709E641}" presName="Name8" presStyleCnt="0"/>
      <dgm:spPr/>
    </dgm:pt>
    <dgm:pt modelId="{DD38648D-23EF-42CD-AE4B-717A72B8C469}" type="pres">
      <dgm:prSet presAssocID="{8CC38D1F-BC76-4ACC-935D-5DC44709E641}" presName="level" presStyleLbl="node1" presStyleIdx="5" presStyleCnt="6" custScaleY="63278" custLinFactNeighborX="-190">
        <dgm:presLayoutVars>
          <dgm:chMax val="1"/>
          <dgm:bulletEnabled val="1"/>
        </dgm:presLayoutVars>
      </dgm:prSet>
      <dgm:spPr/>
    </dgm:pt>
    <dgm:pt modelId="{2E567AC1-B883-48FF-9548-AFEFFF530E3F}" type="pres">
      <dgm:prSet presAssocID="{8CC38D1F-BC76-4ACC-935D-5DC44709E64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595145-D5C4-4B6C-93E3-4F6453FB622E}" type="presOf" srcId="{3AE79DCA-34CB-49FD-9A24-34FE8E0C4558}" destId="{BA2A40E2-8F75-4C2F-BB67-F0300464824B}" srcOrd="1" destOrd="0" presId="urn:microsoft.com/office/officeart/2005/8/layout/pyramid1"/>
    <dgm:cxn modelId="{E769FA27-A432-431E-AEAC-67F28BAD42EF}" srcId="{96F676E9-0ED4-41AD-9944-0CFC53060512}" destId="{FDB1FC43-EF14-4214-B52A-FD5649BFDA4A}" srcOrd="2" destOrd="0" parTransId="{41EB8AF7-2D06-4B04-8483-6C15361296E2}" sibTransId="{FFA10245-5C34-460F-8981-A99E8DF7815E}"/>
    <dgm:cxn modelId="{8FA61F1E-E61D-49F2-815D-19630802936A}" type="presOf" srcId="{8CC38D1F-BC76-4ACC-935D-5DC44709E641}" destId="{DD38648D-23EF-42CD-AE4B-717A72B8C469}" srcOrd="0" destOrd="0" presId="urn:microsoft.com/office/officeart/2005/8/layout/pyramid1"/>
    <dgm:cxn modelId="{48B5CB32-A3C9-48A4-9854-2AB94D389647}" type="presOf" srcId="{8CC38D1F-BC76-4ACC-935D-5DC44709E641}" destId="{2E567AC1-B883-48FF-9548-AFEFFF530E3F}" srcOrd="1" destOrd="0" presId="urn:microsoft.com/office/officeart/2005/8/layout/pyramid1"/>
    <dgm:cxn modelId="{5C542DCA-0185-4545-8F70-26FD2043EDC2}" srcId="{96F676E9-0ED4-41AD-9944-0CFC53060512}" destId="{3522BA84-CB2F-4DCB-95A6-D5E4C834DFD7}" srcOrd="0" destOrd="0" parTransId="{F74E72DA-4047-4DE8-9D5A-7A5C48EA322F}" sibTransId="{AAA4B3A4-C279-4E6D-920B-05351613D087}"/>
    <dgm:cxn modelId="{C683B6EA-596F-40B5-B8D7-5CA4401E2C62}" srcId="{96F676E9-0ED4-41AD-9944-0CFC53060512}" destId="{8CC38D1F-BC76-4ACC-935D-5DC44709E641}" srcOrd="5" destOrd="0" parTransId="{CA65DDD1-49B1-43B7-972D-5258FE505841}" sibTransId="{87A3313D-1C70-4E06-9394-4E7201DFDD1B}"/>
    <dgm:cxn modelId="{3E109A9A-BF8E-418A-857A-935C4F8FC197}" srcId="{96F676E9-0ED4-41AD-9944-0CFC53060512}" destId="{3AE79DCA-34CB-49FD-9A24-34FE8E0C4558}" srcOrd="4" destOrd="0" parTransId="{6BCA2828-F489-44E2-B119-7D1E8BE32476}" sibTransId="{3C789869-805C-4783-BC83-3EF1BCB90B29}"/>
    <dgm:cxn modelId="{D0E9E558-817A-4B2C-A589-80D618A845B0}" type="presOf" srcId="{3522BA84-CB2F-4DCB-95A6-D5E4C834DFD7}" destId="{877EB6A3-A699-41D0-8AF4-68753A502FA7}" srcOrd="0" destOrd="0" presId="urn:microsoft.com/office/officeart/2005/8/layout/pyramid1"/>
    <dgm:cxn modelId="{DE627B38-DF79-48BD-B8BE-FB15BF231334}" type="presOf" srcId="{D6112FA2-68F2-4841-8B08-88C9D165FC00}" destId="{CDBC03AC-8DA4-411D-9C90-D39FE63C3ED2}" srcOrd="1" destOrd="0" presId="urn:microsoft.com/office/officeart/2005/8/layout/pyramid1"/>
    <dgm:cxn modelId="{C854D8D1-830F-43B8-BB28-226040032B99}" type="presOf" srcId="{FDB1FC43-EF14-4214-B52A-FD5649BFDA4A}" destId="{7B085190-4199-4ABB-A8E6-527A32FC44A0}" srcOrd="0" destOrd="0" presId="urn:microsoft.com/office/officeart/2005/8/layout/pyramid1"/>
    <dgm:cxn modelId="{FB0B9125-0C48-416C-8649-8F0EB2DA4047}" type="presOf" srcId="{8C5C379E-182F-4DCC-AB55-029FAF40ADC9}" destId="{ADA046BD-1D7F-4728-BCC2-953BCCAE1F45}" srcOrd="0" destOrd="0" presId="urn:microsoft.com/office/officeart/2005/8/layout/pyramid1"/>
    <dgm:cxn modelId="{68E8B953-122A-4E42-BE4A-49A7A89B3BFD}" type="presOf" srcId="{FDB1FC43-EF14-4214-B52A-FD5649BFDA4A}" destId="{622A82E1-9E74-410B-9D75-AC765E74B43C}" srcOrd="1" destOrd="0" presId="urn:microsoft.com/office/officeart/2005/8/layout/pyramid1"/>
    <dgm:cxn modelId="{96793676-524D-4222-B5D6-2A69CF6A347B}" type="presOf" srcId="{96F676E9-0ED4-41AD-9944-0CFC53060512}" destId="{CAAED1F3-AA2F-4322-B228-6EE1B893BCDD}" srcOrd="0" destOrd="0" presId="urn:microsoft.com/office/officeart/2005/8/layout/pyramid1"/>
    <dgm:cxn modelId="{754C3348-6F81-4EB4-93C1-4136478F3849}" type="presOf" srcId="{D6112FA2-68F2-4841-8B08-88C9D165FC00}" destId="{CCD7DBC5-DDE1-4F89-A33C-8EFE53BB9067}" srcOrd="0" destOrd="0" presId="urn:microsoft.com/office/officeart/2005/8/layout/pyramid1"/>
    <dgm:cxn modelId="{8C2D8349-9B99-49B7-AEB7-FAE3A949A4F6}" type="presOf" srcId="{3522BA84-CB2F-4DCB-95A6-D5E4C834DFD7}" destId="{1CC6DD2F-40FA-4560-8463-B1B2E5D2AADF}" srcOrd="1" destOrd="0" presId="urn:microsoft.com/office/officeart/2005/8/layout/pyramid1"/>
    <dgm:cxn modelId="{852466A9-7AD0-46A5-B977-1501C256BB88}" srcId="{96F676E9-0ED4-41AD-9944-0CFC53060512}" destId="{D6112FA2-68F2-4841-8B08-88C9D165FC00}" srcOrd="1" destOrd="0" parTransId="{D0CD65A8-92F5-4DDD-B5D1-1CF3C0E46597}" sibTransId="{E461C06E-2789-491F-8127-1807492EA89F}"/>
    <dgm:cxn modelId="{0063C2F1-3F51-4867-8B6B-14924CAE1257}" srcId="{96F676E9-0ED4-41AD-9944-0CFC53060512}" destId="{8C5C379E-182F-4DCC-AB55-029FAF40ADC9}" srcOrd="3" destOrd="0" parTransId="{EB3024E0-FB1B-4413-A6CF-2CFC3C8CA610}" sibTransId="{3C2A81FE-8299-4554-801E-E5FEF85406C2}"/>
    <dgm:cxn modelId="{0A91B647-D3DD-4198-A9AC-AD1DF4587508}" type="presOf" srcId="{3AE79DCA-34CB-49FD-9A24-34FE8E0C4558}" destId="{C3D63534-D27D-4064-AA72-3E02223C228A}" srcOrd="0" destOrd="0" presId="urn:microsoft.com/office/officeart/2005/8/layout/pyramid1"/>
    <dgm:cxn modelId="{66B919D1-6B29-4C17-88B0-2B8BED979BD3}" type="presOf" srcId="{8C5C379E-182F-4DCC-AB55-029FAF40ADC9}" destId="{0E226171-4253-4045-B245-12BC4E35190D}" srcOrd="1" destOrd="0" presId="urn:microsoft.com/office/officeart/2005/8/layout/pyramid1"/>
    <dgm:cxn modelId="{70856537-7840-4B03-BE0A-B25A53ED0538}" type="presParOf" srcId="{CAAED1F3-AA2F-4322-B228-6EE1B893BCDD}" destId="{08D6FBDE-FFC1-4A25-9A6C-34ADC3409C2C}" srcOrd="0" destOrd="0" presId="urn:microsoft.com/office/officeart/2005/8/layout/pyramid1"/>
    <dgm:cxn modelId="{27C2AEDE-012D-45A6-8E9A-62747FB77BB5}" type="presParOf" srcId="{08D6FBDE-FFC1-4A25-9A6C-34ADC3409C2C}" destId="{877EB6A3-A699-41D0-8AF4-68753A502FA7}" srcOrd="0" destOrd="0" presId="urn:microsoft.com/office/officeart/2005/8/layout/pyramid1"/>
    <dgm:cxn modelId="{037F5E96-E206-4C69-A643-A004D49FFA4F}" type="presParOf" srcId="{08D6FBDE-FFC1-4A25-9A6C-34ADC3409C2C}" destId="{1CC6DD2F-40FA-4560-8463-B1B2E5D2AADF}" srcOrd="1" destOrd="0" presId="urn:microsoft.com/office/officeart/2005/8/layout/pyramid1"/>
    <dgm:cxn modelId="{57DD0C0A-B0D2-43F0-8206-09B8B8B6C624}" type="presParOf" srcId="{CAAED1F3-AA2F-4322-B228-6EE1B893BCDD}" destId="{41A73C28-D3AF-4270-AAC5-4C806D803E70}" srcOrd="1" destOrd="0" presId="urn:microsoft.com/office/officeart/2005/8/layout/pyramid1"/>
    <dgm:cxn modelId="{EE7D0221-DB36-4F48-8E2F-C3FED7DC73CE}" type="presParOf" srcId="{41A73C28-D3AF-4270-AAC5-4C806D803E70}" destId="{CCD7DBC5-DDE1-4F89-A33C-8EFE53BB9067}" srcOrd="0" destOrd="0" presId="urn:microsoft.com/office/officeart/2005/8/layout/pyramid1"/>
    <dgm:cxn modelId="{981C9790-05DC-4EDA-A494-884A4A854899}" type="presParOf" srcId="{41A73C28-D3AF-4270-AAC5-4C806D803E70}" destId="{CDBC03AC-8DA4-411D-9C90-D39FE63C3ED2}" srcOrd="1" destOrd="0" presId="urn:microsoft.com/office/officeart/2005/8/layout/pyramid1"/>
    <dgm:cxn modelId="{1A58FAEF-E2BB-41DE-8073-2C045C8D2691}" type="presParOf" srcId="{CAAED1F3-AA2F-4322-B228-6EE1B893BCDD}" destId="{B8055329-E5A1-4FC1-BBFF-CC8E793B8D03}" srcOrd="2" destOrd="0" presId="urn:microsoft.com/office/officeart/2005/8/layout/pyramid1"/>
    <dgm:cxn modelId="{90CED494-896C-4DC4-A847-4ECB7DE3F808}" type="presParOf" srcId="{B8055329-E5A1-4FC1-BBFF-CC8E793B8D03}" destId="{7B085190-4199-4ABB-A8E6-527A32FC44A0}" srcOrd="0" destOrd="0" presId="urn:microsoft.com/office/officeart/2005/8/layout/pyramid1"/>
    <dgm:cxn modelId="{851E7FB4-C416-4C4C-A2A8-EA7391424288}" type="presParOf" srcId="{B8055329-E5A1-4FC1-BBFF-CC8E793B8D03}" destId="{622A82E1-9E74-410B-9D75-AC765E74B43C}" srcOrd="1" destOrd="0" presId="urn:microsoft.com/office/officeart/2005/8/layout/pyramid1"/>
    <dgm:cxn modelId="{3D1EC75B-33EF-4439-8434-65D6CCBB0B0E}" type="presParOf" srcId="{CAAED1F3-AA2F-4322-B228-6EE1B893BCDD}" destId="{F68DEA34-6975-4FF3-9AC9-80C1B7C7D123}" srcOrd="3" destOrd="0" presId="urn:microsoft.com/office/officeart/2005/8/layout/pyramid1"/>
    <dgm:cxn modelId="{F5C16A15-EB6D-4CC1-8D0A-9424E2EB8CFD}" type="presParOf" srcId="{F68DEA34-6975-4FF3-9AC9-80C1B7C7D123}" destId="{ADA046BD-1D7F-4728-BCC2-953BCCAE1F45}" srcOrd="0" destOrd="0" presId="urn:microsoft.com/office/officeart/2005/8/layout/pyramid1"/>
    <dgm:cxn modelId="{B056E3BF-ACDC-4BFC-B89F-37880F0BEFE4}" type="presParOf" srcId="{F68DEA34-6975-4FF3-9AC9-80C1B7C7D123}" destId="{0E226171-4253-4045-B245-12BC4E35190D}" srcOrd="1" destOrd="0" presId="urn:microsoft.com/office/officeart/2005/8/layout/pyramid1"/>
    <dgm:cxn modelId="{40F23130-95BC-4719-A032-CA3DF19FC7C6}" type="presParOf" srcId="{CAAED1F3-AA2F-4322-B228-6EE1B893BCDD}" destId="{E9B5C4B1-4826-4FD4-863C-591851267D41}" srcOrd="4" destOrd="0" presId="urn:microsoft.com/office/officeart/2005/8/layout/pyramid1"/>
    <dgm:cxn modelId="{FF858DA5-9FAE-4ED9-8439-8A8CE13F5E7C}" type="presParOf" srcId="{E9B5C4B1-4826-4FD4-863C-591851267D41}" destId="{C3D63534-D27D-4064-AA72-3E02223C228A}" srcOrd="0" destOrd="0" presId="urn:microsoft.com/office/officeart/2005/8/layout/pyramid1"/>
    <dgm:cxn modelId="{8CBE961A-BDCD-459E-8EE9-7869AC678C3F}" type="presParOf" srcId="{E9B5C4B1-4826-4FD4-863C-591851267D41}" destId="{BA2A40E2-8F75-4C2F-BB67-F0300464824B}" srcOrd="1" destOrd="0" presId="urn:microsoft.com/office/officeart/2005/8/layout/pyramid1"/>
    <dgm:cxn modelId="{F3B045B3-A784-4934-B5E0-CF9DE32EE011}" type="presParOf" srcId="{CAAED1F3-AA2F-4322-B228-6EE1B893BCDD}" destId="{1E545639-7940-4B34-8068-693C6CFFAAB0}" srcOrd="5" destOrd="0" presId="urn:microsoft.com/office/officeart/2005/8/layout/pyramid1"/>
    <dgm:cxn modelId="{255B3A7D-5FEC-4172-888D-5E73A313B2FA}" type="presParOf" srcId="{1E545639-7940-4B34-8068-693C6CFFAAB0}" destId="{DD38648D-23EF-42CD-AE4B-717A72B8C469}" srcOrd="0" destOrd="0" presId="urn:microsoft.com/office/officeart/2005/8/layout/pyramid1"/>
    <dgm:cxn modelId="{C3DB2DE1-DAA6-4ABC-819C-978CA620BA15}" type="presParOf" srcId="{1E545639-7940-4B34-8068-693C6CFFAAB0}" destId="{2E567AC1-B883-48FF-9548-AFEFFF530E3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554985-6810-43EF-A160-D3F5A10DBD8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475A1-A530-42DB-B72B-DD84FE1352D7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r>
            <a:rPr lang="en-US" sz="1800" b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Improved granularity of tier classification</a:t>
          </a:r>
        </a:p>
      </dgm:t>
    </dgm:pt>
    <dgm:pt modelId="{0470DE19-71B1-4BC6-BFA9-A08D7ECE07D4}" type="parTrans" cxnId="{746FE253-F626-4DAE-B7F3-C806358A6AAD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0E3B6E-F8B5-4E61-901B-B0FDFE0EE764}" type="sibTrans" cxnId="{746FE253-F626-4DAE-B7F3-C806358A6AAD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2ABE4EE-26AE-4EA2-81C0-76FEF38FBD3C}">
      <dgm:prSet phldrT="[Text]" custT="1"/>
      <dgm:spPr/>
      <dgm:t>
        <a:bodyPr/>
        <a:lstStyle/>
        <a:p>
          <a:endParaRPr lang="en-US" sz="1800" b="0" dirty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A404FF-47CC-4877-87E3-E8F2F9015E37}" type="parTrans" cxnId="{6212022E-13A6-4255-A214-95C34B565203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6F47DC8-1D42-4004-90F2-4F72CE3E59DA}" type="sibTrans" cxnId="{6212022E-13A6-4255-A214-95C34B565203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8465C08-CD79-4D7E-9E2C-41F1A9AC4225}">
      <dgm:prSet phldrT="[Text]" custT="1"/>
      <dgm:spPr/>
      <dgm:t>
        <a:bodyPr/>
        <a:lstStyle/>
        <a:p>
          <a:endParaRPr lang="en-US" sz="1800" b="0" dirty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BD1D6E0-27B1-4FDA-B04C-4EC89BC7AA4C}" type="parTrans" cxnId="{2D6BA58C-115B-4F4A-A5D1-290FE11E8534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790850C-F748-4CE3-93F1-D012CE1EEEA8}" type="sibTrans" cxnId="{2D6BA58C-115B-4F4A-A5D1-290FE11E8534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3FFE81-4DE8-4AA2-BD0F-15B469F099AF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Better monitoring of tier wise potential &amp; performance</a:t>
          </a:r>
        </a:p>
      </dgm:t>
    </dgm:pt>
    <dgm:pt modelId="{920FADFB-C6E6-4C46-9549-BE6F31AAFFEB}" type="parTrans" cxnId="{E298F520-DC2A-43FE-A57B-4FE85D632797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BBFB7F-B58D-448F-80C8-AE1694FD3A95}" type="sibTrans" cxnId="{E298F520-DC2A-43FE-A57B-4FE85D632797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8E867E-B664-4F48-AD07-D68B39583C57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Future re-classification – easier with improved control </a:t>
          </a:r>
        </a:p>
      </dgm:t>
    </dgm:pt>
    <dgm:pt modelId="{C72A74BE-DF08-40F0-963A-1916A49756AD}" type="parTrans" cxnId="{2D525CB4-DB7C-41A5-9426-A18F75F54D05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E5EB1F0-FBBF-4773-B617-A7749F4DFA13}" type="sibTrans" cxnId="{2D525CB4-DB7C-41A5-9426-A18F75F54D05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43D66B-224D-4237-BE97-2D08E1E1DE17}">
      <dgm:prSet phldrT="[Text]" custT="1"/>
      <dgm:spPr>
        <a:solidFill>
          <a:srgbClr val="17B4D9">
            <a:alpha val="35000"/>
          </a:srgbClr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Improved definition of recruitment activities with tiers</a:t>
          </a:r>
        </a:p>
      </dgm:t>
    </dgm:pt>
    <dgm:pt modelId="{59D379CC-EDEA-485F-A7C1-40D1F5A9ED3A}" type="sibTrans" cxnId="{7CF45473-D76F-4492-835F-9EF2D9E529D4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6D9D5E-8F89-4459-A82F-BFC3E0EFD13F}" type="parTrans" cxnId="{7CF45473-D76F-4492-835F-9EF2D9E529D4}">
      <dgm:prSet/>
      <dgm:spPr/>
      <dgm:t>
        <a:bodyPr/>
        <a:lstStyle/>
        <a:p>
          <a:endParaRPr lang="en-US" sz="1800" b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EF7B094-A509-454B-97F9-6B1A6D879217}" type="pres">
      <dgm:prSet presAssocID="{2C554985-6810-43EF-A160-D3F5A10DBD87}" presName="rootnode" presStyleCnt="0">
        <dgm:presLayoutVars>
          <dgm:chMax/>
          <dgm:chPref/>
          <dgm:dir/>
          <dgm:animLvl val="lvl"/>
        </dgm:presLayoutVars>
      </dgm:prSet>
      <dgm:spPr/>
    </dgm:pt>
    <dgm:pt modelId="{822313D0-921A-4EA3-9AA0-8DFFA80F1AAE}" type="pres">
      <dgm:prSet presAssocID="{7F1475A1-A530-42DB-B72B-DD84FE1352D7}" presName="composite" presStyleCnt="0"/>
      <dgm:spPr/>
    </dgm:pt>
    <dgm:pt modelId="{FCD0BBCA-4B27-49DD-815D-DC391D29565C}" type="pres">
      <dgm:prSet presAssocID="{7F1475A1-A530-42DB-B72B-DD84FE1352D7}" presName="bentUpArrow1" presStyleLbl="alignImgPlace1" presStyleIdx="0" presStyleCnt="3" custLinFactNeighborX="-73612"/>
      <dgm:spPr/>
    </dgm:pt>
    <dgm:pt modelId="{78BFCEBC-14E6-486D-85A5-017ED2986AD6}" type="pres">
      <dgm:prSet presAssocID="{7F1475A1-A530-42DB-B72B-DD84FE1352D7}" presName="ParentText" presStyleLbl="node1" presStyleIdx="0" presStyleCnt="4" custScaleX="330278">
        <dgm:presLayoutVars>
          <dgm:chMax val="1"/>
          <dgm:chPref val="1"/>
          <dgm:bulletEnabled val="1"/>
        </dgm:presLayoutVars>
      </dgm:prSet>
      <dgm:spPr/>
    </dgm:pt>
    <dgm:pt modelId="{20CB7132-0773-4124-8C54-502A315F0022}" type="pres">
      <dgm:prSet presAssocID="{7F1475A1-A530-42DB-B72B-DD84FE1352D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86056C-76F3-4BB0-A901-8BEBC77CFF5B}" type="pres">
      <dgm:prSet presAssocID="{360E3B6E-F8B5-4E61-901B-B0FDFE0EE764}" presName="sibTrans" presStyleCnt="0"/>
      <dgm:spPr/>
    </dgm:pt>
    <dgm:pt modelId="{AE9B21FD-16B9-4DE3-B9BF-3CA906612002}" type="pres">
      <dgm:prSet presAssocID="{3D43D66B-224D-4237-BE97-2D08E1E1DE17}" presName="composite" presStyleCnt="0"/>
      <dgm:spPr/>
    </dgm:pt>
    <dgm:pt modelId="{671876D5-3936-4726-8A82-495ABE1FD877}" type="pres">
      <dgm:prSet presAssocID="{3D43D66B-224D-4237-BE97-2D08E1E1DE17}" presName="bentUpArrow1" presStyleLbl="alignImgPlace1" presStyleIdx="1" presStyleCnt="3" custLinFactNeighborX="-69217" custLinFactNeighborY="2502"/>
      <dgm:spPr/>
    </dgm:pt>
    <dgm:pt modelId="{47BCB116-1559-4BEA-A4BE-2B820EF61EC1}" type="pres">
      <dgm:prSet presAssocID="{3D43D66B-224D-4237-BE97-2D08E1E1DE17}" presName="ParentText" presStyleLbl="node1" presStyleIdx="1" presStyleCnt="4" custScaleX="333917" custLinFactNeighborX="-9462" custLinFactNeighborY="-1040">
        <dgm:presLayoutVars>
          <dgm:chMax val="1"/>
          <dgm:chPref val="1"/>
          <dgm:bulletEnabled val="1"/>
        </dgm:presLayoutVars>
      </dgm:prSet>
      <dgm:spPr/>
    </dgm:pt>
    <dgm:pt modelId="{E6AEBB2B-29D7-47F1-950B-25DB614321EA}" type="pres">
      <dgm:prSet presAssocID="{3D43D66B-224D-4237-BE97-2D08E1E1DE1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215CEB3-51BB-4BCC-AA19-F194681369F4}" type="pres">
      <dgm:prSet presAssocID="{59D379CC-EDEA-485F-A7C1-40D1F5A9ED3A}" presName="sibTrans" presStyleCnt="0"/>
      <dgm:spPr/>
    </dgm:pt>
    <dgm:pt modelId="{3B22B371-2DD7-4785-9B01-A49D606AED23}" type="pres">
      <dgm:prSet presAssocID="{AE3FFE81-4DE8-4AA2-BD0F-15B469F099AF}" presName="composite" presStyleCnt="0"/>
      <dgm:spPr/>
    </dgm:pt>
    <dgm:pt modelId="{3D575BC8-3EEE-4D4E-91B4-9702E7326230}" type="pres">
      <dgm:prSet presAssocID="{AE3FFE81-4DE8-4AA2-BD0F-15B469F099AF}" presName="bentUpArrow1" presStyleLbl="alignImgPlace1" presStyleIdx="2" presStyleCnt="3" custLinFactNeighborX="-79106" custLinFactNeighborY="5003"/>
      <dgm:spPr/>
    </dgm:pt>
    <dgm:pt modelId="{9F6AA900-9A4E-4009-95DE-29B4AF7CDC55}" type="pres">
      <dgm:prSet presAssocID="{AE3FFE81-4DE8-4AA2-BD0F-15B469F099AF}" presName="ParentText" presStyleLbl="node1" presStyleIdx="2" presStyleCnt="4" custScaleX="356632" custLinFactNeighborX="-5823">
        <dgm:presLayoutVars>
          <dgm:chMax val="1"/>
          <dgm:chPref val="1"/>
          <dgm:bulletEnabled val="1"/>
        </dgm:presLayoutVars>
      </dgm:prSet>
      <dgm:spPr/>
    </dgm:pt>
    <dgm:pt modelId="{A4119CD3-243E-433A-BC1F-C49B35322657}" type="pres">
      <dgm:prSet presAssocID="{AE3FFE81-4DE8-4AA2-BD0F-15B469F099AF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FB78EF-1C56-450D-A792-E7ED0575BB7E}" type="pres">
      <dgm:prSet presAssocID="{32BBFB7F-B58D-448F-80C8-AE1694FD3A95}" presName="sibTrans" presStyleCnt="0"/>
      <dgm:spPr/>
    </dgm:pt>
    <dgm:pt modelId="{A50D600B-8190-48EB-B54E-959AAA8F502F}" type="pres">
      <dgm:prSet presAssocID="{3D8E867E-B664-4F48-AD07-D68B39583C57}" presName="composite" presStyleCnt="0"/>
      <dgm:spPr/>
    </dgm:pt>
    <dgm:pt modelId="{BBC19EB2-58B2-4550-A3EC-0126D5D6EBF1}" type="pres">
      <dgm:prSet presAssocID="{3D8E867E-B664-4F48-AD07-D68B39583C57}" presName="ParentText" presStyleLbl="node1" presStyleIdx="3" presStyleCnt="4" custScaleX="358970" custLinFactNeighborX="7844">
        <dgm:presLayoutVars>
          <dgm:chMax val="1"/>
          <dgm:chPref val="1"/>
          <dgm:bulletEnabled val="1"/>
        </dgm:presLayoutVars>
      </dgm:prSet>
      <dgm:spPr/>
    </dgm:pt>
  </dgm:ptLst>
  <dgm:cxnLst>
    <dgm:cxn modelId="{60C0C0F6-A65C-44D9-8809-21A943042931}" type="presOf" srcId="{2C554985-6810-43EF-A160-D3F5A10DBD87}" destId="{CEF7B094-A509-454B-97F9-6B1A6D879217}" srcOrd="0" destOrd="0" presId="urn:microsoft.com/office/officeart/2005/8/layout/StepDownProcess"/>
    <dgm:cxn modelId="{6212022E-13A6-4255-A214-95C34B565203}" srcId="{7F1475A1-A530-42DB-B72B-DD84FE1352D7}" destId="{F2ABE4EE-26AE-4EA2-81C0-76FEF38FBD3C}" srcOrd="0" destOrd="0" parTransId="{F4A404FF-47CC-4877-87E3-E8F2F9015E37}" sibTransId="{06F47DC8-1D42-4004-90F2-4F72CE3E59DA}"/>
    <dgm:cxn modelId="{2D525CB4-DB7C-41A5-9426-A18F75F54D05}" srcId="{2C554985-6810-43EF-A160-D3F5A10DBD87}" destId="{3D8E867E-B664-4F48-AD07-D68B39583C57}" srcOrd="3" destOrd="0" parTransId="{C72A74BE-DF08-40F0-963A-1916A49756AD}" sibTransId="{EE5EB1F0-FBBF-4773-B617-A7749F4DFA13}"/>
    <dgm:cxn modelId="{2D6BA58C-115B-4F4A-A5D1-290FE11E8534}" srcId="{3D43D66B-224D-4237-BE97-2D08E1E1DE17}" destId="{28465C08-CD79-4D7E-9E2C-41F1A9AC4225}" srcOrd="0" destOrd="0" parTransId="{2BD1D6E0-27B1-4FDA-B04C-4EC89BC7AA4C}" sibTransId="{1790850C-F748-4CE3-93F1-D012CE1EEEA8}"/>
    <dgm:cxn modelId="{7CF45473-D76F-4492-835F-9EF2D9E529D4}" srcId="{2C554985-6810-43EF-A160-D3F5A10DBD87}" destId="{3D43D66B-224D-4237-BE97-2D08E1E1DE17}" srcOrd="1" destOrd="0" parTransId="{166D9D5E-8F89-4459-A82F-BFC3E0EFD13F}" sibTransId="{59D379CC-EDEA-485F-A7C1-40D1F5A9ED3A}"/>
    <dgm:cxn modelId="{96DD1A70-50A4-4051-AE8B-DAE5C362CC9F}" type="presOf" srcId="{F2ABE4EE-26AE-4EA2-81C0-76FEF38FBD3C}" destId="{20CB7132-0773-4124-8C54-502A315F0022}" srcOrd="0" destOrd="0" presId="urn:microsoft.com/office/officeart/2005/8/layout/StepDownProcess"/>
    <dgm:cxn modelId="{746FE253-F626-4DAE-B7F3-C806358A6AAD}" srcId="{2C554985-6810-43EF-A160-D3F5A10DBD87}" destId="{7F1475A1-A530-42DB-B72B-DD84FE1352D7}" srcOrd="0" destOrd="0" parTransId="{0470DE19-71B1-4BC6-BFA9-A08D7ECE07D4}" sibTransId="{360E3B6E-F8B5-4E61-901B-B0FDFE0EE764}"/>
    <dgm:cxn modelId="{5406676C-F264-44F0-A39D-1E809F34B869}" type="presOf" srcId="{28465C08-CD79-4D7E-9E2C-41F1A9AC4225}" destId="{E6AEBB2B-29D7-47F1-950B-25DB614321EA}" srcOrd="0" destOrd="0" presId="urn:microsoft.com/office/officeart/2005/8/layout/StepDownProcess"/>
    <dgm:cxn modelId="{83A25714-0ED9-4FBD-BE4B-65CE1AF15C58}" type="presOf" srcId="{AE3FFE81-4DE8-4AA2-BD0F-15B469F099AF}" destId="{9F6AA900-9A4E-4009-95DE-29B4AF7CDC55}" srcOrd="0" destOrd="0" presId="urn:microsoft.com/office/officeart/2005/8/layout/StepDownProcess"/>
    <dgm:cxn modelId="{B1DAE27D-6E31-47F1-A5BB-25352DC7A516}" type="presOf" srcId="{3D43D66B-224D-4237-BE97-2D08E1E1DE17}" destId="{47BCB116-1559-4BEA-A4BE-2B820EF61EC1}" srcOrd="0" destOrd="0" presId="urn:microsoft.com/office/officeart/2005/8/layout/StepDownProcess"/>
    <dgm:cxn modelId="{71FC98F1-12E7-4529-866D-F5E8DE25A425}" type="presOf" srcId="{7F1475A1-A530-42DB-B72B-DD84FE1352D7}" destId="{78BFCEBC-14E6-486D-85A5-017ED2986AD6}" srcOrd="0" destOrd="0" presId="urn:microsoft.com/office/officeart/2005/8/layout/StepDownProcess"/>
    <dgm:cxn modelId="{7B5BAAAF-C256-4493-8EDE-759BB6FA3540}" type="presOf" srcId="{3D8E867E-B664-4F48-AD07-D68B39583C57}" destId="{BBC19EB2-58B2-4550-A3EC-0126D5D6EBF1}" srcOrd="0" destOrd="0" presId="urn:microsoft.com/office/officeart/2005/8/layout/StepDownProcess"/>
    <dgm:cxn modelId="{E298F520-DC2A-43FE-A57B-4FE85D632797}" srcId="{2C554985-6810-43EF-A160-D3F5A10DBD87}" destId="{AE3FFE81-4DE8-4AA2-BD0F-15B469F099AF}" srcOrd="2" destOrd="0" parTransId="{920FADFB-C6E6-4C46-9549-BE6F31AAFFEB}" sibTransId="{32BBFB7F-B58D-448F-80C8-AE1694FD3A95}"/>
    <dgm:cxn modelId="{A15A8708-2958-4B25-BC06-98ED3BAF46E9}" type="presParOf" srcId="{CEF7B094-A509-454B-97F9-6B1A6D879217}" destId="{822313D0-921A-4EA3-9AA0-8DFFA80F1AAE}" srcOrd="0" destOrd="0" presId="urn:microsoft.com/office/officeart/2005/8/layout/StepDownProcess"/>
    <dgm:cxn modelId="{252BD8CD-D527-42EB-B012-B73FDFBFE99F}" type="presParOf" srcId="{822313D0-921A-4EA3-9AA0-8DFFA80F1AAE}" destId="{FCD0BBCA-4B27-49DD-815D-DC391D29565C}" srcOrd="0" destOrd="0" presId="urn:microsoft.com/office/officeart/2005/8/layout/StepDownProcess"/>
    <dgm:cxn modelId="{7F9A9084-CE5A-4704-A786-5857B51235CB}" type="presParOf" srcId="{822313D0-921A-4EA3-9AA0-8DFFA80F1AAE}" destId="{78BFCEBC-14E6-486D-85A5-017ED2986AD6}" srcOrd="1" destOrd="0" presId="urn:microsoft.com/office/officeart/2005/8/layout/StepDownProcess"/>
    <dgm:cxn modelId="{8783A1FD-575A-4EF1-A30C-19FEF975087A}" type="presParOf" srcId="{822313D0-921A-4EA3-9AA0-8DFFA80F1AAE}" destId="{20CB7132-0773-4124-8C54-502A315F0022}" srcOrd="2" destOrd="0" presId="urn:microsoft.com/office/officeart/2005/8/layout/StepDownProcess"/>
    <dgm:cxn modelId="{07972AE6-7A96-4E22-859B-3D51F7AD13A0}" type="presParOf" srcId="{CEF7B094-A509-454B-97F9-6B1A6D879217}" destId="{F986056C-76F3-4BB0-A901-8BEBC77CFF5B}" srcOrd="1" destOrd="0" presId="urn:microsoft.com/office/officeart/2005/8/layout/StepDownProcess"/>
    <dgm:cxn modelId="{A4904E38-BD9C-48AD-8497-5DD9EE6D2B0F}" type="presParOf" srcId="{CEF7B094-A509-454B-97F9-6B1A6D879217}" destId="{AE9B21FD-16B9-4DE3-B9BF-3CA906612002}" srcOrd="2" destOrd="0" presId="urn:microsoft.com/office/officeart/2005/8/layout/StepDownProcess"/>
    <dgm:cxn modelId="{8E2B5F86-64F3-428E-A91C-F0787087E373}" type="presParOf" srcId="{AE9B21FD-16B9-4DE3-B9BF-3CA906612002}" destId="{671876D5-3936-4726-8A82-495ABE1FD877}" srcOrd="0" destOrd="0" presId="urn:microsoft.com/office/officeart/2005/8/layout/StepDownProcess"/>
    <dgm:cxn modelId="{483FB8EB-AEA0-4918-9199-2735A4F58425}" type="presParOf" srcId="{AE9B21FD-16B9-4DE3-B9BF-3CA906612002}" destId="{47BCB116-1559-4BEA-A4BE-2B820EF61EC1}" srcOrd="1" destOrd="0" presId="urn:microsoft.com/office/officeart/2005/8/layout/StepDownProcess"/>
    <dgm:cxn modelId="{9E0D5155-EF4B-430F-95D5-16C29554CEC3}" type="presParOf" srcId="{AE9B21FD-16B9-4DE3-B9BF-3CA906612002}" destId="{E6AEBB2B-29D7-47F1-950B-25DB614321EA}" srcOrd="2" destOrd="0" presId="urn:microsoft.com/office/officeart/2005/8/layout/StepDownProcess"/>
    <dgm:cxn modelId="{EE20BFC7-84EE-4E3C-9A60-B9BB0A502BB7}" type="presParOf" srcId="{CEF7B094-A509-454B-97F9-6B1A6D879217}" destId="{F215CEB3-51BB-4BCC-AA19-F194681369F4}" srcOrd="3" destOrd="0" presId="urn:microsoft.com/office/officeart/2005/8/layout/StepDownProcess"/>
    <dgm:cxn modelId="{4086941C-6FF6-42AA-A804-4FDD59312262}" type="presParOf" srcId="{CEF7B094-A509-454B-97F9-6B1A6D879217}" destId="{3B22B371-2DD7-4785-9B01-A49D606AED23}" srcOrd="4" destOrd="0" presId="urn:microsoft.com/office/officeart/2005/8/layout/StepDownProcess"/>
    <dgm:cxn modelId="{13A02429-34A5-432B-9D14-952CF8174979}" type="presParOf" srcId="{3B22B371-2DD7-4785-9B01-A49D606AED23}" destId="{3D575BC8-3EEE-4D4E-91B4-9702E7326230}" srcOrd="0" destOrd="0" presId="urn:microsoft.com/office/officeart/2005/8/layout/StepDownProcess"/>
    <dgm:cxn modelId="{6B4C35E7-CFE3-46C3-A2DE-C3311A3EF2E5}" type="presParOf" srcId="{3B22B371-2DD7-4785-9B01-A49D606AED23}" destId="{9F6AA900-9A4E-4009-95DE-29B4AF7CDC55}" srcOrd="1" destOrd="0" presId="urn:microsoft.com/office/officeart/2005/8/layout/StepDownProcess"/>
    <dgm:cxn modelId="{853AC7EB-2974-4C92-9995-BF81C0E55BD5}" type="presParOf" srcId="{3B22B371-2DD7-4785-9B01-A49D606AED23}" destId="{A4119CD3-243E-433A-BC1F-C49B35322657}" srcOrd="2" destOrd="0" presId="urn:microsoft.com/office/officeart/2005/8/layout/StepDownProcess"/>
    <dgm:cxn modelId="{14F568D5-D303-447B-8D0D-CB56DB7E755D}" type="presParOf" srcId="{CEF7B094-A509-454B-97F9-6B1A6D879217}" destId="{A4FB78EF-1C56-450D-A792-E7ED0575BB7E}" srcOrd="5" destOrd="0" presId="urn:microsoft.com/office/officeart/2005/8/layout/StepDownProcess"/>
    <dgm:cxn modelId="{71E7D240-663D-4E86-8EA3-0A1A567EF5E2}" type="presParOf" srcId="{CEF7B094-A509-454B-97F9-6B1A6D879217}" destId="{A50D600B-8190-48EB-B54E-959AAA8F502F}" srcOrd="6" destOrd="0" presId="urn:microsoft.com/office/officeart/2005/8/layout/StepDownProcess"/>
    <dgm:cxn modelId="{C07AF201-289F-48D0-A7CE-A6542358F9CE}" type="presParOf" srcId="{A50D600B-8190-48EB-B54E-959AAA8F502F}" destId="{BBC19EB2-58B2-4550-A3EC-0126D5D6EBF1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C61C1-8EBC-4861-86E8-2D7AC6B591AF}">
      <dsp:nvSpPr>
        <dsp:cNvPr id="0" name=""/>
        <dsp:cNvSpPr/>
      </dsp:nvSpPr>
      <dsp:spPr>
        <a:xfrm>
          <a:off x="3733590" y="1167477"/>
          <a:ext cx="229224" cy="100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222"/>
              </a:lnTo>
              <a:lnTo>
                <a:pt x="229224" y="1004222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FAECF80F-86EE-44A2-8801-89492CE10EBF}">
      <dsp:nvSpPr>
        <dsp:cNvPr id="0" name=""/>
        <dsp:cNvSpPr/>
      </dsp:nvSpPr>
      <dsp:spPr>
        <a:xfrm>
          <a:off x="3504365" y="1167477"/>
          <a:ext cx="229224" cy="1004222"/>
        </a:xfrm>
        <a:custGeom>
          <a:avLst/>
          <a:gdLst/>
          <a:ahLst/>
          <a:cxnLst/>
          <a:rect l="0" t="0" r="0" b="0"/>
          <a:pathLst>
            <a:path>
              <a:moveTo>
                <a:pt x="229224" y="0"/>
              </a:moveTo>
              <a:lnTo>
                <a:pt x="229224" y="1004222"/>
              </a:lnTo>
              <a:lnTo>
                <a:pt x="0" y="1004222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A918DD99-94BC-4238-A3CB-4455E9AC1D40}">
      <dsp:nvSpPr>
        <dsp:cNvPr id="0" name=""/>
        <dsp:cNvSpPr/>
      </dsp:nvSpPr>
      <dsp:spPr>
        <a:xfrm>
          <a:off x="3733590" y="1167477"/>
          <a:ext cx="2641542" cy="200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220"/>
              </a:lnTo>
              <a:lnTo>
                <a:pt x="2641542" y="1779220"/>
              </a:lnTo>
              <a:lnTo>
                <a:pt x="2641542" y="2008445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102DDBC8-D782-4AF9-9828-7A1980B28F4A}">
      <dsp:nvSpPr>
        <dsp:cNvPr id="0" name=""/>
        <dsp:cNvSpPr/>
      </dsp:nvSpPr>
      <dsp:spPr>
        <a:xfrm>
          <a:off x="3687870" y="1167477"/>
          <a:ext cx="91440" cy="20084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8445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3C64DC3B-1573-4464-963D-B037D357DEA1}">
      <dsp:nvSpPr>
        <dsp:cNvPr id="0" name=""/>
        <dsp:cNvSpPr/>
      </dsp:nvSpPr>
      <dsp:spPr>
        <a:xfrm>
          <a:off x="1092047" y="1167477"/>
          <a:ext cx="2641542" cy="2008445"/>
        </a:xfrm>
        <a:custGeom>
          <a:avLst/>
          <a:gdLst/>
          <a:ahLst/>
          <a:cxnLst/>
          <a:rect l="0" t="0" r="0" b="0"/>
          <a:pathLst>
            <a:path>
              <a:moveTo>
                <a:pt x="2641542" y="0"/>
              </a:moveTo>
              <a:lnTo>
                <a:pt x="2641542" y="1779220"/>
              </a:lnTo>
              <a:lnTo>
                <a:pt x="0" y="1779220"/>
              </a:lnTo>
              <a:lnTo>
                <a:pt x="0" y="2008445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94F09B13-B7E5-45EB-9741-88B6D69BB2E6}">
      <dsp:nvSpPr>
        <dsp:cNvPr id="0" name=""/>
        <dsp:cNvSpPr/>
      </dsp:nvSpPr>
      <dsp:spPr>
        <a:xfrm>
          <a:off x="965417" y="75930"/>
          <a:ext cx="5536345" cy="1091546"/>
        </a:xfrm>
        <a:prstGeom prst="rect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Within reach of all candidates</a:t>
          </a:r>
        </a:p>
      </dsp:txBody>
      <dsp:txXfrm>
        <a:off x="965417" y="75930"/>
        <a:ext cx="5536345" cy="1091546"/>
      </dsp:txXfrm>
    </dsp:sp>
    <dsp:sp modelId="{D65D3AB4-D016-4952-8BC0-22930AFB2C17}">
      <dsp:nvSpPr>
        <dsp:cNvPr id="0" name=""/>
        <dsp:cNvSpPr/>
      </dsp:nvSpPr>
      <dsp:spPr>
        <a:xfrm>
          <a:off x="501" y="3175922"/>
          <a:ext cx="2183093" cy="1091546"/>
        </a:xfrm>
        <a:prstGeom prst="rect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Maximize Acceptance ratio</a:t>
          </a:r>
        </a:p>
      </dsp:txBody>
      <dsp:txXfrm>
        <a:off x="501" y="3175922"/>
        <a:ext cx="2183093" cy="1091546"/>
      </dsp:txXfrm>
    </dsp:sp>
    <dsp:sp modelId="{961C8896-F43C-42D9-9C98-DDBE2E00C9C7}">
      <dsp:nvSpPr>
        <dsp:cNvPr id="0" name=""/>
        <dsp:cNvSpPr/>
      </dsp:nvSpPr>
      <dsp:spPr>
        <a:xfrm>
          <a:off x="2642043" y="3175922"/>
          <a:ext cx="2183093" cy="1091546"/>
        </a:xfrm>
        <a:prstGeom prst="rect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Maximize colleges approached</a:t>
          </a:r>
        </a:p>
      </dsp:txBody>
      <dsp:txXfrm>
        <a:off x="2642043" y="3175922"/>
        <a:ext cx="2183093" cy="1091546"/>
      </dsp:txXfrm>
    </dsp:sp>
    <dsp:sp modelId="{31830C40-57D0-4E99-BE01-F16478DB2918}">
      <dsp:nvSpPr>
        <dsp:cNvPr id="0" name=""/>
        <dsp:cNvSpPr/>
      </dsp:nvSpPr>
      <dsp:spPr>
        <a:xfrm>
          <a:off x="5283586" y="3175922"/>
          <a:ext cx="2183093" cy="1091546"/>
        </a:xfrm>
        <a:prstGeom prst="rect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Optimize recruiters effort</a:t>
          </a:r>
        </a:p>
      </dsp:txBody>
      <dsp:txXfrm>
        <a:off x="5283586" y="3175922"/>
        <a:ext cx="2183093" cy="1091546"/>
      </dsp:txXfrm>
    </dsp:sp>
    <dsp:sp modelId="{59DB30F9-6D63-4B6F-9DE3-32446953DA8A}">
      <dsp:nvSpPr>
        <dsp:cNvPr id="0" name=""/>
        <dsp:cNvSpPr/>
      </dsp:nvSpPr>
      <dsp:spPr>
        <a:xfrm>
          <a:off x="1066331" y="1625926"/>
          <a:ext cx="2438034" cy="1091546"/>
        </a:xfrm>
        <a:prstGeom prst="rect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Eligible</a:t>
          </a:r>
        </a:p>
      </dsp:txBody>
      <dsp:txXfrm>
        <a:off x="1066331" y="1625926"/>
        <a:ext cx="2438034" cy="1091546"/>
      </dsp:txXfrm>
    </dsp:sp>
    <dsp:sp modelId="{8DDB4607-C597-4BAC-AC0E-99A39BD86724}">
      <dsp:nvSpPr>
        <dsp:cNvPr id="0" name=""/>
        <dsp:cNvSpPr/>
      </dsp:nvSpPr>
      <dsp:spPr>
        <a:xfrm>
          <a:off x="3962815" y="1625926"/>
          <a:ext cx="2491236" cy="1091546"/>
        </a:xfrm>
        <a:prstGeom prst="rect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Willing</a:t>
          </a:r>
        </a:p>
      </dsp:txBody>
      <dsp:txXfrm>
        <a:off x="3962815" y="1625926"/>
        <a:ext cx="2491236" cy="1091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ADE0-1AB1-45E7-BCE7-198925CB3D51}">
      <dsp:nvSpPr>
        <dsp:cNvPr id="0" name=""/>
        <dsp:cNvSpPr/>
      </dsp:nvSpPr>
      <dsp:spPr>
        <a:xfrm>
          <a:off x="2133" y="0"/>
          <a:ext cx="1865503" cy="3142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Exploratory</a:t>
          </a:r>
        </a:p>
      </dsp:txBody>
      <dsp:txXfrm>
        <a:off x="2133" y="0"/>
        <a:ext cx="1786951" cy="314208"/>
      </dsp:txXfrm>
    </dsp:sp>
    <dsp:sp modelId="{66C79655-3FDC-4FF2-B100-114297C69C71}">
      <dsp:nvSpPr>
        <dsp:cNvPr id="0" name=""/>
        <dsp:cNvSpPr/>
      </dsp:nvSpPr>
      <dsp:spPr>
        <a:xfrm>
          <a:off x="1494535" y="0"/>
          <a:ext cx="1865503" cy="3142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Modeling</a:t>
          </a:r>
        </a:p>
      </dsp:txBody>
      <dsp:txXfrm>
        <a:off x="1651639" y="0"/>
        <a:ext cx="1551295" cy="314208"/>
      </dsp:txXfrm>
    </dsp:sp>
    <dsp:sp modelId="{D126A516-1419-48D3-B632-949DCCB027AD}">
      <dsp:nvSpPr>
        <dsp:cNvPr id="0" name=""/>
        <dsp:cNvSpPr/>
      </dsp:nvSpPr>
      <dsp:spPr>
        <a:xfrm>
          <a:off x="2986938" y="0"/>
          <a:ext cx="1865503" cy="3142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Recommendation</a:t>
          </a:r>
        </a:p>
      </dsp:txBody>
      <dsp:txXfrm>
        <a:off x="3144042" y="0"/>
        <a:ext cx="1551295" cy="314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E08B7-560C-4B18-9C7A-63A26B4B8337}">
      <dsp:nvSpPr>
        <dsp:cNvPr id="0" name=""/>
        <dsp:cNvSpPr/>
      </dsp:nvSpPr>
      <dsp:spPr>
        <a:xfrm>
          <a:off x="1439043" y="77355"/>
          <a:ext cx="2490382" cy="249076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17B4D9">
            <a:alpha val="6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33CF5-E642-49DE-9B32-52110DC58885}">
      <dsp:nvSpPr>
        <dsp:cNvPr id="0" name=""/>
        <dsp:cNvSpPr/>
      </dsp:nvSpPr>
      <dsp:spPr>
        <a:xfrm>
          <a:off x="1989500" y="976596"/>
          <a:ext cx="1383857" cy="69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30% applications of 2016 came through in the last deadline.</a:t>
          </a:r>
          <a:endParaRPr lang="en-US" sz="11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9500" y="976596"/>
        <a:ext cx="1383857" cy="691763"/>
      </dsp:txXfrm>
    </dsp:sp>
    <dsp:sp modelId="{10788858-23C5-4E96-9E57-9BF6D63ACAD4}">
      <dsp:nvSpPr>
        <dsp:cNvPr id="0" name=""/>
        <dsp:cNvSpPr/>
      </dsp:nvSpPr>
      <dsp:spPr>
        <a:xfrm>
          <a:off x="747348" y="1508483"/>
          <a:ext cx="2490382" cy="249076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17B4D9">
            <a:alpha val="6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3047D-6153-4611-AA29-36E2A33033C3}">
      <dsp:nvSpPr>
        <dsp:cNvPr id="0" name=""/>
        <dsp:cNvSpPr/>
      </dsp:nvSpPr>
      <dsp:spPr>
        <a:xfrm>
          <a:off x="1300611" y="2416002"/>
          <a:ext cx="1383857" cy="69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Corresponding deadline missing for 2017</a:t>
          </a:r>
          <a:endParaRPr lang="en-US" sz="11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00611" y="2416002"/>
        <a:ext cx="1383857" cy="691763"/>
      </dsp:txXfrm>
    </dsp:sp>
    <dsp:sp modelId="{40C195A8-1F9C-4D21-B97C-F486B0B81069}">
      <dsp:nvSpPr>
        <dsp:cNvPr id="0" name=""/>
        <dsp:cNvSpPr/>
      </dsp:nvSpPr>
      <dsp:spPr>
        <a:xfrm>
          <a:off x="1616293" y="3110869"/>
          <a:ext cx="2139624" cy="21404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17B4D9">
            <a:alpha val="6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2ADE9-DDF5-4697-860A-1A9814E7C726}">
      <dsp:nvSpPr>
        <dsp:cNvPr id="0" name=""/>
        <dsp:cNvSpPr/>
      </dsp:nvSpPr>
      <dsp:spPr>
        <a:xfrm>
          <a:off x="1992773" y="3857477"/>
          <a:ext cx="1383857" cy="69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Q/Q trend from 2016 replicated on 2017 data</a:t>
          </a:r>
        </a:p>
      </dsp:txBody>
      <dsp:txXfrm>
        <a:off x="1992773" y="3857477"/>
        <a:ext cx="1383857" cy="691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093EF-036B-477A-9FD2-3E239B1E25AA}">
      <dsp:nvSpPr>
        <dsp:cNvPr id="0" name=""/>
        <dsp:cNvSpPr/>
      </dsp:nvSpPr>
      <dsp:spPr>
        <a:xfrm rot="16200000">
          <a:off x="141606" y="-141012"/>
          <a:ext cx="4128355" cy="4410380"/>
        </a:xfrm>
        <a:prstGeom prst="flowChartManualOperation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rPr>
            <a:t>TFA Awareness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Alumni, CM and Staff (</a:t>
          </a:r>
          <a:r>
            <a:rPr lang="en-US" sz="2500" kern="1200" dirty="0" err="1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acs</a:t>
          </a:r>
          <a:r>
            <a:rPr lang="en-US" sz="2500" kern="1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Awareness Level</a:t>
          </a:r>
        </a:p>
      </dsp:txBody>
      <dsp:txXfrm rot="5400000">
        <a:off x="594" y="825671"/>
        <a:ext cx="4410380" cy="2477013"/>
      </dsp:txXfrm>
    </dsp:sp>
    <dsp:sp modelId="{77701769-598B-4B55-A70F-E69A2166F873}">
      <dsp:nvSpPr>
        <dsp:cNvPr id="0" name=""/>
        <dsp:cNvSpPr/>
      </dsp:nvSpPr>
      <dsp:spPr>
        <a:xfrm rot="16200000">
          <a:off x="5149805" y="-489498"/>
          <a:ext cx="4128355" cy="5107351"/>
        </a:xfrm>
        <a:prstGeom prst="flowChartManualOperation">
          <a:avLst/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rPr>
            <a:t>Potential Candidates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solidFill>
              <a:schemeClr val="tx1">
                <a:lumMod val="65000"/>
                <a:lumOff val="35000"/>
              </a:schemeClr>
            </a:solidFill>
            <a:latin typeface="Franklin Gothic Demi" panose="020B07030201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Accepted in ‘17 ; ‘16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Sourced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rPr>
            <a:t>Met</a:t>
          </a:r>
        </a:p>
      </dsp:txBody>
      <dsp:txXfrm rot="5400000">
        <a:off x="4660307" y="825671"/>
        <a:ext cx="5107351" cy="2477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EB6A3-A699-41D0-8AF4-68753A502FA7}">
      <dsp:nvSpPr>
        <dsp:cNvPr id="0" name=""/>
        <dsp:cNvSpPr/>
      </dsp:nvSpPr>
      <dsp:spPr>
        <a:xfrm>
          <a:off x="1731232" y="0"/>
          <a:ext cx="1448872" cy="1096304"/>
        </a:xfrm>
        <a:prstGeom prst="trapezoid">
          <a:avLst>
            <a:gd name="adj" fmla="val 66080"/>
          </a:avLst>
        </a:prstGeom>
        <a:solidFill>
          <a:srgbClr val="17B4D9">
            <a:alpha val="65000"/>
          </a:srgb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2">
                <a:lumMod val="25000"/>
              </a:schemeClr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25000"/>
                </a:schemeClr>
              </a:solidFill>
            </a:rPr>
            <a:t>Tier 1</a:t>
          </a:r>
        </a:p>
      </dsp:txBody>
      <dsp:txXfrm>
        <a:off x="1731232" y="0"/>
        <a:ext cx="1448872" cy="1096304"/>
      </dsp:txXfrm>
    </dsp:sp>
    <dsp:sp modelId="{CCD7DBC5-DDE1-4F89-A33C-8EFE53BB9067}">
      <dsp:nvSpPr>
        <dsp:cNvPr id="0" name=""/>
        <dsp:cNvSpPr/>
      </dsp:nvSpPr>
      <dsp:spPr>
        <a:xfrm>
          <a:off x="1454035" y="1096304"/>
          <a:ext cx="2003267" cy="419488"/>
        </a:xfrm>
        <a:prstGeom prst="trapezoid">
          <a:avLst>
            <a:gd name="adj" fmla="val 66080"/>
          </a:avLst>
        </a:prstGeom>
        <a:solidFill>
          <a:srgbClr val="EA971E">
            <a:alpha val="90000"/>
          </a:srgb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15% Misclassified</a:t>
          </a:r>
        </a:p>
      </dsp:txBody>
      <dsp:txXfrm>
        <a:off x="1804607" y="1096304"/>
        <a:ext cx="1302123" cy="419488"/>
      </dsp:txXfrm>
    </dsp:sp>
    <dsp:sp modelId="{7B085190-4199-4ABB-A8E6-527A32FC44A0}">
      <dsp:nvSpPr>
        <dsp:cNvPr id="0" name=""/>
        <dsp:cNvSpPr/>
      </dsp:nvSpPr>
      <dsp:spPr>
        <a:xfrm>
          <a:off x="1007731" y="1515793"/>
          <a:ext cx="2895875" cy="675401"/>
        </a:xfrm>
        <a:prstGeom prst="trapezoid">
          <a:avLst>
            <a:gd name="adj" fmla="val 66080"/>
          </a:avLst>
        </a:prstGeom>
        <a:solidFill>
          <a:srgbClr val="17B4D9">
            <a:alpha val="65000"/>
          </a:srgb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25000"/>
                </a:schemeClr>
              </a:solidFill>
            </a:rPr>
            <a:t>Tier</a:t>
          </a:r>
          <a:r>
            <a:rPr lang="en-US" sz="2400" kern="1200" dirty="0">
              <a:solidFill>
                <a:schemeClr val="bg2">
                  <a:lumMod val="25000"/>
                </a:schemeClr>
              </a:solidFill>
            </a:rPr>
            <a:t> 2</a:t>
          </a:r>
        </a:p>
      </dsp:txBody>
      <dsp:txXfrm>
        <a:off x="1514509" y="1515793"/>
        <a:ext cx="1882318" cy="675401"/>
      </dsp:txXfrm>
    </dsp:sp>
    <dsp:sp modelId="{ADA046BD-1D7F-4728-BCC2-953BCCAE1F45}">
      <dsp:nvSpPr>
        <dsp:cNvPr id="0" name=""/>
        <dsp:cNvSpPr/>
      </dsp:nvSpPr>
      <dsp:spPr>
        <a:xfrm>
          <a:off x="709860" y="2191194"/>
          <a:ext cx="3491617" cy="450774"/>
        </a:xfrm>
        <a:prstGeom prst="trapezoid">
          <a:avLst>
            <a:gd name="adj" fmla="val 66080"/>
          </a:avLst>
        </a:prstGeom>
        <a:solidFill>
          <a:srgbClr val="EA971E">
            <a:alpha val="90000"/>
          </a:srgb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45% Misclassified</a:t>
          </a:r>
        </a:p>
      </dsp:txBody>
      <dsp:txXfrm>
        <a:off x="1320893" y="2191194"/>
        <a:ext cx="2269551" cy="450774"/>
      </dsp:txXfrm>
    </dsp:sp>
    <dsp:sp modelId="{C3D63534-D27D-4064-AA72-3E02223C228A}">
      <dsp:nvSpPr>
        <dsp:cNvPr id="0" name=""/>
        <dsp:cNvSpPr/>
      </dsp:nvSpPr>
      <dsp:spPr>
        <a:xfrm>
          <a:off x="339964" y="2641969"/>
          <a:ext cx="4231408" cy="559770"/>
        </a:xfrm>
        <a:prstGeom prst="trapezoid">
          <a:avLst>
            <a:gd name="adj" fmla="val 66080"/>
          </a:avLst>
        </a:prstGeom>
        <a:solidFill>
          <a:srgbClr val="17B4D9">
            <a:alpha val="65000"/>
          </a:srgb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25000"/>
                </a:schemeClr>
              </a:solidFill>
            </a:rPr>
            <a:t>Tier 3</a:t>
          </a:r>
        </a:p>
      </dsp:txBody>
      <dsp:txXfrm>
        <a:off x="1080461" y="2641969"/>
        <a:ext cx="2750415" cy="559770"/>
      </dsp:txXfrm>
    </dsp:sp>
    <dsp:sp modelId="{DD38648D-23EF-42CD-AE4B-717A72B8C469}">
      <dsp:nvSpPr>
        <dsp:cNvPr id="0" name=""/>
        <dsp:cNvSpPr/>
      </dsp:nvSpPr>
      <dsp:spPr>
        <a:xfrm>
          <a:off x="0" y="3201739"/>
          <a:ext cx="4911338" cy="514476"/>
        </a:xfrm>
        <a:prstGeom prst="trapezoid">
          <a:avLst>
            <a:gd name="adj" fmla="val 66080"/>
          </a:avLst>
        </a:prstGeom>
        <a:solidFill>
          <a:srgbClr val="EA971E">
            <a:alpha val="90000"/>
          </a:srgb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Possible Tier 4?</a:t>
          </a:r>
        </a:p>
      </dsp:txBody>
      <dsp:txXfrm>
        <a:off x="859484" y="3201739"/>
        <a:ext cx="3192369" cy="5144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0BBCA-4B27-49DD-815D-DC391D29565C}">
      <dsp:nvSpPr>
        <dsp:cNvPr id="0" name=""/>
        <dsp:cNvSpPr/>
      </dsp:nvSpPr>
      <dsp:spPr>
        <a:xfrm rot="5400000">
          <a:off x="1046818" y="1762022"/>
          <a:ext cx="761507" cy="8669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CEBC-14E6-486D-85A5-017ED2986AD6}">
      <dsp:nvSpPr>
        <dsp:cNvPr id="0" name=""/>
        <dsp:cNvSpPr/>
      </dsp:nvSpPr>
      <dsp:spPr>
        <a:xfrm>
          <a:off x="7242" y="917875"/>
          <a:ext cx="4233935" cy="897309"/>
        </a:xfrm>
        <a:prstGeom prst="roundRect">
          <a:avLst>
            <a:gd name="adj" fmla="val 16670"/>
          </a:avLst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Improved granularity of tier classification</a:t>
          </a:r>
        </a:p>
      </dsp:txBody>
      <dsp:txXfrm>
        <a:off x="51053" y="961686"/>
        <a:ext cx="4146313" cy="809687"/>
      </dsp:txXfrm>
    </dsp:sp>
    <dsp:sp modelId="{20CB7132-0773-4124-8C54-502A315F0022}">
      <dsp:nvSpPr>
        <dsp:cNvPr id="0" name=""/>
        <dsp:cNvSpPr/>
      </dsp:nvSpPr>
      <dsp:spPr>
        <a:xfrm>
          <a:off x="2765175" y="1003454"/>
          <a:ext cx="932354" cy="72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65175" y="1003454"/>
        <a:ext cx="932354" cy="725245"/>
      </dsp:txXfrm>
    </dsp:sp>
    <dsp:sp modelId="{671876D5-3936-4726-8A82-495ABE1FD877}">
      <dsp:nvSpPr>
        <dsp:cNvPr id="0" name=""/>
        <dsp:cNvSpPr/>
      </dsp:nvSpPr>
      <dsp:spPr>
        <a:xfrm rot="5400000">
          <a:off x="3140534" y="2789050"/>
          <a:ext cx="761507" cy="8669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CB116-1559-4BEA-A4BE-2B820EF61EC1}">
      <dsp:nvSpPr>
        <dsp:cNvPr id="0" name=""/>
        <dsp:cNvSpPr/>
      </dsp:nvSpPr>
      <dsp:spPr>
        <a:xfrm>
          <a:off x="1918234" y="1916518"/>
          <a:ext cx="4280584" cy="897309"/>
        </a:xfrm>
        <a:prstGeom prst="roundRect">
          <a:avLst>
            <a:gd name="adj" fmla="val 16670"/>
          </a:avLst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Improved definition of recruitment activities with tiers</a:t>
          </a:r>
        </a:p>
      </dsp:txBody>
      <dsp:txXfrm>
        <a:off x="1962045" y="1960329"/>
        <a:ext cx="4192962" cy="809687"/>
      </dsp:txXfrm>
    </dsp:sp>
    <dsp:sp modelId="{E6AEBB2B-29D7-47F1-950B-25DB614321EA}">
      <dsp:nvSpPr>
        <dsp:cNvPr id="0" name=""/>
        <dsp:cNvSpPr/>
      </dsp:nvSpPr>
      <dsp:spPr>
        <a:xfrm>
          <a:off x="4820788" y="2011429"/>
          <a:ext cx="932354" cy="72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820788" y="2011429"/>
        <a:ext cx="932354" cy="725245"/>
      </dsp:txXfrm>
    </dsp:sp>
    <dsp:sp modelId="{3D575BC8-3EEE-4D4E-91B4-9702E7326230}">
      <dsp:nvSpPr>
        <dsp:cNvPr id="0" name=""/>
        <dsp:cNvSpPr/>
      </dsp:nvSpPr>
      <dsp:spPr>
        <a:xfrm rot="5400000">
          <a:off x="5232686" y="3816070"/>
          <a:ext cx="761507" cy="8669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AA900-9A4E-4009-95DE-29B4AF7CDC55}">
      <dsp:nvSpPr>
        <dsp:cNvPr id="0" name=""/>
        <dsp:cNvSpPr/>
      </dsp:nvSpPr>
      <dsp:spPr>
        <a:xfrm>
          <a:off x="3997173" y="2933826"/>
          <a:ext cx="4571775" cy="897309"/>
        </a:xfrm>
        <a:prstGeom prst="roundRect">
          <a:avLst>
            <a:gd name="adj" fmla="val 16670"/>
          </a:avLst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Better monitoring of tier wise potential &amp; performance</a:t>
          </a:r>
        </a:p>
      </dsp:txBody>
      <dsp:txXfrm>
        <a:off x="4040984" y="2977637"/>
        <a:ext cx="4484153" cy="809687"/>
      </dsp:txXfrm>
    </dsp:sp>
    <dsp:sp modelId="{A4119CD3-243E-433A-BC1F-C49B35322657}">
      <dsp:nvSpPr>
        <dsp:cNvPr id="0" name=""/>
        <dsp:cNvSpPr/>
      </dsp:nvSpPr>
      <dsp:spPr>
        <a:xfrm>
          <a:off x="6998672" y="3019405"/>
          <a:ext cx="932354" cy="72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19EB2-58B2-4550-A3EC-0126D5D6EBF1}">
      <dsp:nvSpPr>
        <dsp:cNvPr id="0" name=""/>
        <dsp:cNvSpPr/>
      </dsp:nvSpPr>
      <dsp:spPr>
        <a:xfrm>
          <a:off x="6111351" y="3941801"/>
          <a:ext cx="4601746" cy="897309"/>
        </a:xfrm>
        <a:prstGeom prst="roundRect">
          <a:avLst>
            <a:gd name="adj" fmla="val 16670"/>
          </a:avLst>
        </a:prstGeom>
        <a:solidFill>
          <a:srgbClr val="17B4D9">
            <a:alpha val="3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Future re-classification – easier with improved control </a:t>
          </a:r>
        </a:p>
      </dsp:txBody>
      <dsp:txXfrm>
        <a:off x="6155162" y="3985612"/>
        <a:ext cx="4514124" cy="8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0.4324</cdr:x>
      <cdr:y>0.37584</cdr:y>
    </cdr:from>
    <cdr:to>
      <cdr:x>0.58337</cdr:x>
      <cdr:y>0.47741</cdr:y>
    </cdr:to>
    <cdr:sp macro="" textlink="">
      <cdr:nvSpPr>
        <cdr:cNvPr id="5" name="Left Brace 4"/>
        <cdr:cNvSpPr/>
      </cdr:nvSpPr>
      <cdr:spPr>
        <a:xfrm xmlns:a="http://schemas.openxmlformats.org/drawingml/2006/main" rot="5400000">
          <a:off x="3682806" y="1182397"/>
          <a:ext cx="419230" cy="1156996"/>
        </a:xfrm>
        <a:prstGeom xmlns:a="http://schemas.openxmlformats.org/drawingml/2006/main" prst="leftBrace">
          <a:avLst>
            <a:gd name="adj1" fmla="val 23066"/>
            <a:gd name="adj2" fmla="val 50000"/>
          </a:avLst>
        </a:prstGeom>
        <a:ln xmlns:a="http://schemas.openxmlformats.org/drawingml/2006/main" w="19050">
          <a:solidFill>
            <a:schemeClr val="bg2">
              <a:lumMod val="9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0.38473</cdr:x>
      <cdr:y>0.25772</cdr:y>
    </cdr:from>
    <cdr:to>
      <cdr:x>0.57474</cdr:x>
      <cdr:y>0.34413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2948536" y="984250"/>
          <a:ext cx="1456229" cy="329987"/>
        </a:xfrm>
        <a:prstGeom xmlns:a="http://schemas.openxmlformats.org/drawingml/2006/main" prst="rect">
          <a:avLst/>
        </a:prstGeom>
        <a:solidFill xmlns:a="http://schemas.openxmlformats.org/drawingml/2006/main">
          <a:srgbClr val="17B4D9">
            <a:alpha val="5000"/>
          </a:srgbClr>
        </a:solidFill>
        <a:ln xmlns:a="http://schemas.openxmlformats.org/drawingml/2006/main">
          <a:solidFill>
            <a:schemeClr val="bg2">
              <a:lumMod val="9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 rtl="0"/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</a:rPr>
            <a:t>Hiring freeze</a:t>
          </a:r>
        </a:p>
      </cdr:txBody>
    </cdr:sp>
  </cdr:relSizeAnchor>
  <cdr:relSizeAnchor xmlns:cdr="http://schemas.openxmlformats.org/drawingml/2006/chartDrawing">
    <cdr:from>
      <cdr:x>0.8817</cdr:x>
      <cdr:y>0.37797</cdr:y>
    </cdr:from>
    <cdr:to>
      <cdr:x>0.95015</cdr:x>
      <cdr:y>0.70231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757319" y="1560076"/>
          <a:ext cx="524599" cy="13387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alpha val="7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sz="1400" b="1" dirty="0">
            <a:solidFill>
              <a:schemeClr val="tx1"/>
            </a:solidFill>
          </a:endParaRPr>
        </a:p>
        <a:p xmlns:a="http://schemas.openxmlformats.org/drawingml/2006/main">
          <a:r>
            <a:rPr lang="en-US" sz="1400" b="1" dirty="0">
              <a:solidFill>
                <a:schemeClr val="tx1"/>
              </a:solidFill>
            </a:rPr>
            <a:t>  </a:t>
          </a:r>
        </a:p>
        <a:p xmlns:a="http://schemas.openxmlformats.org/drawingml/2006/main">
          <a:endParaRPr lang="en-US" sz="1400" b="1" dirty="0">
            <a:solidFill>
              <a:schemeClr val="tx1"/>
            </a:solidFill>
          </a:endParaRPr>
        </a:p>
        <a:p xmlns:a="http://schemas.openxmlformats.org/drawingml/2006/main">
          <a:endParaRPr lang="en-US" sz="1400" b="1" dirty="0">
            <a:solidFill>
              <a:schemeClr val="tx1"/>
            </a:solidFill>
          </a:endParaRPr>
        </a:p>
        <a:p xmlns:a="http://schemas.openxmlformats.org/drawingml/2006/main">
          <a:endParaRPr lang="en-US" sz="1400" b="1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9D6-ACDA-44D6-8607-4D0947D9D002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79401-CC3A-4190-8394-41F172E9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79401-CC3A-4190-8394-41F172E93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8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3F32-0F7B-463B-AE40-7BB76A8A9746}" type="datetime1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2E64-2480-467A-AC30-06453E8851DE}" type="datetime1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5FAF-D2F5-4D90-871E-750AA59314D7}" type="datetime1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5BD-1C78-4ADA-A0D1-051D08232747}" type="datetime1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6ED4-5D78-41CF-9A5E-19328DB6CB8B}" type="datetime1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4F49-CEC8-4D1B-BD07-4037E111BF1D}" type="datetime1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2365-4434-4D50-8333-34D44B9B2553}" type="datetime1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F3A-5E14-4501-9849-F5D73A87936E}" type="datetime1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F0AD-DA6E-4FEC-9D10-BA39C3549CF2}" type="datetime1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2C48-33AB-4624-B6D1-43BE2599E64A}" type="datetime1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B4C4-E674-4A8F-8AFE-279C6C7A771C}" type="datetime1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96AD-FF50-421B-A3EF-18E95DF63A9B}" type="datetime1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AE20-7A3E-479B-BAA1-D60625D2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75" y="3887788"/>
            <a:ext cx="9144000" cy="1655762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rgbClr val="536268"/>
                </a:solidFill>
                <a:latin typeface="Franklin Gothic Heavy" panose="020B0903020102020204" pitchFamily="34" charset="0"/>
              </a:rPr>
              <a:t>TEAM 2 – TO SCH</a:t>
            </a:r>
            <a:r>
              <a:rPr lang="en-US" sz="2800" dirty="0">
                <a:solidFill>
                  <a:srgbClr val="F05D61"/>
                </a:solidFill>
                <a:latin typeface="Franklin Gothic Heavy" panose="020B0903020102020204" pitchFamily="34" charset="0"/>
              </a:rPr>
              <a:t>OO</a:t>
            </a:r>
            <a:r>
              <a:rPr lang="en-US" sz="2800" dirty="0">
                <a:solidFill>
                  <a:srgbClr val="536268"/>
                </a:solidFill>
                <a:latin typeface="Franklin Gothic Heavy" panose="020B0903020102020204" pitchFamily="34" charset="0"/>
              </a:rPr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4295775"/>
            <a:ext cx="3638550" cy="2295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526367"/>
                </a:solidFill>
                <a:latin typeface="Franklin Gothic Heavy" panose="020B0903020102020204" pitchFamily="34" charset="0"/>
              </a:rPr>
              <a:t>AJAY MUTHKRISHNAN</a:t>
            </a:r>
          </a:p>
          <a:p>
            <a:r>
              <a:rPr lang="en-US" sz="2400" dirty="0">
                <a:solidFill>
                  <a:srgbClr val="526367"/>
                </a:solidFill>
                <a:latin typeface="Franklin Gothic Heavy" panose="020B0903020102020204" pitchFamily="34" charset="0"/>
              </a:rPr>
              <a:t>ANILRAJ PAZHETY</a:t>
            </a:r>
          </a:p>
          <a:p>
            <a:r>
              <a:rPr lang="en-US" sz="2400" dirty="0">
                <a:solidFill>
                  <a:srgbClr val="526367"/>
                </a:solidFill>
                <a:latin typeface="Franklin Gothic Heavy" panose="020B0903020102020204" pitchFamily="34" charset="0"/>
              </a:rPr>
              <a:t>MIHIR GADA</a:t>
            </a:r>
          </a:p>
          <a:p>
            <a:endParaRPr lang="en-US" sz="2400" dirty="0">
              <a:solidFill>
                <a:srgbClr val="0033CC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1280"/>
            <a:ext cx="1079328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                    Target                           Approach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02140"/>
              </p:ext>
            </p:extLst>
          </p:nvPr>
        </p:nvGraphicFramePr>
        <p:xfrm>
          <a:off x="653562" y="1709057"/>
          <a:ext cx="7467181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8436429" y="489857"/>
            <a:ext cx="21772" cy="541020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-4495800" y="-319087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each For Ameri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57192"/>
            <a:ext cx="3048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8931625" y="4273959"/>
            <a:ext cx="2601887" cy="946133"/>
            <a:chOff x="317" y="102827"/>
            <a:chExt cx="2601887" cy="1300943"/>
          </a:xfrm>
          <a:solidFill>
            <a:srgbClr val="17B4D9">
              <a:alpha val="18000"/>
            </a:srgbClr>
          </a:solidFill>
        </p:grpSpPr>
        <p:sp>
          <p:nvSpPr>
            <p:cNvPr id="19" name="Rectangle 18"/>
            <p:cNvSpPr/>
            <p:nvPr/>
          </p:nvSpPr>
          <p:spPr>
            <a:xfrm>
              <a:off x="317" y="102827"/>
              <a:ext cx="2601887" cy="1300943"/>
            </a:xfrm>
            <a:prstGeom prst="rect">
              <a:avLst/>
            </a:prstGeom>
            <a:grpFill/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7" y="102827"/>
              <a:ext cx="2601887" cy="1300943"/>
            </a:xfrm>
            <a:prstGeom prst="rect">
              <a:avLst/>
            </a:prstGeom>
            <a:grpFill/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txBody>
            <a:bodyPr spcFirstLastPara="0" vert="horz" wrap="square" lIns="12700" tIns="12700" rIns="12700" bIns="12700" numCol="1" spcCol="1270" anchor="ctr" anchorCtr="0">
              <a:noAutofit/>
            </a:bodyPr>
            <a:lstStyle>
              <a:lvl1pPr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200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/>
                <a:t>Appropriate classification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31626" y="2279931"/>
            <a:ext cx="2601886" cy="1038755"/>
            <a:chOff x="317" y="102827"/>
            <a:chExt cx="2601887" cy="1300943"/>
          </a:xfrm>
          <a:solidFill>
            <a:srgbClr val="17B4D9">
              <a:alpha val="18000"/>
            </a:srgbClr>
          </a:solidFill>
        </p:grpSpPr>
        <p:sp>
          <p:nvSpPr>
            <p:cNvPr id="22" name="Rectangle 21"/>
            <p:cNvSpPr/>
            <p:nvPr/>
          </p:nvSpPr>
          <p:spPr>
            <a:xfrm>
              <a:off x="317" y="102827"/>
              <a:ext cx="2601887" cy="130094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200">
                <a:latin typeface="Franklin Gothic Demi" panose="020B07030201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7" y="102827"/>
              <a:ext cx="2601887" cy="1300943"/>
            </a:xfrm>
            <a:prstGeom prst="rect">
              <a:avLst/>
            </a:prstGeom>
            <a:grpFill/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txBody>
            <a:bodyPr spcFirstLastPara="0" vert="horz" wrap="square" lIns="12700" tIns="12700" rIns="12700" bIns="12700" numCol="1" spcCol="1270" anchor="ctr" anchorCtr="0">
              <a:noAutofit/>
            </a:bodyPr>
            <a:lstStyle>
              <a:lvl1pPr>
                <a:defRPr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dirty="0"/>
                <a:t>Optimal # of clusters</a:t>
              </a:r>
            </a:p>
          </p:txBody>
        </p:sp>
      </p:grpSp>
      <p:sp>
        <p:nvSpPr>
          <p:cNvPr id="25" name="Arrow: Down 24"/>
          <p:cNvSpPr/>
          <p:nvPr/>
        </p:nvSpPr>
        <p:spPr>
          <a:xfrm>
            <a:off x="10036629" y="3559629"/>
            <a:ext cx="391885" cy="532145"/>
          </a:xfrm>
          <a:prstGeom prst="downArrow">
            <a:avLst/>
          </a:prstGeom>
          <a:solidFill>
            <a:srgbClr val="EAB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8493446"/>
              </p:ext>
            </p:extLst>
          </p:nvPr>
        </p:nvGraphicFramePr>
        <p:xfrm>
          <a:off x="7029449" y="175650"/>
          <a:ext cx="4854575" cy="31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Understanding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779168"/>
              </p:ext>
            </p:extLst>
          </p:nvPr>
        </p:nvGraphicFramePr>
        <p:xfrm>
          <a:off x="838199" y="1825625"/>
          <a:ext cx="7663963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Teach For Amer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57192"/>
            <a:ext cx="3048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24175220"/>
              </p:ext>
            </p:extLst>
          </p:nvPr>
        </p:nvGraphicFramePr>
        <p:xfrm>
          <a:off x="8191500" y="819150"/>
          <a:ext cx="4676775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peech Bubble: Rectangle 2"/>
          <p:cNvSpPr/>
          <p:nvPr/>
        </p:nvSpPr>
        <p:spPr>
          <a:xfrm>
            <a:off x="7886701" y="1573742"/>
            <a:ext cx="1762124" cy="426508"/>
          </a:xfrm>
          <a:prstGeom prst="wedgeRectCallout">
            <a:avLst>
              <a:gd name="adj1" fmla="val -40293"/>
              <a:gd name="adj2" fmla="val 346123"/>
            </a:avLst>
          </a:prstGeom>
          <a:solidFill>
            <a:srgbClr val="17B4D9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Extrapolation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Parameters used for assessment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55340124"/>
              </p:ext>
            </p:extLst>
          </p:nvPr>
        </p:nvGraphicFramePr>
        <p:xfrm>
          <a:off x="931986" y="1700266"/>
          <a:ext cx="9768252" cy="4128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 For Ameri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57192"/>
            <a:ext cx="3048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/>
          <p:cNvSpPr/>
          <p:nvPr/>
        </p:nvSpPr>
        <p:spPr>
          <a:xfrm>
            <a:off x="7077075" y="5972175"/>
            <a:ext cx="4837345" cy="561975"/>
          </a:xfrm>
          <a:prstGeom prst="wedgeRectCallout">
            <a:avLst>
              <a:gd name="adj1" fmla="val -42778"/>
              <a:gd name="adj2" fmla="val -120827"/>
            </a:avLst>
          </a:prstGeom>
          <a:solidFill>
            <a:srgbClr val="17B4D9">
              <a:alpha val="10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Parameters to measure potential successful candidates are based on correlation data with past success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6" y="712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Where the 3-tier system fails?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47721"/>
              </p:ext>
            </p:extLst>
          </p:nvPr>
        </p:nvGraphicFramePr>
        <p:xfrm>
          <a:off x="226719" y="1617785"/>
          <a:ext cx="4911338" cy="371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Teach For Ameri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57192"/>
            <a:ext cx="3048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386027"/>
              </p:ext>
            </p:extLst>
          </p:nvPr>
        </p:nvGraphicFramePr>
        <p:xfrm>
          <a:off x="5794305" y="1391278"/>
          <a:ext cx="5570381" cy="5168888"/>
        </p:xfrm>
        <a:graphic>
          <a:graphicData uri="http://schemas.openxmlformats.org/drawingml/2006/table">
            <a:tbl>
              <a:tblPr/>
              <a:tblGrid>
                <a:gridCol w="1371989">
                  <a:extLst>
                    <a:ext uri="{9D8B030D-6E8A-4147-A177-3AD203B41FA5}">
                      <a16:colId xmlns:a16="http://schemas.microsoft.com/office/drawing/2014/main" val="3732044943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3676669545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565941102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3142397757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963948305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3335004989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225047609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564695866"/>
                    </a:ext>
                  </a:extLst>
                </a:gridCol>
                <a:gridCol w="524799">
                  <a:extLst>
                    <a:ext uri="{9D8B030D-6E8A-4147-A177-3AD203B41FA5}">
                      <a16:colId xmlns:a16="http://schemas.microsoft.com/office/drawing/2014/main" val="1198795529"/>
                    </a:ext>
                  </a:extLst>
                </a:gridCol>
              </a:tblGrid>
              <a:tr h="44986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A3838"/>
                          </a:solidFill>
                          <a:effectLst/>
                          <a:latin typeface="Franklin Gothic Demi" panose="020B0703020102020204" pitchFamily="34" charset="0"/>
                        </a:rPr>
                        <a:t>Awareness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A3838"/>
                          </a:solidFill>
                          <a:effectLst/>
                          <a:latin typeface="Franklin Gothic Demi" panose="020B0703020102020204" pitchFamily="34" charset="0"/>
                        </a:rPr>
                        <a:t>Potential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13759"/>
                  </a:ext>
                </a:extLst>
              </a:tr>
              <a:tr h="2598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>
                          <a:solidFill>
                            <a:srgbClr val="3A3838"/>
                          </a:solidFill>
                          <a:effectLst/>
                          <a:latin typeface="Franklin Gothic Demi" panose="020B0703020102020204" pitchFamily="34" charset="0"/>
                          <a:ea typeface="+mn-ea"/>
                          <a:cs typeface="+mn-cs"/>
                        </a:rPr>
                        <a:t>Tier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</a:rPr>
                        <a:t> </a:t>
                      </a:r>
                      <a:r>
                        <a:rPr lang="en-US" sz="1600" b="1" i="0" u="none" strike="noStrike" kern="1200" dirty="0">
                          <a:solidFill>
                            <a:srgbClr val="3A3838"/>
                          </a:solidFill>
                          <a:effectLst/>
                          <a:latin typeface="Franklin Gothic Demi" panose="020B0703020102020204" pitchFamily="34" charset="0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Total alumni (#)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Education Inequality Awareness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TFA awareness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Accepted (#)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Met (#)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Sourced (#)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Ratings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</a:rPr>
                        <a:t>2017 Application Count</a:t>
                      </a: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56741"/>
                  </a:ext>
                </a:extLst>
              </a:tr>
              <a:tr h="302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Existing Tier 1 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126.96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20.40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29.75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4.51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62.74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22992"/>
                  </a:ext>
                </a:extLst>
              </a:tr>
              <a:tr h="302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Tier 1- Misclassified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15.39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5.73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3.88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13.91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7535"/>
                  </a:ext>
                </a:extLst>
              </a:tr>
              <a:tr h="302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Existing Tier 2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8.08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10.65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15.70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35.42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76662"/>
                  </a:ext>
                </a:extLst>
              </a:tr>
              <a:tr h="3029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Tier 2- Misclassified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24.81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16.55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15801"/>
                  </a:ext>
                </a:extLst>
              </a:tr>
              <a:tr h="302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Existing Tier 3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6.14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9.29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34.29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46180"/>
                  </a:ext>
                </a:extLst>
              </a:tr>
              <a:tr h="302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Tier 3- Misclassified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13.39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3.41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11.15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23361"/>
                  </a:ext>
                </a:extLst>
              </a:tr>
              <a:tr h="302972">
                <a:tc gridSpan="9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ranklin Gothic Demi" panose="020B0703020102020204" pitchFamily="34" charset="0"/>
                          <a:ea typeface="+mn-ea"/>
                          <a:cs typeface="+mn-cs"/>
                        </a:rPr>
                        <a:t>New Tier 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16288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>
            <a:off x="3472543" y="2862943"/>
            <a:ext cx="2321762" cy="2063620"/>
          </a:xfrm>
          <a:prstGeom prst="bentConnector3">
            <a:avLst>
              <a:gd name="adj1" fmla="val 91795"/>
            </a:avLst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</p:cNvCxnSpPr>
          <p:nvPr/>
        </p:nvCxnSpPr>
        <p:spPr>
          <a:xfrm>
            <a:off x="4288971" y="4071257"/>
            <a:ext cx="1505334" cy="1452465"/>
          </a:xfrm>
          <a:prstGeom prst="bentConnector3">
            <a:avLst>
              <a:gd name="adj1" fmla="val 71694"/>
            </a:avLst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</p:cNvCxnSpPr>
          <p:nvPr/>
        </p:nvCxnSpPr>
        <p:spPr>
          <a:xfrm>
            <a:off x="4669971" y="5334001"/>
            <a:ext cx="1124334" cy="805542"/>
          </a:xfrm>
          <a:prstGeom prst="bentConnector3">
            <a:avLst>
              <a:gd name="adj1" fmla="val 207"/>
            </a:avLst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Arrow: Curved Right 16"/>
          <p:cNvSpPr/>
          <p:nvPr/>
        </p:nvSpPr>
        <p:spPr>
          <a:xfrm rot="10800000" flipV="1">
            <a:off x="11786623" y="4926563"/>
            <a:ext cx="342913" cy="83853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7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Curved Right 19"/>
          <p:cNvSpPr/>
          <p:nvPr/>
        </p:nvSpPr>
        <p:spPr>
          <a:xfrm rot="10275519" flipV="1">
            <a:off x="11402103" y="6057378"/>
            <a:ext cx="305664" cy="40507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7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Curved Right 20"/>
          <p:cNvSpPr/>
          <p:nvPr/>
        </p:nvSpPr>
        <p:spPr>
          <a:xfrm rot="10275519" flipV="1">
            <a:off x="11392237" y="5454439"/>
            <a:ext cx="305664" cy="38592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7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Right 21"/>
          <p:cNvSpPr/>
          <p:nvPr/>
        </p:nvSpPr>
        <p:spPr>
          <a:xfrm rot="10275519" flipV="1">
            <a:off x="11392679" y="4851355"/>
            <a:ext cx="305664" cy="39175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7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85921" y="1960082"/>
            <a:ext cx="3163760" cy="234133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5" y="1960082"/>
            <a:ext cx="3505668" cy="2341330"/>
          </a:xfr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Success directly corresponds to effort</a:t>
            </a:r>
          </a:p>
        </p:txBody>
      </p:sp>
      <p:graphicFrame>
        <p:nvGraphicFramePr>
          <p:cNvPr id="13" name="Content Placeholder 17"/>
          <p:cNvGraphicFramePr>
            <a:graphicFrameLocks/>
          </p:cNvGraphicFramePr>
          <p:nvPr>
            <p:extLst/>
          </p:nvPr>
        </p:nvGraphicFramePr>
        <p:xfrm>
          <a:off x="4470907" y="4570806"/>
          <a:ext cx="3965850" cy="1905000"/>
        </p:xfrm>
        <a:graphic>
          <a:graphicData uri="http://schemas.openxmlformats.org/drawingml/2006/table">
            <a:tbl>
              <a:tblPr/>
              <a:tblGrid>
                <a:gridCol w="685437">
                  <a:extLst>
                    <a:ext uri="{9D8B030D-6E8A-4147-A177-3AD203B41FA5}">
                      <a16:colId xmlns:a16="http://schemas.microsoft.com/office/drawing/2014/main" val="3732044943"/>
                    </a:ext>
                  </a:extLst>
                </a:gridCol>
                <a:gridCol w="1093471">
                  <a:extLst>
                    <a:ext uri="{9D8B030D-6E8A-4147-A177-3AD203B41FA5}">
                      <a16:colId xmlns:a16="http://schemas.microsoft.com/office/drawing/2014/main" val="2037222851"/>
                    </a:ext>
                  </a:extLst>
                </a:gridCol>
                <a:gridCol w="1093471">
                  <a:extLst>
                    <a:ext uri="{9D8B030D-6E8A-4147-A177-3AD203B41FA5}">
                      <a16:colId xmlns:a16="http://schemas.microsoft.com/office/drawing/2014/main" val="2473504654"/>
                    </a:ext>
                  </a:extLst>
                </a:gridCol>
                <a:gridCol w="1093471">
                  <a:extLst>
                    <a:ext uri="{9D8B030D-6E8A-4147-A177-3AD203B41FA5}">
                      <a16:colId xmlns:a16="http://schemas.microsoft.com/office/drawing/2014/main" val="283178459"/>
                    </a:ext>
                  </a:extLst>
                </a:gridCol>
              </a:tblGrid>
              <a:tr h="139930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713759"/>
                  </a:ext>
                </a:extLst>
              </a:tr>
              <a:tr h="4701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Awareness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Potential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Universities/Person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56741"/>
                  </a:ext>
                </a:extLst>
              </a:tr>
              <a:tr h="292837">
                <a:tc>
                  <a:txBody>
                    <a:bodyPr/>
                    <a:lstStyle/>
                    <a:p>
                      <a:r>
                        <a:rPr lang="en-US" sz="1400" dirty="0"/>
                        <a:t>Tier 1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22992"/>
                  </a:ext>
                </a:extLst>
              </a:tr>
              <a:tr h="292837">
                <a:tc>
                  <a:txBody>
                    <a:bodyPr/>
                    <a:lstStyle/>
                    <a:p>
                      <a:r>
                        <a:rPr lang="en-US" sz="1400" dirty="0"/>
                        <a:t>Tier 2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1-2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7535"/>
                  </a:ext>
                </a:extLst>
              </a:tr>
              <a:tr h="292837">
                <a:tc>
                  <a:txBody>
                    <a:bodyPr/>
                    <a:lstStyle/>
                    <a:p>
                      <a:r>
                        <a:rPr lang="en-US" sz="1400" dirty="0"/>
                        <a:t>Tier 3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2-3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76662"/>
                  </a:ext>
                </a:extLst>
              </a:tr>
              <a:tr h="292837">
                <a:tc>
                  <a:txBody>
                    <a:bodyPr/>
                    <a:lstStyle/>
                    <a:p>
                      <a:r>
                        <a:rPr lang="en-US" sz="1400" dirty="0"/>
                        <a:t>Tier 4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158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7"/>
          <p:cNvGraphicFramePr>
            <a:graphicFrameLocks/>
          </p:cNvGraphicFramePr>
          <p:nvPr>
            <p:extLst/>
          </p:nvPr>
        </p:nvGraphicFramePr>
        <p:xfrm>
          <a:off x="200967" y="4570806"/>
          <a:ext cx="3965850" cy="1600200"/>
        </p:xfrm>
        <a:graphic>
          <a:graphicData uri="http://schemas.openxmlformats.org/drawingml/2006/table">
            <a:tbl>
              <a:tblPr/>
              <a:tblGrid>
                <a:gridCol w="685437">
                  <a:extLst>
                    <a:ext uri="{9D8B030D-6E8A-4147-A177-3AD203B41FA5}">
                      <a16:colId xmlns:a16="http://schemas.microsoft.com/office/drawing/2014/main" val="3732044943"/>
                    </a:ext>
                  </a:extLst>
                </a:gridCol>
                <a:gridCol w="1093471">
                  <a:extLst>
                    <a:ext uri="{9D8B030D-6E8A-4147-A177-3AD203B41FA5}">
                      <a16:colId xmlns:a16="http://schemas.microsoft.com/office/drawing/2014/main" val="2037222851"/>
                    </a:ext>
                  </a:extLst>
                </a:gridCol>
                <a:gridCol w="1093471">
                  <a:extLst>
                    <a:ext uri="{9D8B030D-6E8A-4147-A177-3AD203B41FA5}">
                      <a16:colId xmlns:a16="http://schemas.microsoft.com/office/drawing/2014/main" val="2473504654"/>
                    </a:ext>
                  </a:extLst>
                </a:gridCol>
                <a:gridCol w="1093471">
                  <a:extLst>
                    <a:ext uri="{9D8B030D-6E8A-4147-A177-3AD203B41FA5}">
                      <a16:colId xmlns:a16="http://schemas.microsoft.com/office/drawing/2014/main" val="283178459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713759"/>
                  </a:ext>
                </a:extLst>
              </a:tr>
              <a:tr h="4701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Awareness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Potential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Universities/Person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56741"/>
                  </a:ext>
                </a:extLst>
              </a:tr>
              <a:tr h="292837">
                <a:tc>
                  <a:txBody>
                    <a:bodyPr/>
                    <a:lstStyle/>
                    <a:p>
                      <a:r>
                        <a:rPr lang="en-US" sz="1400" dirty="0"/>
                        <a:t>Tier 1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22992"/>
                  </a:ext>
                </a:extLst>
              </a:tr>
              <a:tr h="292837">
                <a:tc>
                  <a:txBody>
                    <a:bodyPr/>
                    <a:lstStyle/>
                    <a:p>
                      <a:r>
                        <a:rPr lang="en-US" sz="1400" dirty="0"/>
                        <a:t>Tier 2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3-7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7535"/>
                  </a:ext>
                </a:extLst>
              </a:tr>
              <a:tr h="292837">
                <a:tc>
                  <a:txBody>
                    <a:bodyPr/>
                    <a:lstStyle/>
                    <a:p>
                      <a:r>
                        <a:rPr lang="en-US" sz="1400" dirty="0"/>
                        <a:t>Tier 3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7-15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76662"/>
                  </a:ext>
                </a:extLst>
              </a:tr>
            </a:tbl>
          </a:graphicData>
        </a:graphic>
      </p:graphicFrame>
      <p:sp>
        <p:nvSpPr>
          <p:cNvPr id="15" name="Speech Bubble: Rectangle with Corners Rounded 14"/>
          <p:cNvSpPr/>
          <p:nvPr/>
        </p:nvSpPr>
        <p:spPr>
          <a:xfrm>
            <a:off x="8864419" y="1720527"/>
            <a:ext cx="3237386" cy="4663459"/>
          </a:xfrm>
          <a:prstGeom prst="wedgeRoundRectCallout">
            <a:avLst>
              <a:gd name="adj1" fmla="val -76952"/>
              <a:gd name="adj2" fmla="val -23167"/>
              <a:gd name="adj3" fmla="val 16667"/>
            </a:avLst>
          </a:prstGeom>
          <a:solidFill>
            <a:srgbClr val="A8DFEC">
              <a:alpha val="20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rgbClr val="E84A36"/>
                </a:solidFill>
              </a:rPr>
              <a:t>BEFORE</a:t>
            </a:r>
          </a:p>
          <a:p>
            <a:pPr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Success in existing tier system comes from tier 2 and tier 3 colleges where each individual handles less than 3 colleges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FOCUSED ATTENTION PAYS OFF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rgbClr val="E84A36"/>
                </a:solidFill>
              </a:rPr>
              <a:t>RECOMMENDED</a:t>
            </a:r>
          </a:p>
          <a:p>
            <a:pPr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 new system recommends having less than 3 universities per person.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7945" y="1413969"/>
            <a:ext cx="1800808" cy="3832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3 TIER 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53428" y="1413968"/>
            <a:ext cx="1800808" cy="3832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4 TIER SYSTEM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4340660" y="1413969"/>
            <a:ext cx="21772" cy="541020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Picture 2" descr="Teach For Ame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57192"/>
            <a:ext cx="3048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7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10"/>
          <p:cNvSpPr/>
          <p:nvPr/>
        </p:nvSpPr>
        <p:spPr>
          <a:xfrm>
            <a:off x="6600817" y="5385098"/>
            <a:ext cx="3349689" cy="872094"/>
          </a:xfrm>
          <a:prstGeom prst="wedgeRectCallout">
            <a:avLst>
              <a:gd name="adj1" fmla="val -6935"/>
              <a:gd name="adj2" fmla="val -212681"/>
            </a:avLst>
          </a:prstGeom>
          <a:solidFill>
            <a:srgbClr val="17B4D9">
              <a:alpha val="3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4 tier new system clearly distinguishes across all 5 key parameters.</a:t>
            </a:r>
          </a:p>
        </p:txBody>
      </p:sp>
      <p:sp>
        <p:nvSpPr>
          <p:cNvPr id="13" name="Speech Bubble: Rectangle 12"/>
          <p:cNvSpPr/>
          <p:nvPr/>
        </p:nvSpPr>
        <p:spPr>
          <a:xfrm>
            <a:off x="1157385" y="5385098"/>
            <a:ext cx="3349689" cy="872094"/>
          </a:xfrm>
          <a:prstGeom prst="wedgeRectCallout">
            <a:avLst>
              <a:gd name="adj1" fmla="val -9209"/>
              <a:gd name="adj2" fmla="val -217050"/>
            </a:avLst>
          </a:prstGeom>
          <a:solidFill>
            <a:srgbClr val="17B4D9">
              <a:alpha val="3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 the difference in awareness, tier 2 and 3 have a marginal difference in performance.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Need for another tier?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6867277"/>
              </p:ext>
            </p:extLst>
          </p:nvPr>
        </p:nvGraphicFramePr>
        <p:xfrm>
          <a:off x="546230" y="158028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52024"/>
              </p:ext>
            </p:extLst>
          </p:nvPr>
        </p:nvGraphicFramePr>
        <p:xfrm>
          <a:off x="5989662" y="1580283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2" descr="Teach For Amer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57192"/>
            <a:ext cx="3048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3270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Benefits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8338644"/>
              </p:ext>
            </p:extLst>
          </p:nvPr>
        </p:nvGraphicFramePr>
        <p:xfrm>
          <a:off x="838200" y="998376"/>
          <a:ext cx="10713098" cy="575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Teach For Ameri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57192"/>
            <a:ext cx="3048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AE20-7A3E-479B-BAA1-D60625D27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406</Words>
  <Application>Microsoft Office PowerPoint</Application>
  <PresentationFormat>Widescreen</PresentationFormat>
  <Paragraphs>175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Franklin Gothic Demi</vt:lpstr>
      <vt:lpstr>Franklin Gothic Heavy</vt:lpstr>
      <vt:lpstr>Segoe UI</vt:lpstr>
      <vt:lpstr>Office Theme</vt:lpstr>
      <vt:lpstr>PowerPoint Presentation</vt:lpstr>
      <vt:lpstr>                    Target                           Approach</vt:lpstr>
      <vt:lpstr>Understanding the data</vt:lpstr>
      <vt:lpstr>Parameters used for assessment</vt:lpstr>
      <vt:lpstr>Where the 3-tier system fails?</vt:lpstr>
      <vt:lpstr>Success directly corresponds to effort</vt:lpstr>
      <vt:lpstr>Need for another tier?</vt:lpstr>
      <vt:lpstr>Benefits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Gada</dc:creator>
  <cp:lastModifiedBy>Mihir Gada</cp:lastModifiedBy>
  <cp:revision>67</cp:revision>
  <dcterms:created xsi:type="dcterms:W3CDTF">2017-03-01T18:12:19Z</dcterms:created>
  <dcterms:modified xsi:type="dcterms:W3CDTF">2017-03-04T04:54:32Z</dcterms:modified>
</cp:coreProperties>
</file>