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E4E"/>
    <a:srgbClr val="9900CC"/>
    <a:srgbClr val="48C8B3"/>
    <a:srgbClr val="D73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3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06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645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934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890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40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6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08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87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7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25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4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062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511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3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70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10781-5914-4040-8CFF-DEB61E61C777}" type="datetimeFigureOut">
              <a:rPr lang="en-IN" smtClean="0"/>
              <a:t>18-03-2023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3E7B0-E5EF-4B76-BB30-A0D70D966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922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6511A6-463D-C119-7C95-7D9F8146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69" y="47397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effectLst/>
                <a:latin typeface="Consolas" panose="020B0609020204030204" pitchFamily="49" charset="0"/>
              </a:rPr>
              <a:t>Data Flow Diagram</a:t>
            </a:r>
            <a:endParaRPr lang="en-IN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7CAAFEA-AB09-993A-3DC7-71A7A958C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871604"/>
            <a:ext cx="8947150" cy="3541580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6E95AA-743E-00FB-6739-D19A6882E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169" y="1007165"/>
            <a:ext cx="8612257" cy="31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1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E779-9C62-301A-E984-C9AAED49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Level-0 data flow diagram</a:t>
            </a:r>
            <a:br>
              <a:rPr lang="en-US" dirty="0"/>
            </a:b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BEA1A6E-9BB9-247F-6743-D0D086A9D162}"/>
              </a:ext>
            </a:extLst>
          </p:cNvPr>
          <p:cNvSpPr/>
          <p:nvPr/>
        </p:nvSpPr>
        <p:spPr>
          <a:xfrm>
            <a:off x="4863549" y="2884405"/>
            <a:ext cx="2276060" cy="21203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993E4F-F837-8092-82F5-BDF0558BBD03}"/>
              </a:ext>
            </a:extLst>
          </p:cNvPr>
          <p:cNvCxnSpPr>
            <a:cxnSpLocks/>
          </p:cNvCxnSpPr>
          <p:nvPr/>
        </p:nvCxnSpPr>
        <p:spPr>
          <a:xfrm>
            <a:off x="2955235" y="2660601"/>
            <a:ext cx="2001078" cy="652442"/>
          </a:xfrm>
          <a:prstGeom prst="straightConnector1">
            <a:avLst/>
          </a:prstGeom>
          <a:ln w="76200">
            <a:solidFill>
              <a:srgbClr val="00B0F0"/>
            </a:solidFill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B0C99A-B704-540A-BDB1-864F537DC2B9}"/>
              </a:ext>
            </a:extLst>
          </p:cNvPr>
          <p:cNvCxnSpPr>
            <a:cxnSpLocks/>
          </p:cNvCxnSpPr>
          <p:nvPr/>
        </p:nvCxnSpPr>
        <p:spPr>
          <a:xfrm flipV="1">
            <a:off x="2789583" y="4615871"/>
            <a:ext cx="2166730" cy="305830"/>
          </a:xfrm>
          <a:prstGeom prst="straightConnector1">
            <a:avLst/>
          </a:prstGeom>
          <a:ln w="76200">
            <a:solidFill>
              <a:srgbClr val="D64E4E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AF0D1F-FC40-3FB7-7780-6DED12ECF7E0}"/>
              </a:ext>
            </a:extLst>
          </p:cNvPr>
          <p:cNvCxnSpPr>
            <a:cxnSpLocks/>
          </p:cNvCxnSpPr>
          <p:nvPr/>
        </p:nvCxnSpPr>
        <p:spPr>
          <a:xfrm>
            <a:off x="7029451" y="4615871"/>
            <a:ext cx="1650723" cy="48621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55B327-D4AA-B75F-FF72-23942512D361}"/>
              </a:ext>
            </a:extLst>
          </p:cNvPr>
          <p:cNvCxnSpPr>
            <a:cxnSpLocks/>
          </p:cNvCxnSpPr>
          <p:nvPr/>
        </p:nvCxnSpPr>
        <p:spPr>
          <a:xfrm flipV="1">
            <a:off x="7013715" y="2757079"/>
            <a:ext cx="1666459" cy="459485"/>
          </a:xfrm>
          <a:prstGeom prst="straightConnector1">
            <a:avLst/>
          </a:prstGeom>
          <a:ln w="76200">
            <a:solidFill>
              <a:srgbClr val="9900CC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987DE87F-08C4-BB6E-4DF5-3EE68FAD8DA7}"/>
              </a:ext>
            </a:extLst>
          </p:cNvPr>
          <p:cNvSpPr txBox="1">
            <a:spLocks/>
          </p:cNvSpPr>
          <p:nvPr/>
        </p:nvSpPr>
        <p:spPr>
          <a:xfrm>
            <a:off x="1547260" y="2002403"/>
            <a:ext cx="3409053" cy="9129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00B0F0"/>
                </a:solidFill>
              </a:rPr>
              <a:t>User (authentication) data</a:t>
            </a:r>
            <a:endParaRPr lang="en-IN" sz="2400" dirty="0">
              <a:solidFill>
                <a:srgbClr val="00B0F0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ADC1079-91B7-B76C-EAFF-B2A512562F54}"/>
              </a:ext>
            </a:extLst>
          </p:cNvPr>
          <p:cNvSpPr txBox="1">
            <a:spLocks/>
          </p:cNvSpPr>
          <p:nvPr/>
        </p:nvSpPr>
        <p:spPr>
          <a:xfrm>
            <a:off x="1418811" y="4312295"/>
            <a:ext cx="2073138" cy="9129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D64E4E"/>
                </a:solidFill>
              </a:rPr>
              <a:t>Notes and tasks</a:t>
            </a:r>
            <a:endParaRPr lang="en-IN" sz="2400" dirty="0">
              <a:solidFill>
                <a:srgbClr val="D64E4E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BA7B21D-0710-DB55-4F9F-61833437A639}"/>
              </a:ext>
            </a:extLst>
          </p:cNvPr>
          <p:cNvSpPr txBox="1">
            <a:spLocks/>
          </p:cNvSpPr>
          <p:nvPr/>
        </p:nvSpPr>
        <p:spPr>
          <a:xfrm>
            <a:off x="8700053" y="1891254"/>
            <a:ext cx="2723322" cy="1538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9900CC"/>
                </a:solidFill>
              </a:rPr>
              <a:t>Graphical representation of score on tasks completed</a:t>
            </a:r>
            <a:endParaRPr lang="en-IN" sz="2400" dirty="0">
              <a:solidFill>
                <a:srgbClr val="9900CC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8B2303F-3565-E33B-E3DA-6948AF68D968}"/>
              </a:ext>
            </a:extLst>
          </p:cNvPr>
          <p:cNvSpPr txBox="1">
            <a:spLocks/>
          </p:cNvSpPr>
          <p:nvPr/>
        </p:nvSpPr>
        <p:spPr>
          <a:xfrm>
            <a:off x="8700053" y="4376073"/>
            <a:ext cx="3134139" cy="1538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92D050"/>
                </a:solidFill>
              </a:rPr>
              <a:t>Regular notifications/ reminders for user’s tasks</a:t>
            </a:r>
            <a:endParaRPr lang="en-IN" sz="2400" dirty="0">
              <a:solidFill>
                <a:srgbClr val="92D050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7B2562-6653-3761-A9C2-E73A7B469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187" y="3556953"/>
            <a:ext cx="1958528" cy="77525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3BC7E27-484F-CDE4-C3D4-D77CE5B96211}"/>
              </a:ext>
            </a:extLst>
          </p:cNvPr>
          <p:cNvSpPr txBox="1">
            <a:spLocks/>
          </p:cNvSpPr>
          <p:nvPr/>
        </p:nvSpPr>
        <p:spPr>
          <a:xfrm>
            <a:off x="1571211" y="4464695"/>
            <a:ext cx="2073138" cy="9129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D64E4E"/>
                </a:solidFill>
              </a:rPr>
              <a:t>Notes and tasks</a:t>
            </a:r>
            <a:endParaRPr lang="en-IN" sz="2400" dirty="0">
              <a:solidFill>
                <a:srgbClr val="D64E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859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8EBE1D9-17AB-FB85-33C2-73AEA4E7C469}"/>
              </a:ext>
            </a:extLst>
          </p:cNvPr>
          <p:cNvSpPr txBox="1">
            <a:spLocks/>
          </p:cNvSpPr>
          <p:nvPr/>
        </p:nvSpPr>
        <p:spPr>
          <a:xfrm>
            <a:off x="2555467" y="2464817"/>
            <a:ext cx="1176422" cy="614429"/>
          </a:xfrm>
          <a:prstGeom prst="rect">
            <a:avLst/>
          </a:prstGeom>
          <a:ln w="38100">
            <a:solidFill>
              <a:srgbClr val="00B0F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Adding new user</a:t>
            </a:r>
            <a:endParaRPr lang="en-IN" sz="1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78C9AE4-2B31-011D-F7C3-F95F3980675C}"/>
              </a:ext>
            </a:extLst>
          </p:cNvPr>
          <p:cNvSpPr txBox="1">
            <a:spLocks/>
          </p:cNvSpPr>
          <p:nvPr/>
        </p:nvSpPr>
        <p:spPr>
          <a:xfrm>
            <a:off x="3193104" y="3297752"/>
            <a:ext cx="1077569" cy="578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Login of old user</a:t>
            </a:r>
            <a:endParaRPr lang="en-IN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55EA13A-8A29-5F09-3B74-8DC4E075943B}"/>
              </a:ext>
            </a:extLst>
          </p:cNvPr>
          <p:cNvSpPr txBox="1">
            <a:spLocks/>
          </p:cNvSpPr>
          <p:nvPr/>
        </p:nvSpPr>
        <p:spPr>
          <a:xfrm>
            <a:off x="394089" y="2992696"/>
            <a:ext cx="1556303" cy="7976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Encryption / decryption of user’s data</a:t>
            </a:r>
            <a:endParaRPr lang="en-IN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FF26C75-02FD-E506-40CB-B49767DA3D7E}"/>
              </a:ext>
            </a:extLst>
          </p:cNvPr>
          <p:cNvSpPr txBox="1">
            <a:spLocks/>
          </p:cNvSpPr>
          <p:nvPr/>
        </p:nvSpPr>
        <p:spPr>
          <a:xfrm>
            <a:off x="435757" y="1899850"/>
            <a:ext cx="2120417" cy="3802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Storing user data</a:t>
            </a:r>
          </a:p>
          <a:p>
            <a:pPr algn="ctr"/>
            <a:endParaRPr lang="en-IN" sz="16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B8BEBE-8094-D409-9F2B-B39A7EA20D44}"/>
              </a:ext>
            </a:extLst>
          </p:cNvPr>
          <p:cNvSpPr txBox="1">
            <a:spLocks/>
          </p:cNvSpPr>
          <p:nvPr/>
        </p:nvSpPr>
        <p:spPr>
          <a:xfrm>
            <a:off x="5810093" y="5675521"/>
            <a:ext cx="1511140" cy="1038604"/>
          </a:xfrm>
          <a:prstGeom prst="rect">
            <a:avLst/>
          </a:prstGeom>
          <a:ln w="38100">
            <a:solidFill>
              <a:srgbClr val="D64E4E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Creating new task/note +</a:t>
            </a:r>
          </a:p>
          <a:p>
            <a:pPr algn="ctr"/>
            <a:r>
              <a:rPr lang="en-US" sz="1600" dirty="0"/>
              <a:t>Priority of tasks</a:t>
            </a:r>
          </a:p>
          <a:p>
            <a:pPr algn="ctr"/>
            <a:endParaRPr lang="en-US" sz="16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659FD9-C2D3-EA55-7758-9C0D3C06B4C2}"/>
              </a:ext>
            </a:extLst>
          </p:cNvPr>
          <p:cNvSpPr txBox="1">
            <a:spLocks/>
          </p:cNvSpPr>
          <p:nvPr/>
        </p:nvSpPr>
        <p:spPr>
          <a:xfrm>
            <a:off x="9666164" y="5809570"/>
            <a:ext cx="1635815" cy="6531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Storing  task/note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95A25E5-A43A-5FC6-CAFE-C3045FD9F162}"/>
              </a:ext>
            </a:extLst>
          </p:cNvPr>
          <p:cNvSpPr txBox="1">
            <a:spLocks/>
          </p:cNvSpPr>
          <p:nvPr/>
        </p:nvSpPr>
        <p:spPr>
          <a:xfrm>
            <a:off x="7854511" y="5088791"/>
            <a:ext cx="1188338" cy="5867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Editing task/note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800975D-610E-9B7C-BE0B-BE61F8F99290}"/>
              </a:ext>
            </a:extLst>
          </p:cNvPr>
          <p:cNvSpPr txBox="1">
            <a:spLocks/>
          </p:cNvSpPr>
          <p:nvPr/>
        </p:nvSpPr>
        <p:spPr>
          <a:xfrm>
            <a:off x="10858600" y="4810553"/>
            <a:ext cx="1220857" cy="657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Deleting task/note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1A9473F-4B70-1C25-D8B1-866072A5CA38}"/>
              </a:ext>
            </a:extLst>
          </p:cNvPr>
          <p:cNvSpPr txBox="1">
            <a:spLocks/>
          </p:cNvSpPr>
          <p:nvPr/>
        </p:nvSpPr>
        <p:spPr>
          <a:xfrm>
            <a:off x="7881496" y="3588358"/>
            <a:ext cx="1180024" cy="586729"/>
          </a:xfrm>
          <a:prstGeom prst="rect">
            <a:avLst/>
          </a:prstGeom>
          <a:ln w="38100">
            <a:solidFill>
              <a:srgbClr val="D64E4E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Sharing task/note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DDAF50A-2781-D593-D75D-087195FBDFC7}"/>
              </a:ext>
            </a:extLst>
          </p:cNvPr>
          <p:cNvSpPr txBox="1">
            <a:spLocks/>
          </p:cNvSpPr>
          <p:nvPr/>
        </p:nvSpPr>
        <p:spPr>
          <a:xfrm>
            <a:off x="9696240" y="1933229"/>
            <a:ext cx="1889192" cy="10449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/>
              <a:t>Maintaining record of completed tasks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0C16C09-DB9F-55FC-09B7-55FC398E2A8A}"/>
              </a:ext>
            </a:extLst>
          </p:cNvPr>
          <p:cNvSpPr txBox="1">
            <a:spLocks/>
          </p:cNvSpPr>
          <p:nvPr/>
        </p:nvSpPr>
        <p:spPr>
          <a:xfrm>
            <a:off x="7711172" y="2064114"/>
            <a:ext cx="1556302" cy="657643"/>
          </a:xfrm>
          <a:prstGeom prst="rect">
            <a:avLst/>
          </a:prstGeom>
          <a:ln w="38100">
            <a:solidFill>
              <a:srgbClr val="9900CC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Using API to create graph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D965338-28E1-F9A4-6900-A48EB8A342DB}"/>
              </a:ext>
            </a:extLst>
          </p:cNvPr>
          <p:cNvSpPr txBox="1">
            <a:spLocks/>
          </p:cNvSpPr>
          <p:nvPr/>
        </p:nvSpPr>
        <p:spPr>
          <a:xfrm>
            <a:off x="423110" y="5580339"/>
            <a:ext cx="1242591" cy="1038541"/>
          </a:xfrm>
          <a:prstGeom prst="rect">
            <a:avLst/>
          </a:prstGeom>
          <a:ln w="38100"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Mailing user to notify him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AEBD99E4-525C-08F0-1F16-728845CA5967}"/>
              </a:ext>
            </a:extLst>
          </p:cNvPr>
          <p:cNvSpPr txBox="1">
            <a:spLocks/>
          </p:cNvSpPr>
          <p:nvPr/>
        </p:nvSpPr>
        <p:spPr>
          <a:xfrm>
            <a:off x="4990559" y="4437074"/>
            <a:ext cx="1180024" cy="7874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Checking priority of tasks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8615CF4-66FB-75DC-6EFE-B1818520B395}"/>
              </a:ext>
            </a:extLst>
          </p:cNvPr>
          <p:cNvSpPr txBox="1">
            <a:spLocks/>
          </p:cNvSpPr>
          <p:nvPr/>
        </p:nvSpPr>
        <p:spPr>
          <a:xfrm>
            <a:off x="2272615" y="5523268"/>
            <a:ext cx="2377400" cy="10385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Calculating priority to know the tasks user should get notification about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C20343A-9808-4890-4DBA-307A7C08BBF3}"/>
              </a:ext>
            </a:extLst>
          </p:cNvPr>
          <p:cNvSpPr txBox="1">
            <a:spLocks/>
          </p:cNvSpPr>
          <p:nvPr/>
        </p:nvSpPr>
        <p:spPr>
          <a:xfrm>
            <a:off x="352421" y="4437074"/>
            <a:ext cx="1423484" cy="859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Getting user email to send mail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8D2780-E8BE-1A54-BF61-564396E564FA}"/>
              </a:ext>
            </a:extLst>
          </p:cNvPr>
          <p:cNvCxnSpPr>
            <a:cxnSpLocks/>
          </p:cNvCxnSpPr>
          <p:nvPr/>
        </p:nvCxnSpPr>
        <p:spPr>
          <a:xfrm>
            <a:off x="316857" y="1899850"/>
            <a:ext cx="22926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2F783B-2236-A167-9B27-4A3379BF7874}"/>
              </a:ext>
            </a:extLst>
          </p:cNvPr>
          <p:cNvCxnSpPr>
            <a:cxnSpLocks/>
          </p:cNvCxnSpPr>
          <p:nvPr/>
        </p:nvCxnSpPr>
        <p:spPr>
          <a:xfrm>
            <a:off x="338057" y="2287302"/>
            <a:ext cx="2292660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B8780D-E2AA-C119-B5FB-775AB0D0D837}"/>
              </a:ext>
            </a:extLst>
          </p:cNvPr>
          <p:cNvCxnSpPr>
            <a:cxnSpLocks/>
          </p:cNvCxnSpPr>
          <p:nvPr/>
        </p:nvCxnSpPr>
        <p:spPr>
          <a:xfrm flipV="1">
            <a:off x="9696240" y="1903945"/>
            <a:ext cx="1870646" cy="29285"/>
          </a:xfrm>
          <a:prstGeom prst="line">
            <a:avLst/>
          </a:prstGeom>
          <a:ln w="76200">
            <a:solidFill>
              <a:srgbClr val="9900CC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2978D9-564D-61CA-7712-D9CFAE997443}"/>
              </a:ext>
            </a:extLst>
          </p:cNvPr>
          <p:cNvCxnSpPr>
            <a:cxnSpLocks/>
          </p:cNvCxnSpPr>
          <p:nvPr/>
        </p:nvCxnSpPr>
        <p:spPr>
          <a:xfrm>
            <a:off x="9696240" y="2999015"/>
            <a:ext cx="1889192" cy="0"/>
          </a:xfrm>
          <a:prstGeom prst="line">
            <a:avLst/>
          </a:prstGeom>
          <a:ln w="76200">
            <a:solidFill>
              <a:srgbClr val="9900CC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365316C-9A0A-CE3A-ECE6-A797CE2A897B}"/>
              </a:ext>
            </a:extLst>
          </p:cNvPr>
          <p:cNvCxnSpPr>
            <a:cxnSpLocks/>
          </p:cNvCxnSpPr>
          <p:nvPr/>
        </p:nvCxnSpPr>
        <p:spPr>
          <a:xfrm>
            <a:off x="9631586" y="5809570"/>
            <a:ext cx="1635815" cy="0"/>
          </a:xfrm>
          <a:prstGeom prst="line">
            <a:avLst/>
          </a:prstGeom>
          <a:ln w="76200">
            <a:solidFill>
              <a:srgbClr val="D64E4E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53C278-8BCD-28F3-8A6F-DFDE33164BFA}"/>
              </a:ext>
            </a:extLst>
          </p:cNvPr>
          <p:cNvCxnSpPr>
            <a:cxnSpLocks/>
          </p:cNvCxnSpPr>
          <p:nvPr/>
        </p:nvCxnSpPr>
        <p:spPr>
          <a:xfrm flipV="1">
            <a:off x="9666164" y="6433309"/>
            <a:ext cx="1566660" cy="8368"/>
          </a:xfrm>
          <a:prstGeom prst="line">
            <a:avLst/>
          </a:prstGeom>
          <a:ln w="76200">
            <a:solidFill>
              <a:srgbClr val="D64E4E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F679EC50-FA0C-CA85-8090-4701A954FCA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7321233" y="6136163"/>
            <a:ext cx="2344931" cy="58660"/>
          </a:xfrm>
          <a:prstGeom prst="curvedConnector3">
            <a:avLst>
              <a:gd name="adj1" fmla="val 50000"/>
            </a:avLst>
          </a:prstGeom>
          <a:ln w="76200">
            <a:solidFill>
              <a:srgbClr val="D6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733EC142-4B18-9720-766A-4ADF99618443}"/>
              </a:ext>
            </a:extLst>
          </p:cNvPr>
          <p:cNvCxnSpPr>
            <a:cxnSpLocks/>
            <a:stCxn id="15" idx="3"/>
            <a:endCxn id="572" idx="4"/>
          </p:cNvCxnSpPr>
          <p:nvPr/>
        </p:nvCxnSpPr>
        <p:spPr>
          <a:xfrm flipV="1">
            <a:off x="11301979" y="5530715"/>
            <a:ext cx="106831" cy="605448"/>
          </a:xfrm>
          <a:prstGeom prst="curvedConnector2">
            <a:avLst/>
          </a:prstGeom>
          <a:ln w="76200">
            <a:solidFill>
              <a:srgbClr val="D6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itle 1">
            <a:extLst>
              <a:ext uri="{FF2B5EF4-FFF2-40B4-BE49-F238E27FC236}">
                <a16:creationId xmlns:a16="http://schemas.microsoft.com/office/drawing/2014/main" id="{0DC0A0F8-C4E8-8AC6-AFFB-738EDC2989F2}"/>
              </a:ext>
            </a:extLst>
          </p:cNvPr>
          <p:cNvSpPr txBox="1">
            <a:spLocks/>
          </p:cNvSpPr>
          <p:nvPr/>
        </p:nvSpPr>
        <p:spPr>
          <a:xfrm>
            <a:off x="9974904" y="3712156"/>
            <a:ext cx="1257919" cy="657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dirty="0"/>
              <a:t>Completed tasks</a:t>
            </a:r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1DC39FE7-E13A-206E-1DA0-B63456D5373E}"/>
              </a:ext>
            </a:extLst>
          </p:cNvPr>
          <p:cNvCxnSpPr>
            <a:cxnSpLocks/>
            <a:endCxn id="110" idx="1"/>
          </p:cNvCxnSpPr>
          <p:nvPr/>
        </p:nvCxnSpPr>
        <p:spPr>
          <a:xfrm rot="5400000" flipH="1" flipV="1">
            <a:off x="9309283" y="4326709"/>
            <a:ext cx="951352" cy="379890"/>
          </a:xfrm>
          <a:prstGeom prst="curvedConnector2">
            <a:avLst/>
          </a:prstGeom>
          <a:ln w="76200">
            <a:solidFill>
              <a:srgbClr val="D6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4DCB07DB-04D1-FC31-DEBD-4E70F55AF6EB}"/>
              </a:ext>
            </a:extLst>
          </p:cNvPr>
          <p:cNvCxnSpPr>
            <a:cxnSpLocks/>
            <a:stCxn id="110" idx="2"/>
          </p:cNvCxnSpPr>
          <p:nvPr/>
        </p:nvCxnSpPr>
        <p:spPr>
          <a:xfrm rot="16200000" flipH="1">
            <a:off x="10643182" y="4330480"/>
            <a:ext cx="335068" cy="413705"/>
          </a:xfrm>
          <a:prstGeom prst="curvedConnector2">
            <a:avLst/>
          </a:prstGeom>
          <a:ln w="76200">
            <a:solidFill>
              <a:srgbClr val="D6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2B48BC84-9A4E-CB91-EEDA-ABA7A26D92A7}"/>
              </a:ext>
            </a:extLst>
          </p:cNvPr>
          <p:cNvCxnSpPr>
            <a:cxnSpLocks/>
            <a:stCxn id="110" idx="0"/>
            <a:endCxn id="20" idx="2"/>
          </p:cNvCxnSpPr>
          <p:nvPr/>
        </p:nvCxnSpPr>
        <p:spPr>
          <a:xfrm rot="5400000" flipH="1" flipV="1">
            <a:off x="10255362" y="3326682"/>
            <a:ext cx="733977" cy="36972"/>
          </a:xfrm>
          <a:prstGeom prst="curvedConnector3">
            <a:avLst>
              <a:gd name="adj1" fmla="val 50000"/>
            </a:avLst>
          </a:prstGeom>
          <a:ln w="38100">
            <a:solidFill>
              <a:srgbClr val="D73F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Curved 125">
            <a:extLst>
              <a:ext uri="{FF2B5EF4-FFF2-40B4-BE49-F238E27FC236}">
                <a16:creationId xmlns:a16="http://schemas.microsoft.com/office/drawing/2014/main" id="{D38F8DD3-AF75-0AF9-F3B2-ECFA7001A91A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 rot="10800000">
            <a:off x="9267474" y="2392936"/>
            <a:ext cx="428766" cy="62768"/>
          </a:xfrm>
          <a:prstGeom prst="curvedConnector3">
            <a:avLst>
              <a:gd name="adj1" fmla="val 50000"/>
            </a:avLst>
          </a:prstGeom>
          <a:ln w="76200">
            <a:solidFill>
              <a:srgbClr val="99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992E51B8-757A-F307-9D52-DEB141A328F9}"/>
              </a:ext>
            </a:extLst>
          </p:cNvPr>
          <p:cNvCxnSpPr>
            <a:cxnSpLocks/>
            <a:stCxn id="11" idx="1"/>
            <a:endCxn id="27" idx="1"/>
          </p:cNvCxnSpPr>
          <p:nvPr/>
        </p:nvCxnSpPr>
        <p:spPr>
          <a:xfrm rot="10800000" flipV="1">
            <a:off x="352421" y="2089975"/>
            <a:ext cx="83336" cy="2776881"/>
          </a:xfrm>
          <a:prstGeom prst="curvedConnector3">
            <a:avLst>
              <a:gd name="adj1" fmla="val 374311"/>
            </a:avLst>
          </a:prstGeom>
          <a:ln w="38100">
            <a:solidFill>
              <a:srgbClr val="48C8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Curved 154">
            <a:extLst>
              <a:ext uri="{FF2B5EF4-FFF2-40B4-BE49-F238E27FC236}">
                <a16:creationId xmlns:a16="http://schemas.microsoft.com/office/drawing/2014/main" id="{AC6B8E5B-4C55-463C-72EB-A21FCB1D3410}"/>
              </a:ext>
            </a:extLst>
          </p:cNvPr>
          <p:cNvCxnSpPr>
            <a:cxnSpLocks/>
            <a:stCxn id="27" idx="3"/>
            <a:endCxn id="540" idx="1"/>
          </p:cNvCxnSpPr>
          <p:nvPr/>
        </p:nvCxnSpPr>
        <p:spPr>
          <a:xfrm>
            <a:off x="1775905" y="4866857"/>
            <a:ext cx="737616" cy="481030"/>
          </a:xfrm>
          <a:prstGeom prst="curved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Curved 166">
            <a:extLst>
              <a:ext uri="{FF2B5EF4-FFF2-40B4-BE49-F238E27FC236}">
                <a16:creationId xmlns:a16="http://schemas.microsoft.com/office/drawing/2014/main" id="{1A08544F-0792-8DC8-8168-39535AB9E6B7}"/>
              </a:ext>
            </a:extLst>
          </p:cNvPr>
          <p:cNvCxnSpPr>
            <a:cxnSpLocks/>
            <a:stCxn id="25" idx="1"/>
            <a:endCxn id="540" idx="7"/>
          </p:cNvCxnSpPr>
          <p:nvPr/>
        </p:nvCxnSpPr>
        <p:spPr>
          <a:xfrm rot="10800000" flipV="1">
            <a:off x="4466329" y="4830793"/>
            <a:ext cx="524230" cy="517094"/>
          </a:xfrm>
          <a:prstGeom prst="curved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Curved 169">
            <a:extLst>
              <a:ext uri="{FF2B5EF4-FFF2-40B4-BE49-F238E27FC236}">
                <a16:creationId xmlns:a16="http://schemas.microsoft.com/office/drawing/2014/main" id="{B189E071-C706-311B-0998-87CCE9503E1D}"/>
              </a:ext>
            </a:extLst>
          </p:cNvPr>
          <p:cNvCxnSpPr>
            <a:cxnSpLocks/>
            <a:stCxn id="540" idx="3"/>
            <a:endCxn id="24" idx="3"/>
          </p:cNvCxnSpPr>
          <p:nvPr/>
        </p:nvCxnSpPr>
        <p:spPr>
          <a:xfrm rot="5400000" flipH="1">
            <a:off x="1839963" y="5925348"/>
            <a:ext cx="499295" cy="847820"/>
          </a:xfrm>
          <a:prstGeom prst="curvedConnector4">
            <a:avLst>
              <a:gd name="adj1" fmla="val -45785"/>
              <a:gd name="adj2" fmla="val 73852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Curved 201">
            <a:extLst>
              <a:ext uri="{FF2B5EF4-FFF2-40B4-BE49-F238E27FC236}">
                <a16:creationId xmlns:a16="http://schemas.microsoft.com/office/drawing/2014/main" id="{269881A7-B32D-A7B4-790D-ED6EFFA33195}"/>
              </a:ext>
            </a:extLst>
          </p:cNvPr>
          <p:cNvCxnSpPr>
            <a:cxnSpLocks/>
            <a:stCxn id="7" idx="2"/>
            <a:endCxn id="536" idx="6"/>
          </p:cNvCxnSpPr>
          <p:nvPr/>
        </p:nvCxnSpPr>
        <p:spPr>
          <a:xfrm rot="5400000">
            <a:off x="2424441" y="2671487"/>
            <a:ext cx="311478" cy="1126996"/>
          </a:xfrm>
          <a:prstGeom prst="curvedConnector2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562F8F39-7610-4165-3434-E596470561F3}"/>
              </a:ext>
            </a:extLst>
          </p:cNvPr>
          <p:cNvCxnSpPr>
            <a:cxnSpLocks/>
            <a:stCxn id="536" idx="4"/>
            <a:endCxn id="8" idx="2"/>
          </p:cNvCxnSpPr>
          <p:nvPr/>
        </p:nvCxnSpPr>
        <p:spPr>
          <a:xfrm rot="5400000" flipH="1" flipV="1">
            <a:off x="2392611" y="2617284"/>
            <a:ext cx="80559" cy="2597995"/>
          </a:xfrm>
          <a:prstGeom prst="curvedConnector3">
            <a:avLst>
              <a:gd name="adj1" fmla="val -283767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FA18F863-410E-A3FC-7417-51B503ABD08F}"/>
              </a:ext>
            </a:extLst>
          </p:cNvPr>
          <p:cNvCxnSpPr>
            <a:cxnSpLocks/>
            <a:stCxn id="536" idx="7"/>
            <a:endCxn id="11" idx="2"/>
          </p:cNvCxnSpPr>
          <p:nvPr/>
        </p:nvCxnSpPr>
        <p:spPr>
          <a:xfrm rot="16200000" flipV="1">
            <a:off x="1271785" y="2504282"/>
            <a:ext cx="710516" cy="262153"/>
          </a:xfrm>
          <a:prstGeom prst="curvedConnector3">
            <a:avLst>
              <a:gd name="adj1" fmla="val 50000"/>
            </a:avLst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Curved 275">
            <a:extLst>
              <a:ext uri="{FF2B5EF4-FFF2-40B4-BE49-F238E27FC236}">
                <a16:creationId xmlns:a16="http://schemas.microsoft.com/office/drawing/2014/main" id="{9D10419D-43BF-260C-040D-A5EE196EA052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 rot="16200000" flipV="1">
            <a:off x="8660549" y="3986047"/>
            <a:ext cx="1634483" cy="2012564"/>
          </a:xfrm>
          <a:prstGeom prst="curvedConnector3">
            <a:avLst>
              <a:gd name="adj1" fmla="val 50000"/>
            </a:avLst>
          </a:prstGeom>
          <a:ln w="76200">
            <a:solidFill>
              <a:srgbClr val="D6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: Curved 278">
            <a:extLst>
              <a:ext uri="{FF2B5EF4-FFF2-40B4-BE49-F238E27FC236}">
                <a16:creationId xmlns:a16="http://schemas.microsoft.com/office/drawing/2014/main" id="{111072E2-CDE9-1871-9034-3EB85BA36C6B}"/>
              </a:ext>
            </a:extLst>
          </p:cNvPr>
          <p:cNvCxnSpPr>
            <a:cxnSpLocks/>
            <a:stCxn id="15" idx="0"/>
            <a:endCxn id="565" idx="6"/>
          </p:cNvCxnSpPr>
          <p:nvPr/>
        </p:nvCxnSpPr>
        <p:spPr>
          <a:xfrm rot="16200000" flipV="1">
            <a:off x="9649650" y="4975148"/>
            <a:ext cx="393897" cy="1274948"/>
          </a:xfrm>
          <a:prstGeom prst="curvedConnector2">
            <a:avLst/>
          </a:prstGeom>
          <a:ln w="76200">
            <a:solidFill>
              <a:srgbClr val="D6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Curved 285">
            <a:extLst>
              <a:ext uri="{FF2B5EF4-FFF2-40B4-BE49-F238E27FC236}">
                <a16:creationId xmlns:a16="http://schemas.microsoft.com/office/drawing/2014/main" id="{C885AA74-2177-3D9E-E38D-2A3CC9476E38}"/>
              </a:ext>
            </a:extLst>
          </p:cNvPr>
          <p:cNvCxnSpPr>
            <a:cxnSpLocks/>
            <a:stCxn id="565" idx="5"/>
            <a:endCxn id="15" idx="1"/>
          </p:cNvCxnSpPr>
          <p:nvPr/>
        </p:nvCxnSpPr>
        <p:spPr>
          <a:xfrm rot="16200000" flipH="1">
            <a:off x="9114034" y="5584032"/>
            <a:ext cx="421141" cy="683120"/>
          </a:xfrm>
          <a:prstGeom prst="curvedConnector2">
            <a:avLst/>
          </a:prstGeom>
          <a:ln w="76200">
            <a:solidFill>
              <a:srgbClr val="D64E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nector: Curved 458">
            <a:extLst>
              <a:ext uri="{FF2B5EF4-FFF2-40B4-BE49-F238E27FC236}">
                <a16:creationId xmlns:a16="http://schemas.microsoft.com/office/drawing/2014/main" id="{C12B9FBF-14BF-591D-3B09-D31AA42EF7C3}"/>
              </a:ext>
            </a:extLst>
          </p:cNvPr>
          <p:cNvCxnSpPr>
            <a:cxnSpLocks/>
            <a:stCxn id="15" idx="1"/>
            <a:endCxn id="25" idx="3"/>
          </p:cNvCxnSpPr>
          <p:nvPr/>
        </p:nvCxnSpPr>
        <p:spPr>
          <a:xfrm rot="10800000">
            <a:off x="6170584" y="4830793"/>
            <a:ext cx="3495581" cy="1305370"/>
          </a:xfrm>
          <a:prstGeom prst="curvedConnector3">
            <a:avLst>
              <a:gd name="adj1" fmla="val 6706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Title 1">
            <a:extLst>
              <a:ext uri="{FF2B5EF4-FFF2-40B4-BE49-F238E27FC236}">
                <a16:creationId xmlns:a16="http://schemas.microsoft.com/office/drawing/2014/main" id="{1DABDFC3-D2EF-F321-7363-51B3510F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1" cy="770981"/>
          </a:xfrm>
        </p:spPr>
        <p:txBody>
          <a:bodyPr>
            <a:normAutofit/>
          </a:bodyPr>
          <a:lstStyle/>
          <a:p>
            <a:r>
              <a:rPr lang="en-US" dirty="0"/>
              <a:t>Level-1 data flow diagram</a:t>
            </a:r>
            <a:endParaRPr lang="en-IN" dirty="0"/>
          </a:p>
        </p:txBody>
      </p:sp>
      <p:sp>
        <p:nvSpPr>
          <p:cNvPr id="536" name="Circle: Hollow 535">
            <a:extLst>
              <a:ext uri="{FF2B5EF4-FFF2-40B4-BE49-F238E27FC236}">
                <a16:creationId xmlns:a16="http://schemas.microsoft.com/office/drawing/2014/main" id="{DE5F7F4A-CCCE-CFAD-6F80-5A5C4B66DD3C}"/>
              </a:ext>
            </a:extLst>
          </p:cNvPr>
          <p:cNvSpPr/>
          <p:nvPr/>
        </p:nvSpPr>
        <p:spPr>
          <a:xfrm>
            <a:off x="251105" y="2824887"/>
            <a:ext cx="1765577" cy="1131674"/>
          </a:xfrm>
          <a:prstGeom prst="donut">
            <a:avLst>
              <a:gd name="adj" fmla="val 3722"/>
            </a:avLst>
          </a:prstGeom>
          <a:solidFill>
            <a:srgbClr val="00B0F0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40" name="Circle: Hollow 539">
            <a:extLst>
              <a:ext uri="{FF2B5EF4-FFF2-40B4-BE49-F238E27FC236}">
                <a16:creationId xmlns:a16="http://schemas.microsoft.com/office/drawing/2014/main" id="{AF52F5E6-0510-FDC2-6662-B8EB08606333}"/>
              </a:ext>
            </a:extLst>
          </p:cNvPr>
          <p:cNvSpPr/>
          <p:nvPr/>
        </p:nvSpPr>
        <p:spPr>
          <a:xfrm>
            <a:off x="2109081" y="5088792"/>
            <a:ext cx="2761688" cy="1769208"/>
          </a:xfrm>
          <a:prstGeom prst="donut">
            <a:avLst>
              <a:gd name="adj" fmla="val 2992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565" name="Circle: Hollow 564">
            <a:extLst>
              <a:ext uri="{FF2B5EF4-FFF2-40B4-BE49-F238E27FC236}">
                <a16:creationId xmlns:a16="http://schemas.microsoft.com/office/drawing/2014/main" id="{9AB1E690-A562-C141-7830-96AA02492208}"/>
              </a:ext>
            </a:extLst>
          </p:cNvPr>
          <p:cNvSpPr/>
          <p:nvPr/>
        </p:nvSpPr>
        <p:spPr>
          <a:xfrm>
            <a:off x="7665352" y="4992329"/>
            <a:ext cx="1543772" cy="846687"/>
          </a:xfrm>
          <a:prstGeom prst="donut">
            <a:avLst>
              <a:gd name="adj" fmla="val 4832"/>
            </a:avLst>
          </a:prstGeom>
          <a:solidFill>
            <a:srgbClr val="D64E4E"/>
          </a:solidFill>
          <a:ln>
            <a:solidFill>
              <a:srgbClr val="D64E4E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  <p:sp>
        <p:nvSpPr>
          <p:cNvPr id="572" name="Circle: Hollow 571">
            <a:extLst>
              <a:ext uri="{FF2B5EF4-FFF2-40B4-BE49-F238E27FC236}">
                <a16:creationId xmlns:a16="http://schemas.microsoft.com/office/drawing/2014/main" id="{273FF1D6-4A19-417D-340E-2C5E07DE333D}"/>
              </a:ext>
            </a:extLst>
          </p:cNvPr>
          <p:cNvSpPr/>
          <p:nvPr/>
        </p:nvSpPr>
        <p:spPr>
          <a:xfrm>
            <a:off x="10738162" y="4684028"/>
            <a:ext cx="1341295" cy="846687"/>
          </a:xfrm>
          <a:prstGeom prst="donut">
            <a:avLst>
              <a:gd name="adj" fmla="val 4832"/>
            </a:avLst>
          </a:prstGeom>
          <a:solidFill>
            <a:srgbClr val="D64E4E"/>
          </a:solidFill>
          <a:ln>
            <a:solidFill>
              <a:srgbClr val="D64E4E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79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145</TotalTime>
  <Words>116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Consolas</vt:lpstr>
      <vt:lpstr>Rockwell</vt:lpstr>
      <vt:lpstr>Damask</vt:lpstr>
      <vt:lpstr>Data Flow Diagram</vt:lpstr>
      <vt:lpstr>Level-0 data flow diagram </vt:lpstr>
      <vt:lpstr>Level-1 data 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Ravish Ranjan</dc:creator>
  <cp:lastModifiedBy>Ravish Ranjan</cp:lastModifiedBy>
  <cp:revision>4</cp:revision>
  <dcterms:created xsi:type="dcterms:W3CDTF">2023-03-12T15:43:17Z</dcterms:created>
  <dcterms:modified xsi:type="dcterms:W3CDTF">2023-03-18T10:33:08Z</dcterms:modified>
</cp:coreProperties>
</file>