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0" autoAdjust="0"/>
    <p:restoredTop sz="96236" autoAdjust="0"/>
  </p:normalViewPr>
  <p:slideViewPr>
    <p:cSldViewPr snapToGrid="0">
      <p:cViewPr varScale="1">
        <p:scale>
          <a:sx n="92" d="100"/>
          <a:sy n="92" d="100"/>
        </p:scale>
        <p:origin x="68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17.07.2025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17.07.2025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17.07.2025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17.07.2025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17.07.2025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17.07.2025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17.07.2025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17.07.2025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17.07.2025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17.07.2025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17.07.2025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17.07.2025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r>
              <a:rPr lang="nb-NO" dirty="0"/>
              <a:t>Ravish Kumar</a:t>
            </a:r>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560</TotalTime>
  <Words>614</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RAVISH KUMAR</cp:lastModifiedBy>
  <cp:revision>2</cp:revision>
  <dcterms:created xsi:type="dcterms:W3CDTF">2024-07-20T13:50:58Z</dcterms:created>
  <dcterms:modified xsi:type="dcterms:W3CDTF">2025-07-17T07:27:44Z</dcterms:modified>
</cp:coreProperties>
</file>