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22_8739B027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86" r:id="rId6"/>
    <p:sldId id="287" r:id="rId7"/>
    <p:sldId id="288" r:id="rId8"/>
    <p:sldId id="291" r:id="rId9"/>
    <p:sldId id="292" r:id="rId10"/>
    <p:sldId id="289" r:id="rId11"/>
    <p:sldId id="290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00485D4-140F-1345-E092-5844500B0EA1}" name="Ravish Sood" initials="RS" userId="e2e0696861f03a2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89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38" y="6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h Sood" userId="e2e0696861f03a25" providerId="LiveId" clId="{97502164-1C7C-4B90-BEDE-9EC985AE25CC}"/>
    <pc:docChg chg="undo custSel addSld delSld modSld sldOrd">
      <pc:chgData name="Ravish Sood" userId="e2e0696861f03a25" providerId="LiveId" clId="{97502164-1C7C-4B90-BEDE-9EC985AE25CC}" dt="2023-12-10T21:15:30.009" v="1256"/>
      <pc:docMkLst>
        <pc:docMk/>
      </pc:docMkLst>
      <pc:sldChg chg="modSp mod">
        <pc:chgData name="Ravish Sood" userId="e2e0696861f03a25" providerId="LiveId" clId="{97502164-1C7C-4B90-BEDE-9EC985AE25CC}" dt="2023-12-10T10:13:23.599" v="16" actId="20577"/>
        <pc:sldMkLst>
          <pc:docMk/>
          <pc:sldMk cId="4097023305" sldId="284"/>
        </pc:sldMkLst>
        <pc:spChg chg="mod">
          <ac:chgData name="Ravish Sood" userId="e2e0696861f03a25" providerId="LiveId" clId="{97502164-1C7C-4B90-BEDE-9EC985AE25CC}" dt="2023-12-10T10:13:23.599" v="16" actId="20577"/>
          <ac:spMkLst>
            <pc:docMk/>
            <pc:sldMk cId="4097023305" sldId="284"/>
            <ac:spMk id="26" creationId="{06930851-3EE7-5B25-F590-CCB7467A2094}"/>
          </ac:spMkLst>
        </pc:spChg>
      </pc:sldChg>
      <pc:sldChg chg="modSp mod">
        <pc:chgData name="Ravish Sood" userId="e2e0696861f03a25" providerId="LiveId" clId="{97502164-1C7C-4B90-BEDE-9EC985AE25CC}" dt="2023-12-10T21:13:34.144" v="1227" actId="20577"/>
        <pc:sldMkLst>
          <pc:docMk/>
          <pc:sldMk cId="681978606" sldId="286"/>
        </pc:sldMkLst>
        <pc:spChg chg="mod">
          <ac:chgData name="Ravish Sood" userId="e2e0696861f03a25" providerId="LiveId" clId="{97502164-1C7C-4B90-BEDE-9EC985AE25CC}" dt="2023-12-10T21:11:48.784" v="1224" actId="108"/>
          <ac:spMkLst>
            <pc:docMk/>
            <pc:sldMk cId="681978606" sldId="286"/>
            <ac:spMk id="2" creationId="{830B3421-27E8-64F7-C72E-A20B3B5BFD28}"/>
          </ac:spMkLst>
        </pc:spChg>
        <pc:spChg chg="mod">
          <ac:chgData name="Ravish Sood" userId="e2e0696861f03a25" providerId="LiveId" clId="{97502164-1C7C-4B90-BEDE-9EC985AE25CC}" dt="2023-12-10T21:07:27.556" v="1184" actId="2711"/>
          <ac:spMkLst>
            <pc:docMk/>
            <pc:sldMk cId="681978606" sldId="286"/>
            <ac:spMk id="8" creationId="{06974E3C-F63F-9F93-EE35-CD5E465CD080}"/>
          </ac:spMkLst>
        </pc:spChg>
        <pc:spChg chg="mod">
          <ac:chgData name="Ravish Sood" userId="e2e0696861f03a25" providerId="LiveId" clId="{97502164-1C7C-4B90-BEDE-9EC985AE25CC}" dt="2023-12-10T21:07:36.244" v="1185" actId="108"/>
          <ac:spMkLst>
            <pc:docMk/>
            <pc:sldMk cId="681978606" sldId="286"/>
            <ac:spMk id="9" creationId="{482D95C9-142A-BF9A-3602-F4AB11608174}"/>
          </ac:spMkLst>
        </pc:spChg>
        <pc:spChg chg="mod">
          <ac:chgData name="Ravish Sood" userId="e2e0696861f03a25" providerId="LiveId" clId="{97502164-1C7C-4B90-BEDE-9EC985AE25CC}" dt="2023-12-10T21:07:39.023" v="1186" actId="108"/>
          <ac:spMkLst>
            <pc:docMk/>
            <pc:sldMk cId="681978606" sldId="286"/>
            <ac:spMk id="10" creationId="{DD2F5204-1928-06AD-9878-6DD27D5DF27D}"/>
          </ac:spMkLst>
        </pc:spChg>
        <pc:spChg chg="mod">
          <ac:chgData name="Ravish Sood" userId="e2e0696861f03a25" providerId="LiveId" clId="{97502164-1C7C-4B90-BEDE-9EC985AE25CC}" dt="2023-12-10T21:07:40.980" v="1187" actId="108"/>
          <ac:spMkLst>
            <pc:docMk/>
            <pc:sldMk cId="681978606" sldId="286"/>
            <ac:spMk id="11" creationId="{64977FAA-28B8-34BB-09CE-CCE6C8C73D62}"/>
          </ac:spMkLst>
        </pc:spChg>
        <pc:spChg chg="mod">
          <ac:chgData name="Ravish Sood" userId="e2e0696861f03a25" providerId="LiveId" clId="{97502164-1C7C-4B90-BEDE-9EC985AE25CC}" dt="2023-12-10T21:07:47.731" v="1188" actId="108"/>
          <ac:spMkLst>
            <pc:docMk/>
            <pc:sldMk cId="681978606" sldId="286"/>
            <ac:spMk id="12" creationId="{8B9D1FB0-0B3C-DCCA-CB4F-4FEAE1317B81}"/>
          </ac:spMkLst>
        </pc:spChg>
        <pc:spChg chg="mod">
          <ac:chgData name="Ravish Sood" userId="e2e0696861f03a25" providerId="LiveId" clId="{97502164-1C7C-4B90-BEDE-9EC985AE25CC}" dt="2023-12-10T21:13:34.144" v="1227" actId="20577"/>
          <ac:spMkLst>
            <pc:docMk/>
            <pc:sldMk cId="681978606" sldId="286"/>
            <ac:spMk id="14" creationId="{DE3B97B2-F540-9F02-5569-597A7E7B6E59}"/>
          </ac:spMkLst>
        </pc:spChg>
      </pc:sldChg>
      <pc:sldChg chg="delSp modSp mod">
        <pc:chgData name="Ravish Sood" userId="e2e0696861f03a25" providerId="LiveId" clId="{97502164-1C7C-4B90-BEDE-9EC985AE25CC}" dt="2023-12-10T21:13:55.069" v="1229" actId="478"/>
        <pc:sldMkLst>
          <pc:docMk/>
          <pc:sldMk cId="3024891910" sldId="287"/>
        </pc:sldMkLst>
        <pc:spChg chg="mod">
          <ac:chgData name="Ravish Sood" userId="e2e0696861f03a25" providerId="LiveId" clId="{97502164-1C7C-4B90-BEDE-9EC985AE25CC}" dt="2023-12-10T21:11:45.238" v="1223" actId="108"/>
          <ac:spMkLst>
            <pc:docMk/>
            <pc:sldMk cId="3024891910" sldId="287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13:51.803" v="1228" actId="478"/>
          <ac:spMkLst>
            <pc:docMk/>
            <pc:sldMk cId="3024891910" sldId="287"/>
            <ac:spMk id="4" creationId="{B7DFE6D0-7E1B-1BE0-70CF-4D83190862E3}"/>
          </ac:spMkLst>
        </pc:spChg>
        <pc:spChg chg="del">
          <ac:chgData name="Ravish Sood" userId="e2e0696861f03a25" providerId="LiveId" clId="{97502164-1C7C-4B90-BEDE-9EC985AE25CC}" dt="2023-12-10T21:13:55.069" v="1229" actId="478"/>
          <ac:spMkLst>
            <pc:docMk/>
            <pc:sldMk cId="3024891910" sldId="287"/>
            <ac:spMk id="5" creationId="{6F66AF13-131A-418F-F576-E04C87D8C8CB}"/>
          </ac:spMkLst>
        </pc:spChg>
        <pc:spChg chg="mod">
          <ac:chgData name="Ravish Sood" userId="e2e0696861f03a25" providerId="LiveId" clId="{97502164-1C7C-4B90-BEDE-9EC985AE25CC}" dt="2023-12-10T21:08:28.406" v="1194" actId="120"/>
          <ac:spMkLst>
            <pc:docMk/>
            <pc:sldMk cId="3024891910" sldId="287"/>
            <ac:spMk id="6" creationId="{C910A1DF-194F-FAD2-45F8-3A05120194B6}"/>
          </ac:spMkLst>
        </pc:spChg>
      </pc:sldChg>
      <pc:sldChg chg="delSp modSp mod">
        <pc:chgData name="Ravish Sood" userId="e2e0696861f03a25" providerId="LiveId" clId="{97502164-1C7C-4B90-BEDE-9EC985AE25CC}" dt="2023-12-10T21:14:05.302" v="1231" actId="478"/>
        <pc:sldMkLst>
          <pc:docMk/>
          <pc:sldMk cId="911803554" sldId="288"/>
        </pc:sldMkLst>
        <pc:spChg chg="mod">
          <ac:chgData name="Ravish Sood" userId="e2e0696861f03a25" providerId="LiveId" clId="{97502164-1C7C-4B90-BEDE-9EC985AE25CC}" dt="2023-12-10T21:11:42.128" v="1222" actId="108"/>
          <ac:spMkLst>
            <pc:docMk/>
            <pc:sldMk cId="911803554" sldId="288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14:02.693" v="1230" actId="478"/>
          <ac:spMkLst>
            <pc:docMk/>
            <pc:sldMk cId="911803554" sldId="288"/>
            <ac:spMk id="4" creationId="{B7DFE6D0-7E1B-1BE0-70CF-4D83190862E3}"/>
          </ac:spMkLst>
        </pc:spChg>
        <pc:spChg chg="del">
          <ac:chgData name="Ravish Sood" userId="e2e0696861f03a25" providerId="LiveId" clId="{97502164-1C7C-4B90-BEDE-9EC985AE25CC}" dt="2023-12-10T21:14:05.302" v="1231" actId="478"/>
          <ac:spMkLst>
            <pc:docMk/>
            <pc:sldMk cId="911803554" sldId="288"/>
            <ac:spMk id="5" creationId="{6F66AF13-131A-418F-F576-E04C87D8C8CB}"/>
          </ac:spMkLst>
        </pc:spChg>
        <pc:spChg chg="mod">
          <ac:chgData name="Ravish Sood" userId="e2e0696861f03a25" providerId="LiveId" clId="{97502164-1C7C-4B90-BEDE-9EC985AE25CC}" dt="2023-12-10T21:08:54.412" v="1198" actId="12"/>
          <ac:spMkLst>
            <pc:docMk/>
            <pc:sldMk cId="911803554" sldId="288"/>
            <ac:spMk id="6" creationId="{C910A1DF-194F-FAD2-45F8-3A05120194B6}"/>
          </ac:spMkLst>
        </pc:spChg>
      </pc:sldChg>
      <pc:sldChg chg="delSp modSp add del mod">
        <pc:chgData name="Ravish Sood" userId="e2e0696861f03a25" providerId="LiveId" clId="{97502164-1C7C-4B90-BEDE-9EC985AE25CC}" dt="2023-12-10T21:14:29.211" v="1237" actId="478"/>
        <pc:sldMkLst>
          <pc:docMk/>
          <pc:sldMk cId="3744498271" sldId="289"/>
        </pc:sldMkLst>
        <pc:spChg chg="mod">
          <ac:chgData name="Ravish Sood" userId="e2e0696861f03a25" providerId="LiveId" clId="{97502164-1C7C-4B90-BEDE-9EC985AE25CC}" dt="2023-12-10T21:11:14.984" v="1218" actId="108"/>
          <ac:spMkLst>
            <pc:docMk/>
            <pc:sldMk cId="3744498271" sldId="289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14:26.399" v="1236" actId="478"/>
          <ac:spMkLst>
            <pc:docMk/>
            <pc:sldMk cId="3744498271" sldId="289"/>
            <ac:spMk id="4" creationId="{B7DFE6D0-7E1B-1BE0-70CF-4D83190862E3}"/>
          </ac:spMkLst>
        </pc:spChg>
        <pc:spChg chg="del">
          <ac:chgData name="Ravish Sood" userId="e2e0696861f03a25" providerId="LiveId" clId="{97502164-1C7C-4B90-BEDE-9EC985AE25CC}" dt="2023-12-10T21:14:29.211" v="1237" actId="478"/>
          <ac:spMkLst>
            <pc:docMk/>
            <pc:sldMk cId="3744498271" sldId="289"/>
            <ac:spMk id="5" creationId="{6F66AF13-131A-418F-F576-E04C87D8C8CB}"/>
          </ac:spMkLst>
        </pc:spChg>
        <pc:spChg chg="mod">
          <ac:chgData name="Ravish Sood" userId="e2e0696861f03a25" providerId="LiveId" clId="{97502164-1C7C-4B90-BEDE-9EC985AE25CC}" dt="2023-12-10T21:09:50.884" v="1209" actId="5793"/>
          <ac:spMkLst>
            <pc:docMk/>
            <pc:sldMk cId="3744498271" sldId="289"/>
            <ac:spMk id="6" creationId="{C910A1DF-194F-FAD2-45F8-3A05120194B6}"/>
          </ac:spMkLst>
        </pc:spChg>
      </pc:sldChg>
      <pc:sldChg chg="addSp delSp modSp mod">
        <pc:chgData name="Ravish Sood" userId="e2e0696861f03a25" providerId="LiveId" clId="{97502164-1C7C-4B90-BEDE-9EC985AE25CC}" dt="2023-12-10T21:14:36.165" v="1239" actId="478"/>
        <pc:sldMkLst>
          <pc:docMk/>
          <pc:sldMk cId="2268704807" sldId="290"/>
        </pc:sldMkLst>
        <pc:spChg chg="mod">
          <ac:chgData name="Ravish Sood" userId="e2e0696861f03a25" providerId="LiveId" clId="{97502164-1C7C-4B90-BEDE-9EC985AE25CC}" dt="2023-12-10T21:11:00.248" v="1217" actId="108"/>
          <ac:spMkLst>
            <pc:docMk/>
            <pc:sldMk cId="2268704807" sldId="290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14:33.119" v="1238" actId="478"/>
          <ac:spMkLst>
            <pc:docMk/>
            <pc:sldMk cId="2268704807" sldId="290"/>
            <ac:spMk id="4" creationId="{B7DFE6D0-7E1B-1BE0-70CF-4D83190862E3}"/>
          </ac:spMkLst>
        </pc:spChg>
        <pc:spChg chg="del">
          <ac:chgData name="Ravish Sood" userId="e2e0696861f03a25" providerId="LiveId" clId="{97502164-1C7C-4B90-BEDE-9EC985AE25CC}" dt="2023-12-10T21:14:36.165" v="1239" actId="478"/>
          <ac:spMkLst>
            <pc:docMk/>
            <pc:sldMk cId="2268704807" sldId="290"/>
            <ac:spMk id="5" creationId="{6F66AF13-131A-418F-F576-E04C87D8C8CB}"/>
          </ac:spMkLst>
        </pc:spChg>
        <pc:spChg chg="mod">
          <ac:chgData name="Ravish Sood" userId="e2e0696861f03a25" providerId="LiveId" clId="{97502164-1C7C-4B90-BEDE-9EC985AE25CC}" dt="2023-12-10T21:10:14.188" v="1211" actId="255"/>
          <ac:spMkLst>
            <pc:docMk/>
            <pc:sldMk cId="2268704807" sldId="290"/>
            <ac:spMk id="6" creationId="{C910A1DF-194F-FAD2-45F8-3A05120194B6}"/>
          </ac:spMkLst>
        </pc:spChg>
        <pc:picChg chg="add mod">
          <ac:chgData name="Ravish Sood" userId="e2e0696861f03a25" providerId="LiveId" clId="{97502164-1C7C-4B90-BEDE-9EC985AE25CC}" dt="2023-12-10T20:59:55.560" v="979" actId="1076"/>
          <ac:picMkLst>
            <pc:docMk/>
            <pc:sldMk cId="2268704807" sldId="290"/>
            <ac:picMk id="7" creationId="{C598057D-C19A-98EE-09F2-E1876313C6C0}"/>
          </ac:picMkLst>
        </pc:picChg>
      </pc:sldChg>
      <pc:sldChg chg="delSp modSp mod ord">
        <pc:chgData name="Ravish Sood" userId="e2e0696861f03a25" providerId="LiveId" clId="{97502164-1C7C-4B90-BEDE-9EC985AE25CC}" dt="2023-12-10T21:14:12.161" v="1233" actId="478"/>
        <pc:sldMkLst>
          <pc:docMk/>
          <pc:sldMk cId="1546618014" sldId="291"/>
        </pc:sldMkLst>
        <pc:spChg chg="mod">
          <ac:chgData name="Ravish Sood" userId="e2e0696861f03a25" providerId="LiveId" clId="{97502164-1C7C-4B90-BEDE-9EC985AE25CC}" dt="2023-12-10T21:11:36.004" v="1220" actId="108"/>
          <ac:spMkLst>
            <pc:docMk/>
            <pc:sldMk cId="1546618014" sldId="291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14:09.521" v="1232" actId="478"/>
          <ac:spMkLst>
            <pc:docMk/>
            <pc:sldMk cId="1546618014" sldId="291"/>
            <ac:spMk id="4" creationId="{B7DFE6D0-7E1B-1BE0-70CF-4D83190862E3}"/>
          </ac:spMkLst>
        </pc:spChg>
        <pc:spChg chg="del">
          <ac:chgData name="Ravish Sood" userId="e2e0696861f03a25" providerId="LiveId" clId="{97502164-1C7C-4B90-BEDE-9EC985AE25CC}" dt="2023-12-10T21:14:12.161" v="1233" actId="478"/>
          <ac:spMkLst>
            <pc:docMk/>
            <pc:sldMk cId="1546618014" sldId="291"/>
            <ac:spMk id="5" creationId="{6F66AF13-131A-418F-F576-E04C87D8C8CB}"/>
          </ac:spMkLst>
        </pc:spChg>
        <pc:spChg chg="mod">
          <ac:chgData name="Ravish Sood" userId="e2e0696861f03a25" providerId="LiveId" clId="{97502164-1C7C-4B90-BEDE-9EC985AE25CC}" dt="2023-12-10T21:09:05.755" v="1201" actId="2710"/>
          <ac:spMkLst>
            <pc:docMk/>
            <pc:sldMk cId="1546618014" sldId="291"/>
            <ac:spMk id="6" creationId="{C910A1DF-194F-FAD2-45F8-3A05120194B6}"/>
          </ac:spMkLst>
        </pc:spChg>
      </pc:sldChg>
      <pc:sldChg chg="delSp modSp mod ord">
        <pc:chgData name="Ravish Sood" userId="e2e0696861f03a25" providerId="LiveId" clId="{97502164-1C7C-4B90-BEDE-9EC985AE25CC}" dt="2023-12-10T21:14:21.196" v="1235" actId="478"/>
        <pc:sldMkLst>
          <pc:docMk/>
          <pc:sldMk cId="2839870100" sldId="292"/>
        </pc:sldMkLst>
        <pc:spChg chg="mod">
          <ac:chgData name="Ravish Sood" userId="e2e0696861f03a25" providerId="LiveId" clId="{97502164-1C7C-4B90-BEDE-9EC985AE25CC}" dt="2023-12-10T21:11:29.801" v="1219" actId="108"/>
          <ac:spMkLst>
            <pc:docMk/>
            <pc:sldMk cId="2839870100" sldId="292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14:18.446" v="1234" actId="478"/>
          <ac:spMkLst>
            <pc:docMk/>
            <pc:sldMk cId="2839870100" sldId="292"/>
            <ac:spMk id="4" creationId="{B7DFE6D0-7E1B-1BE0-70CF-4D83190862E3}"/>
          </ac:spMkLst>
        </pc:spChg>
        <pc:spChg chg="del">
          <ac:chgData name="Ravish Sood" userId="e2e0696861f03a25" providerId="LiveId" clId="{97502164-1C7C-4B90-BEDE-9EC985AE25CC}" dt="2023-12-10T21:14:21.196" v="1235" actId="478"/>
          <ac:spMkLst>
            <pc:docMk/>
            <pc:sldMk cId="2839870100" sldId="292"/>
            <ac:spMk id="5" creationId="{6F66AF13-131A-418F-F576-E04C87D8C8CB}"/>
          </ac:spMkLst>
        </pc:spChg>
        <pc:spChg chg="mod">
          <ac:chgData name="Ravish Sood" userId="e2e0696861f03a25" providerId="LiveId" clId="{97502164-1C7C-4B90-BEDE-9EC985AE25CC}" dt="2023-12-10T21:09:26.615" v="1204" actId="2710"/>
          <ac:spMkLst>
            <pc:docMk/>
            <pc:sldMk cId="2839870100" sldId="292"/>
            <ac:spMk id="6" creationId="{C910A1DF-194F-FAD2-45F8-3A05120194B6}"/>
          </ac:spMkLst>
        </pc:spChg>
      </pc:sldChg>
      <pc:sldChg chg="del">
        <pc:chgData name="Ravish Sood" userId="e2e0696861f03a25" providerId="LiveId" clId="{97502164-1C7C-4B90-BEDE-9EC985AE25CC}" dt="2023-12-10T20:58:48.441" v="973" actId="47"/>
        <pc:sldMkLst>
          <pc:docMk/>
          <pc:sldMk cId="1023810982" sldId="293"/>
        </pc:sldMkLst>
      </pc:sldChg>
      <pc:sldChg chg="delSp modSp add mod">
        <pc:chgData name="Ravish Sood" userId="e2e0696861f03a25" providerId="LiveId" clId="{97502164-1C7C-4B90-BEDE-9EC985AE25CC}" dt="2023-12-10T21:15:24.665" v="1254" actId="20577"/>
        <pc:sldMkLst>
          <pc:docMk/>
          <pc:sldMk cId="3063363212" sldId="293"/>
        </pc:sldMkLst>
        <pc:spChg chg="mod">
          <ac:chgData name="Ravish Sood" userId="e2e0696861f03a25" providerId="LiveId" clId="{97502164-1C7C-4B90-BEDE-9EC985AE25CC}" dt="2023-12-10T21:10:31.916" v="1216" actId="20577"/>
          <ac:spMkLst>
            <pc:docMk/>
            <pc:sldMk cId="3063363212" sldId="293"/>
            <ac:spMk id="2" creationId="{BB4A3CD3-CE4D-65AD-F275-B3DA2394ECDC}"/>
          </ac:spMkLst>
        </pc:spChg>
        <pc:spChg chg="mod">
          <ac:chgData name="Ravish Sood" userId="e2e0696861f03a25" providerId="LiveId" clId="{97502164-1C7C-4B90-BEDE-9EC985AE25CC}" dt="2023-12-10T21:15:24.665" v="1254" actId="20577"/>
          <ac:spMkLst>
            <pc:docMk/>
            <pc:sldMk cId="3063363212" sldId="293"/>
            <ac:spMk id="6" creationId="{C910A1DF-194F-FAD2-45F8-3A05120194B6}"/>
          </ac:spMkLst>
        </pc:spChg>
        <pc:picChg chg="del">
          <ac:chgData name="Ravish Sood" userId="e2e0696861f03a25" providerId="LiveId" clId="{97502164-1C7C-4B90-BEDE-9EC985AE25CC}" dt="2023-12-10T21:03:18.622" v="1089" actId="478"/>
          <ac:picMkLst>
            <pc:docMk/>
            <pc:sldMk cId="3063363212" sldId="293"/>
            <ac:picMk id="7" creationId="{C598057D-C19A-98EE-09F2-E1876313C6C0}"/>
          </ac:picMkLst>
        </pc:picChg>
      </pc:sldChg>
      <pc:sldChg chg="addSp delSp modSp add mod ord">
        <pc:chgData name="Ravish Sood" userId="e2e0696861f03a25" providerId="LiveId" clId="{97502164-1C7C-4B90-BEDE-9EC985AE25CC}" dt="2023-12-10T21:15:30.009" v="1256"/>
        <pc:sldMkLst>
          <pc:docMk/>
          <pc:sldMk cId="1515430109" sldId="294"/>
        </pc:sldMkLst>
        <pc:spChg chg="mod">
          <ac:chgData name="Ravish Sood" userId="e2e0696861f03a25" providerId="LiveId" clId="{97502164-1C7C-4B90-BEDE-9EC985AE25CC}" dt="2023-12-10T21:04:31.638" v="1153" actId="20577"/>
          <ac:spMkLst>
            <pc:docMk/>
            <pc:sldMk cId="1515430109" sldId="294"/>
            <ac:spMk id="2" creationId="{BB4A3CD3-CE4D-65AD-F275-B3DA2394ECDC}"/>
          </ac:spMkLst>
        </pc:spChg>
        <pc:spChg chg="del">
          <ac:chgData name="Ravish Sood" userId="e2e0696861f03a25" providerId="LiveId" clId="{97502164-1C7C-4B90-BEDE-9EC985AE25CC}" dt="2023-12-10T21:04:35.388" v="1154" actId="478"/>
          <ac:spMkLst>
            <pc:docMk/>
            <pc:sldMk cId="1515430109" sldId="294"/>
            <ac:spMk id="6" creationId="{C910A1DF-194F-FAD2-45F8-3A05120194B6}"/>
          </ac:spMkLst>
        </pc:spChg>
        <pc:spChg chg="add mod">
          <ac:chgData name="Ravish Sood" userId="e2e0696861f03a25" providerId="LiveId" clId="{97502164-1C7C-4B90-BEDE-9EC985AE25CC}" dt="2023-12-10T21:06:53.059" v="1183" actId="5793"/>
          <ac:spMkLst>
            <pc:docMk/>
            <pc:sldMk cId="1515430109" sldId="294"/>
            <ac:spMk id="8" creationId="{ABE17A6B-E7A4-0878-4F65-6306F6C08F1A}"/>
          </ac:spMkLst>
        </pc:spChg>
      </pc:sldChg>
      <pc:sldChg chg="add del">
        <pc:chgData name="Ravish Sood" userId="e2e0696861f03a25" providerId="LiveId" clId="{97502164-1C7C-4B90-BEDE-9EC985AE25CC}" dt="2023-12-10T20:58:49.629" v="974" actId="47"/>
        <pc:sldMkLst>
          <pc:docMk/>
          <pc:sldMk cId="3235018215" sldId="294"/>
        </pc:sldMkLst>
      </pc:sldChg>
      <pc:sldChg chg="add del">
        <pc:chgData name="Ravish Sood" userId="e2e0696861f03a25" providerId="LiveId" clId="{97502164-1C7C-4B90-BEDE-9EC985AE25CC}" dt="2023-12-10T20:58:51.191" v="975" actId="47"/>
        <pc:sldMkLst>
          <pc:docMk/>
          <pc:sldMk cId="1925138048" sldId="295"/>
        </pc:sldMkLst>
      </pc:sldChg>
    </pc:docChg>
  </pc:docChgLst>
</pc:chgInfo>
</file>

<file path=ppt/comments/modernComment_122_8739B0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D8AF0F-58ED-4E3A-A6E4-889B90DCFBC5}" authorId="{900485D4-140F-1345-E092-5844500B0EA1}" created="2023-12-06T08:16:30.456">
    <pc:sldMkLst xmlns:pc="http://schemas.microsoft.com/office/powerpoint/2013/main/command">
      <pc:docMk/>
      <pc:sldMk cId="2268704807" sldId="290"/>
    </pc:sldMkLst>
    <p188:txBody>
      <a:bodyPr/>
      <a:lstStyle/>
      <a:p>
        <a:r>
          <a:rPr lang="en-IN"/>
          <a:t>Adam optimization algorithm, with the "W" standing for "Weight Decay." Weight decay is a regularization term that penalizes large weights in a neural network to prevent overfitting. The AdamW optimizer incorporates weight decay directly into the update step of the Adam algorithm.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22_8739B02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5306250" cy="1709928"/>
          </a:xfrm>
        </p:spPr>
        <p:txBody>
          <a:bodyPr/>
          <a:lstStyle/>
          <a:p>
            <a:r>
              <a:rPr lang="en-IN" sz="4400" b="1" i="0" dirty="0" err="1">
                <a:effectLst/>
                <a:latin typeface="+mn-lt"/>
                <a:ea typeface="NSimSun" panose="02010609030101010101" pitchFamily="49" charset="-122"/>
              </a:rPr>
              <a:t>MultiVerseTranslate</a:t>
            </a:r>
            <a:r>
              <a:rPr lang="en-IN" sz="4400" b="1" i="0" dirty="0">
                <a:effectLst/>
                <a:latin typeface="+mn-lt"/>
                <a:ea typeface="NSimSun" panose="02010609030101010101" pitchFamily="49" charset="-122"/>
              </a:rPr>
              <a:t>: </a:t>
            </a:r>
            <a:br>
              <a:rPr lang="en-IN" sz="4400" b="1" i="0" dirty="0">
                <a:effectLst/>
                <a:latin typeface="+mn-lt"/>
                <a:ea typeface="NSimSun" panose="02010609030101010101" pitchFamily="49" charset="-122"/>
              </a:rPr>
            </a:br>
            <a:r>
              <a:rPr lang="en-IN" sz="4400" b="1" i="0" dirty="0">
                <a:effectLst/>
                <a:latin typeface="+mn-lt"/>
                <a:ea typeface="NSimSun" panose="02010609030101010101" pitchFamily="49" charset="-122"/>
              </a:rPr>
              <a:t>Beyond Boundaries</a:t>
            </a:r>
            <a:endParaRPr lang="en-US" sz="4400" dirty="0">
              <a:latin typeface="+mn-lt"/>
              <a:ea typeface="NSimSun" panose="02010609030101010101" pitchFamily="49" charset="-122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Ravish Sood </a:t>
            </a:r>
          </a:p>
          <a:p>
            <a:r>
              <a:rPr lang="en-US" dirty="0"/>
              <a:t>23MCS103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E7C7741-5547-B48A-86AB-EBE0FE1B1C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700" r="14700"/>
          <a:stretch>
            <a:fillRect/>
          </a:stretch>
        </p:blipFill>
        <p:spPr>
          <a:xfrm>
            <a:off x="6085712" y="782638"/>
            <a:ext cx="5141913" cy="4929187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76"/>
            <a:ext cx="10820036" cy="1014984"/>
          </a:xfrm>
        </p:spPr>
        <p:txBody>
          <a:bodyPr/>
          <a:lstStyle/>
          <a:p>
            <a:r>
              <a:rPr lang="en-IN" sz="4400" b="1" i="0" dirty="0">
                <a:effectLst/>
                <a:latin typeface="Söhne"/>
              </a:rPr>
              <a:t>Conclusion</a:t>
            </a:r>
            <a:r>
              <a:rPr lang="en-IN" sz="4400" b="1" dirty="0">
                <a:latin typeface="Söhne"/>
              </a:rPr>
              <a:t>s</a:t>
            </a:r>
            <a:br>
              <a:rPr lang="en-IN" sz="4400" b="1" i="0" dirty="0">
                <a:effectLst/>
                <a:latin typeface="Söhne"/>
              </a:rPr>
            </a:br>
            <a:endParaRPr lang="en-IN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FE6D0-7E1B-1BE0-70CF-4D83190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6AF13-131A-418F-F576-E04C87D8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E17A6B-E7A4-0878-4F65-6306F6C0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 conclusion, our Hindi to English MT5 model showcases the power of multilingual transformers in breaking language barriers. Achieving high-quality translations, it fosters seamless cross-cultural communication. The project emphasizes the potential of advanced machine translation models for diverse linguistic applications, promoting global connectivity and understanding.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3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76"/>
            <a:ext cx="10820036" cy="1014984"/>
          </a:xfrm>
        </p:spPr>
        <p:txBody>
          <a:bodyPr/>
          <a:lstStyle/>
          <a:p>
            <a:r>
              <a:rPr lang="en-IN" sz="4400" b="1" dirty="0">
                <a:latin typeface="Söhne"/>
              </a:rPr>
              <a:t>References</a:t>
            </a:r>
            <a:br>
              <a:rPr lang="en-IN" sz="4400" b="1" i="0" dirty="0">
                <a:effectLst/>
                <a:latin typeface="Söhne"/>
              </a:rPr>
            </a:br>
            <a:endParaRPr lang="en-IN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FE6D0-7E1B-1BE0-70CF-4D83190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6AF13-131A-418F-F576-E04C87D8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E17A6B-E7A4-0878-4F65-6306F6C0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Banerjee, S. &amp; </a:t>
            </a:r>
            <a:r>
              <a:rPr lang="en-GB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Lavie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(2005). METEOR: An automatic metric for MT evaluation with improved correlation with human judgments. In 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workshop on intrinsic and extrinsic evaluation measures for MT and/or summarization at 43rd ACL, Ann Arbor, Michigan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Bernard, C. (1989). 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universals and linguistic typology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Chicago: The University of Chicago Press.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Söhne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0943" y="2441448"/>
            <a:ext cx="1622425" cy="16224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Used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Parameters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MT5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Söhne"/>
              </a:rPr>
              <a:t>Objective</a:t>
            </a:r>
            <a:endParaRPr lang="en-IN" sz="4400" b="1" dirty="0">
              <a:latin typeface="Söhn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robust neural machine translation (NMT) model for translating Hindi to English and vice versa and Facilitate seamless communication across language boundaries.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489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Söhne"/>
              </a:rPr>
              <a:t>			</a:t>
            </a:r>
            <a:r>
              <a:rPr lang="en-IN" sz="4400" b="1" dirty="0">
                <a:latin typeface="Söhne"/>
              </a:rPr>
              <a:t>Model</a:t>
            </a:r>
            <a:r>
              <a:rPr lang="en-IN" dirty="0"/>
              <a:t> </a:t>
            </a:r>
            <a:r>
              <a:rPr lang="en-IN" sz="4400" b="1" dirty="0">
                <a:latin typeface="Söhne"/>
              </a:rPr>
              <a:t>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9805997" cy="416052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T5 (mT5)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Choice: Utilizing the pre-trained transformer-based model – google/mt5.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 State-of-the-art performance, pre-trained on a diverse multilingual corpus.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Type: Transformer Based.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Neural Machine Translation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180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Söhne"/>
              </a:rPr>
              <a:t>Implementation</a:t>
            </a:r>
            <a:endParaRPr lang="en-IN" sz="4400" b="1" dirty="0">
              <a:latin typeface="Söhn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pretrained model and tokenizer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dataset into input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Train/fine tune the model on our dataset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661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latin typeface="Söhne"/>
              </a:rPr>
              <a:t>HyperParameters</a:t>
            </a:r>
            <a:endParaRPr lang="en-IN" sz="4400" b="1" dirty="0">
              <a:latin typeface="Söhn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Hyperparameters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Batch Size: 64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Learning Rate: </a:t>
            </a:r>
            <a:r>
              <a:rPr lang="en-IN" sz="20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1e-5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Epochs: 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Validation Split: 0.1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Number of hidden layer in transformer encoder : 8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Number of hidden layer in transformer decoder : 8</a:t>
            </a:r>
          </a:p>
          <a:p>
            <a:pPr marL="457200" lvl="1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A5B4B-B6C9-64A0-7ADF-0A982246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12" y="2062403"/>
            <a:ext cx="4724399" cy="36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Söhne"/>
              </a:rPr>
              <a:t>Corpus</a:t>
            </a:r>
            <a:endParaRPr lang="en-IN" sz="4400" b="1" dirty="0">
              <a:latin typeface="Söhn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Corpus: Bilingual Parallel Corpus for Hindi – English Language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http://www.manythings.org/anki/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Diverse, high-quality parallel sentences for training a robust translation mode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Corpus Size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65000 sentences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Tokenization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Used Tokenizer for both Hindi and English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44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76"/>
            <a:ext cx="10820036" cy="1014984"/>
          </a:xfrm>
        </p:spPr>
        <p:txBody>
          <a:bodyPr/>
          <a:lstStyle/>
          <a:p>
            <a:r>
              <a:rPr lang="en-IN" sz="4400" b="1" dirty="0">
                <a:latin typeface="Söhne"/>
              </a:rPr>
              <a:t>Loss Functions and Optimization</a:t>
            </a:r>
            <a:br>
              <a:rPr lang="en-IN" sz="4400" b="1" i="0" dirty="0">
                <a:effectLst/>
                <a:latin typeface="Söhne"/>
              </a:rPr>
            </a:br>
            <a:endParaRPr lang="en-IN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5247428" cy="41605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loss: 2.164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 loss: 2.322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No Overfitting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98057D-C19A-98EE-09F2-E1876313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64" y="1810512"/>
            <a:ext cx="514064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048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3CD3-CE4D-65AD-F275-B3DA2394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76"/>
            <a:ext cx="10820036" cy="1014984"/>
          </a:xfrm>
        </p:spPr>
        <p:txBody>
          <a:bodyPr/>
          <a:lstStyle/>
          <a:p>
            <a:r>
              <a:rPr lang="en-IN" sz="4400" b="1" i="0" dirty="0">
                <a:effectLst/>
                <a:latin typeface="Söhne"/>
              </a:rPr>
              <a:t>Performance Evaluation</a:t>
            </a:r>
            <a:endParaRPr lang="en-IN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A1DF-194F-FAD2-45F8-3A051201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173604" cy="416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Error Rate(WER): 1.0                                                       Input Text : Hindi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BLEU Score: 4.233e-155  		                                Output Text : English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ROUGE Scores: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ROUGE-1 Precision: 0.23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ROUGE-1 Recall: 1.0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ROUGE-1 F1 Score: 0.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99~0.5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METEOR Score</a:t>
            </a:r>
            <a:r>
              <a:rPr lang="en-US" sz="2000" b="0" i="0" dirty="0">
                <a:solidFill>
                  <a:srgbClr val="D5D5D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0.545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4FABD-0327-862C-D7BB-87C6E59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FE6D0-7E1B-1BE0-70CF-4D83190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6AF13-131A-418F-F576-E04C87D8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6336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{8EF8F164-EB0B-40B6-99C0-53EEC2BA9006}tf11429527_win32</Template>
  <TotalTime>83</TotalTime>
  <Words>435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Karla</vt:lpstr>
      <vt:lpstr>Söhne</vt:lpstr>
      <vt:lpstr>Times New Roman</vt:lpstr>
      <vt:lpstr>Univers Condensed Light</vt:lpstr>
      <vt:lpstr>Office Theme</vt:lpstr>
      <vt:lpstr>MultiVerseTranslate:  Beyond Boundaries</vt:lpstr>
      <vt:lpstr>Agenda</vt:lpstr>
      <vt:lpstr>Objective</vt:lpstr>
      <vt:lpstr>   Model Used</vt:lpstr>
      <vt:lpstr>Implementation</vt:lpstr>
      <vt:lpstr>HyperParameters</vt:lpstr>
      <vt:lpstr>Corpus</vt:lpstr>
      <vt:lpstr>Loss Functions and Optimization </vt:lpstr>
      <vt:lpstr>Performance Evaluation</vt:lpstr>
      <vt:lpstr>Conclusions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MultiVerseTranslate:  Beyond Boundaries</dc:title>
  <dc:creator>Ravish Sood</dc:creator>
  <cp:lastModifiedBy>Ravish Sood</cp:lastModifiedBy>
  <cp:revision>2</cp:revision>
  <dcterms:created xsi:type="dcterms:W3CDTF">2023-12-06T07:46:11Z</dcterms:created>
  <dcterms:modified xsi:type="dcterms:W3CDTF">2023-12-14T10:49:26Z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