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8" r:id="rId7"/>
    <p:sldId id="260" r:id="rId8"/>
    <p:sldId id="275" r:id="rId9"/>
    <p:sldId id="261" r:id="rId10"/>
    <p:sldId id="267" r:id="rId11"/>
    <p:sldId id="262" r:id="rId12"/>
    <p:sldId id="269" r:id="rId13"/>
    <p:sldId id="263" r:id="rId14"/>
    <p:sldId id="270" r:id="rId15"/>
    <p:sldId id="264" r:id="rId16"/>
    <p:sldId id="266" r:id="rId17"/>
    <p:sldId id="265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3241B-EF1F-4EC7-ABA2-68DE911648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F8AE5B-63A9-45FB-B46A-AD9786671382}">
      <dgm:prSet/>
      <dgm:spPr/>
      <dgm:t>
        <a:bodyPr/>
        <a:lstStyle/>
        <a:p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Using SHA1 Encryption Algorithm to store passwords for security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2F17AC-44E8-454A-A591-0E8CD4E14734}" type="parTrans" cxnId="{85C760D6-372A-4B68-B1D5-6B62AADED61B}">
      <dgm:prSet/>
      <dgm:spPr/>
      <dgm:t>
        <a:bodyPr/>
        <a:lstStyle/>
        <a:p>
          <a:endParaRPr lang="en-US"/>
        </a:p>
      </dgm:t>
    </dgm:pt>
    <dgm:pt modelId="{AEBFF352-7B22-43FB-8962-83EC5F0CC30A}" type="sibTrans" cxnId="{85C760D6-372A-4B68-B1D5-6B62AADED61B}">
      <dgm:prSet/>
      <dgm:spPr/>
      <dgm:t>
        <a:bodyPr/>
        <a:lstStyle/>
        <a:p>
          <a:endParaRPr lang="en-US"/>
        </a:p>
      </dgm:t>
    </dgm:pt>
    <dgm:pt modelId="{D2D10046-EC00-4BF4-996E-35DA46469F0C}">
      <dgm:prSet/>
      <dgm:spPr/>
      <dgm:t>
        <a:bodyPr/>
        <a:lstStyle/>
        <a:p>
          <a:r>
            <a:rPr lang="en-CA" dirty="0"/>
            <a:t>Routing Algorithm to route through different pages including redirecting users to login page if they haven’t logged in</a:t>
          </a:r>
          <a:endParaRPr lang="en-US" dirty="0"/>
        </a:p>
      </dgm:t>
    </dgm:pt>
    <dgm:pt modelId="{3243C9AA-355D-45C2-BD4D-A2AC3DEBBFF0}" type="parTrans" cxnId="{7C83F75C-7DDB-4FC6-8C8C-814112771D51}">
      <dgm:prSet/>
      <dgm:spPr/>
      <dgm:t>
        <a:bodyPr/>
        <a:lstStyle/>
        <a:p>
          <a:endParaRPr lang="en-US"/>
        </a:p>
      </dgm:t>
    </dgm:pt>
    <dgm:pt modelId="{13FA3494-D261-40C6-B517-64349760A8F0}" type="sibTrans" cxnId="{7C83F75C-7DDB-4FC6-8C8C-814112771D51}">
      <dgm:prSet/>
      <dgm:spPr/>
      <dgm:t>
        <a:bodyPr/>
        <a:lstStyle/>
        <a:p>
          <a:endParaRPr lang="en-US"/>
        </a:p>
      </dgm:t>
    </dgm:pt>
    <dgm:pt modelId="{98FC1046-3179-4FF8-875F-88353716C3CB}">
      <dgm:prSet/>
      <dgm:spPr/>
      <dgm:t>
        <a:bodyPr/>
        <a:lstStyle/>
        <a:p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Storing Algorithm to fetch and store items from and to 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908A12-E394-4D4C-A439-449671401975}" type="parTrans" cxnId="{272C4C46-D7A7-4828-A43C-25F23390FB9A}">
      <dgm:prSet/>
      <dgm:spPr/>
      <dgm:t>
        <a:bodyPr/>
        <a:lstStyle/>
        <a:p>
          <a:endParaRPr lang="en-US"/>
        </a:p>
      </dgm:t>
    </dgm:pt>
    <dgm:pt modelId="{8F7B1EB9-34C5-418C-B509-21D55B1D66A4}" type="sibTrans" cxnId="{272C4C46-D7A7-4828-A43C-25F23390FB9A}">
      <dgm:prSet/>
      <dgm:spPr/>
      <dgm:t>
        <a:bodyPr/>
        <a:lstStyle/>
        <a:p>
          <a:endParaRPr lang="en-US"/>
        </a:p>
      </dgm:t>
    </dgm:pt>
    <dgm:pt modelId="{8D851325-BC3A-429F-8237-4F4D17AD765F}" type="pres">
      <dgm:prSet presAssocID="{63E3241B-EF1F-4EC7-ABA2-68DE911648C4}" presName="root" presStyleCnt="0">
        <dgm:presLayoutVars>
          <dgm:dir/>
          <dgm:resizeHandles val="exact"/>
        </dgm:presLayoutVars>
      </dgm:prSet>
      <dgm:spPr/>
    </dgm:pt>
    <dgm:pt modelId="{8CDD1CDA-1418-42E0-B116-61043E96F99D}" type="pres">
      <dgm:prSet presAssocID="{CAF8AE5B-63A9-45FB-B46A-AD9786671382}" presName="compNode" presStyleCnt="0"/>
      <dgm:spPr/>
    </dgm:pt>
    <dgm:pt modelId="{2A063174-19CD-40AA-AFDB-7B7868B264D3}" type="pres">
      <dgm:prSet presAssocID="{CAF8AE5B-63A9-45FB-B46A-AD9786671382}" presName="bgRect" presStyleLbl="bgShp" presStyleIdx="0" presStyleCnt="3"/>
      <dgm:spPr/>
    </dgm:pt>
    <dgm:pt modelId="{5C4C3614-E1FA-475D-B0D0-2610A1BCB2F5}" type="pres">
      <dgm:prSet presAssocID="{CAF8AE5B-63A9-45FB-B46A-AD97866713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1E1C7DB-A44D-4B78-BCA6-A32FD9D3D6BE}" type="pres">
      <dgm:prSet presAssocID="{CAF8AE5B-63A9-45FB-B46A-AD9786671382}" presName="spaceRect" presStyleCnt="0"/>
      <dgm:spPr/>
    </dgm:pt>
    <dgm:pt modelId="{23AD4CEA-C536-431F-86EB-E93C416763B7}" type="pres">
      <dgm:prSet presAssocID="{CAF8AE5B-63A9-45FB-B46A-AD9786671382}" presName="parTx" presStyleLbl="revTx" presStyleIdx="0" presStyleCnt="3">
        <dgm:presLayoutVars>
          <dgm:chMax val="0"/>
          <dgm:chPref val="0"/>
        </dgm:presLayoutVars>
      </dgm:prSet>
      <dgm:spPr/>
    </dgm:pt>
    <dgm:pt modelId="{9AF1C8A0-10E9-4E13-A0F4-E2EE85C6A14B}" type="pres">
      <dgm:prSet presAssocID="{AEBFF352-7B22-43FB-8962-83EC5F0CC30A}" presName="sibTrans" presStyleCnt="0"/>
      <dgm:spPr/>
    </dgm:pt>
    <dgm:pt modelId="{F46A66B4-A60A-417E-9A01-F0A3736F7A16}" type="pres">
      <dgm:prSet presAssocID="{D2D10046-EC00-4BF4-996E-35DA46469F0C}" presName="compNode" presStyleCnt="0"/>
      <dgm:spPr/>
    </dgm:pt>
    <dgm:pt modelId="{05152D52-3FC8-451B-AD79-196131DD3168}" type="pres">
      <dgm:prSet presAssocID="{D2D10046-EC00-4BF4-996E-35DA46469F0C}" presName="bgRect" presStyleLbl="bgShp" presStyleIdx="1" presStyleCnt="3"/>
      <dgm:spPr/>
    </dgm:pt>
    <dgm:pt modelId="{5DA90CCB-B837-456F-80C9-6E55EB79444A}" type="pres">
      <dgm:prSet presAssocID="{D2D10046-EC00-4BF4-996E-35DA46469F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D84731-C2C3-4BE6-A947-107A6882FB07}" type="pres">
      <dgm:prSet presAssocID="{D2D10046-EC00-4BF4-996E-35DA46469F0C}" presName="spaceRect" presStyleCnt="0"/>
      <dgm:spPr/>
    </dgm:pt>
    <dgm:pt modelId="{573239E3-76E3-4515-AE00-E2C13FA3D48C}" type="pres">
      <dgm:prSet presAssocID="{D2D10046-EC00-4BF4-996E-35DA46469F0C}" presName="parTx" presStyleLbl="revTx" presStyleIdx="1" presStyleCnt="3">
        <dgm:presLayoutVars>
          <dgm:chMax val="0"/>
          <dgm:chPref val="0"/>
        </dgm:presLayoutVars>
      </dgm:prSet>
      <dgm:spPr/>
    </dgm:pt>
    <dgm:pt modelId="{80AB61DA-0431-44A3-9C0F-22C87756BFC4}" type="pres">
      <dgm:prSet presAssocID="{13FA3494-D261-40C6-B517-64349760A8F0}" presName="sibTrans" presStyleCnt="0"/>
      <dgm:spPr/>
    </dgm:pt>
    <dgm:pt modelId="{5057259C-F50D-4516-BC64-8DE340766EFE}" type="pres">
      <dgm:prSet presAssocID="{98FC1046-3179-4FF8-875F-88353716C3CB}" presName="compNode" presStyleCnt="0"/>
      <dgm:spPr/>
    </dgm:pt>
    <dgm:pt modelId="{AC6EBFBF-E78A-40FD-9FA5-E8A1A9A11C9C}" type="pres">
      <dgm:prSet presAssocID="{98FC1046-3179-4FF8-875F-88353716C3CB}" presName="bgRect" presStyleLbl="bgShp" presStyleIdx="2" presStyleCnt="3"/>
      <dgm:spPr/>
    </dgm:pt>
    <dgm:pt modelId="{828962FC-48D8-47D2-8D5D-3D2BD024F2DA}" type="pres">
      <dgm:prSet presAssocID="{98FC1046-3179-4FF8-875F-88353716C3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8F1B6C-4CC2-4D2C-9A80-E82DC930AD9A}" type="pres">
      <dgm:prSet presAssocID="{98FC1046-3179-4FF8-875F-88353716C3CB}" presName="spaceRect" presStyleCnt="0"/>
      <dgm:spPr/>
    </dgm:pt>
    <dgm:pt modelId="{F1D33B3B-4BEB-4E77-B260-19B17E67C676}" type="pres">
      <dgm:prSet presAssocID="{98FC1046-3179-4FF8-875F-88353716C3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D8EC1F-9F6B-456D-AAE4-E81E1F0EA41B}" type="presOf" srcId="{CAF8AE5B-63A9-45FB-B46A-AD9786671382}" destId="{23AD4CEA-C536-431F-86EB-E93C416763B7}" srcOrd="0" destOrd="0" presId="urn:microsoft.com/office/officeart/2018/2/layout/IconVerticalSolidList"/>
    <dgm:cxn modelId="{1BCFE440-582D-4499-BB4F-7D3E3B60F8FB}" type="presOf" srcId="{D2D10046-EC00-4BF4-996E-35DA46469F0C}" destId="{573239E3-76E3-4515-AE00-E2C13FA3D48C}" srcOrd="0" destOrd="0" presId="urn:microsoft.com/office/officeart/2018/2/layout/IconVerticalSolidList"/>
    <dgm:cxn modelId="{7C83F75C-7DDB-4FC6-8C8C-814112771D51}" srcId="{63E3241B-EF1F-4EC7-ABA2-68DE911648C4}" destId="{D2D10046-EC00-4BF4-996E-35DA46469F0C}" srcOrd="1" destOrd="0" parTransId="{3243C9AA-355D-45C2-BD4D-A2AC3DEBBFF0}" sibTransId="{13FA3494-D261-40C6-B517-64349760A8F0}"/>
    <dgm:cxn modelId="{272C4C46-D7A7-4828-A43C-25F23390FB9A}" srcId="{63E3241B-EF1F-4EC7-ABA2-68DE911648C4}" destId="{98FC1046-3179-4FF8-875F-88353716C3CB}" srcOrd="2" destOrd="0" parTransId="{D7908A12-E394-4D4C-A439-449671401975}" sibTransId="{8F7B1EB9-34C5-418C-B509-21D55B1D66A4}"/>
    <dgm:cxn modelId="{E6ABF977-5083-42A9-8DA8-E87353FFE56B}" type="presOf" srcId="{98FC1046-3179-4FF8-875F-88353716C3CB}" destId="{F1D33B3B-4BEB-4E77-B260-19B17E67C676}" srcOrd="0" destOrd="0" presId="urn:microsoft.com/office/officeart/2018/2/layout/IconVerticalSolidList"/>
    <dgm:cxn modelId="{810D96CE-7AEE-4F65-8572-DFCC27BE4D56}" type="presOf" srcId="{63E3241B-EF1F-4EC7-ABA2-68DE911648C4}" destId="{8D851325-BC3A-429F-8237-4F4D17AD765F}" srcOrd="0" destOrd="0" presId="urn:microsoft.com/office/officeart/2018/2/layout/IconVerticalSolidList"/>
    <dgm:cxn modelId="{85C760D6-372A-4B68-B1D5-6B62AADED61B}" srcId="{63E3241B-EF1F-4EC7-ABA2-68DE911648C4}" destId="{CAF8AE5B-63A9-45FB-B46A-AD9786671382}" srcOrd="0" destOrd="0" parTransId="{DC2F17AC-44E8-454A-A591-0E8CD4E14734}" sibTransId="{AEBFF352-7B22-43FB-8962-83EC5F0CC30A}"/>
    <dgm:cxn modelId="{5CB52060-FFC8-46A1-8A89-3D95CDBC543F}" type="presParOf" srcId="{8D851325-BC3A-429F-8237-4F4D17AD765F}" destId="{8CDD1CDA-1418-42E0-B116-61043E96F99D}" srcOrd="0" destOrd="0" presId="urn:microsoft.com/office/officeart/2018/2/layout/IconVerticalSolidList"/>
    <dgm:cxn modelId="{2A92D563-1D3B-4C50-B39D-5670997D0FF4}" type="presParOf" srcId="{8CDD1CDA-1418-42E0-B116-61043E96F99D}" destId="{2A063174-19CD-40AA-AFDB-7B7868B264D3}" srcOrd="0" destOrd="0" presId="urn:microsoft.com/office/officeart/2018/2/layout/IconVerticalSolidList"/>
    <dgm:cxn modelId="{6D802E31-2B98-423B-A54A-362278A2F09C}" type="presParOf" srcId="{8CDD1CDA-1418-42E0-B116-61043E96F99D}" destId="{5C4C3614-E1FA-475D-B0D0-2610A1BCB2F5}" srcOrd="1" destOrd="0" presId="urn:microsoft.com/office/officeart/2018/2/layout/IconVerticalSolidList"/>
    <dgm:cxn modelId="{2A0D712D-FAA7-4C65-8BC1-9ADF05525635}" type="presParOf" srcId="{8CDD1CDA-1418-42E0-B116-61043E96F99D}" destId="{41E1C7DB-A44D-4B78-BCA6-A32FD9D3D6BE}" srcOrd="2" destOrd="0" presId="urn:microsoft.com/office/officeart/2018/2/layout/IconVerticalSolidList"/>
    <dgm:cxn modelId="{606933EF-139E-45A6-B978-A41218B8327C}" type="presParOf" srcId="{8CDD1CDA-1418-42E0-B116-61043E96F99D}" destId="{23AD4CEA-C536-431F-86EB-E93C416763B7}" srcOrd="3" destOrd="0" presId="urn:microsoft.com/office/officeart/2018/2/layout/IconVerticalSolidList"/>
    <dgm:cxn modelId="{B407EB93-EE8C-44C1-8789-267955C8EB27}" type="presParOf" srcId="{8D851325-BC3A-429F-8237-4F4D17AD765F}" destId="{9AF1C8A0-10E9-4E13-A0F4-E2EE85C6A14B}" srcOrd="1" destOrd="0" presId="urn:microsoft.com/office/officeart/2018/2/layout/IconVerticalSolidList"/>
    <dgm:cxn modelId="{8C586D58-CC8B-4E78-9585-E28E08EF29A1}" type="presParOf" srcId="{8D851325-BC3A-429F-8237-4F4D17AD765F}" destId="{F46A66B4-A60A-417E-9A01-F0A3736F7A16}" srcOrd="2" destOrd="0" presId="urn:microsoft.com/office/officeart/2018/2/layout/IconVerticalSolidList"/>
    <dgm:cxn modelId="{B29906FE-A936-4F1F-BACA-84AF865EA0C3}" type="presParOf" srcId="{F46A66B4-A60A-417E-9A01-F0A3736F7A16}" destId="{05152D52-3FC8-451B-AD79-196131DD3168}" srcOrd="0" destOrd="0" presId="urn:microsoft.com/office/officeart/2018/2/layout/IconVerticalSolidList"/>
    <dgm:cxn modelId="{F989080C-3476-4053-9CFC-58E312A50F4B}" type="presParOf" srcId="{F46A66B4-A60A-417E-9A01-F0A3736F7A16}" destId="{5DA90CCB-B837-456F-80C9-6E55EB79444A}" srcOrd="1" destOrd="0" presId="urn:microsoft.com/office/officeart/2018/2/layout/IconVerticalSolidList"/>
    <dgm:cxn modelId="{A89D9875-FCB2-41BD-8F94-73D6ACC6CE8A}" type="presParOf" srcId="{F46A66B4-A60A-417E-9A01-F0A3736F7A16}" destId="{72D84731-C2C3-4BE6-A947-107A6882FB07}" srcOrd="2" destOrd="0" presId="urn:microsoft.com/office/officeart/2018/2/layout/IconVerticalSolidList"/>
    <dgm:cxn modelId="{0991B663-38BE-4706-8645-7368FF17D8D8}" type="presParOf" srcId="{F46A66B4-A60A-417E-9A01-F0A3736F7A16}" destId="{573239E3-76E3-4515-AE00-E2C13FA3D48C}" srcOrd="3" destOrd="0" presId="urn:microsoft.com/office/officeart/2018/2/layout/IconVerticalSolidList"/>
    <dgm:cxn modelId="{D183FE93-172E-46C0-BE1A-ED2D90C1606B}" type="presParOf" srcId="{8D851325-BC3A-429F-8237-4F4D17AD765F}" destId="{80AB61DA-0431-44A3-9C0F-22C87756BFC4}" srcOrd="3" destOrd="0" presId="urn:microsoft.com/office/officeart/2018/2/layout/IconVerticalSolidList"/>
    <dgm:cxn modelId="{E2FCF021-AE98-4DCA-8111-DFA3F1FBDF0F}" type="presParOf" srcId="{8D851325-BC3A-429F-8237-4F4D17AD765F}" destId="{5057259C-F50D-4516-BC64-8DE340766EFE}" srcOrd="4" destOrd="0" presId="urn:microsoft.com/office/officeart/2018/2/layout/IconVerticalSolidList"/>
    <dgm:cxn modelId="{60C78835-FCA0-47C6-8951-F2511FB1963E}" type="presParOf" srcId="{5057259C-F50D-4516-BC64-8DE340766EFE}" destId="{AC6EBFBF-E78A-40FD-9FA5-E8A1A9A11C9C}" srcOrd="0" destOrd="0" presId="urn:microsoft.com/office/officeart/2018/2/layout/IconVerticalSolidList"/>
    <dgm:cxn modelId="{6D9C8794-9833-4CFD-B754-8B54EF6EF800}" type="presParOf" srcId="{5057259C-F50D-4516-BC64-8DE340766EFE}" destId="{828962FC-48D8-47D2-8D5D-3D2BD024F2DA}" srcOrd="1" destOrd="0" presId="urn:microsoft.com/office/officeart/2018/2/layout/IconVerticalSolidList"/>
    <dgm:cxn modelId="{DA7FA712-5E8F-4A45-AFCE-90567710BE15}" type="presParOf" srcId="{5057259C-F50D-4516-BC64-8DE340766EFE}" destId="{098F1B6C-4CC2-4D2C-9A80-E82DC930AD9A}" srcOrd="2" destOrd="0" presId="urn:microsoft.com/office/officeart/2018/2/layout/IconVerticalSolidList"/>
    <dgm:cxn modelId="{66451471-F8CF-4F08-B2D8-6FABD737087A}" type="presParOf" srcId="{5057259C-F50D-4516-BC64-8DE340766EFE}" destId="{F1D33B3B-4BEB-4E77-B260-19B17E67C6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2B1507-5AB6-4B8F-B04F-956C5EFF97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33E416-4477-45C8-8786-A005BF4A70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Database connection and control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13B7D9-050A-4313-95E3-2ACBFA8AE9A5}" type="parTrans" cxnId="{E7EF05AB-963B-44C1-A108-117EFBCCCECF}">
      <dgm:prSet/>
      <dgm:spPr/>
      <dgm:t>
        <a:bodyPr/>
        <a:lstStyle/>
        <a:p>
          <a:endParaRPr lang="en-US"/>
        </a:p>
      </dgm:t>
    </dgm:pt>
    <dgm:pt modelId="{43D7DE54-DD62-45FA-8258-3BB810CBDC7C}" type="sibTrans" cxnId="{E7EF05AB-963B-44C1-A108-117EFBCCCECF}">
      <dgm:prSet/>
      <dgm:spPr/>
      <dgm:t>
        <a:bodyPr/>
        <a:lstStyle/>
        <a:p>
          <a:endParaRPr lang="en-US"/>
        </a:p>
      </dgm:t>
    </dgm:pt>
    <dgm:pt modelId="{F51C1A97-2440-4597-83CE-AADDCFCF2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Processing requests and sending responses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3FF761-C028-424F-A1CC-730C12F1EF81}" type="parTrans" cxnId="{2636AC82-1DDF-49AE-A83F-39D23D6762DF}">
      <dgm:prSet/>
      <dgm:spPr/>
      <dgm:t>
        <a:bodyPr/>
        <a:lstStyle/>
        <a:p>
          <a:endParaRPr lang="en-US"/>
        </a:p>
      </dgm:t>
    </dgm:pt>
    <dgm:pt modelId="{482F9456-0A8D-4950-A667-DA22E42E43D6}" type="sibTrans" cxnId="{2636AC82-1DDF-49AE-A83F-39D23D6762DF}">
      <dgm:prSet/>
      <dgm:spPr/>
      <dgm:t>
        <a:bodyPr/>
        <a:lstStyle/>
        <a:p>
          <a:endParaRPr lang="en-US"/>
        </a:p>
      </dgm:t>
    </dgm:pt>
    <dgm:pt modelId="{4FC83A73-7941-4B66-8FC1-EBC8B060B7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Encrypting information before storage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59EB5E-E21D-4A6E-B6D6-77CA6DB66837}" type="parTrans" cxnId="{10F0928F-87AB-4AFF-8497-57F69F733D3D}">
      <dgm:prSet/>
      <dgm:spPr/>
      <dgm:t>
        <a:bodyPr/>
        <a:lstStyle/>
        <a:p>
          <a:endParaRPr lang="en-US"/>
        </a:p>
      </dgm:t>
    </dgm:pt>
    <dgm:pt modelId="{4A2EBB95-0C6A-4121-8C7D-B5B3CEAC1A55}" type="sibTrans" cxnId="{10F0928F-87AB-4AFF-8497-57F69F733D3D}">
      <dgm:prSet/>
      <dgm:spPr/>
      <dgm:t>
        <a:bodyPr/>
        <a:lstStyle/>
        <a:p>
          <a:endParaRPr lang="en-US"/>
        </a:p>
      </dgm:t>
    </dgm:pt>
    <dgm:pt modelId="{6452D68A-7535-4B0D-B055-C8502BF9DF7A}" type="pres">
      <dgm:prSet presAssocID="{B22B1507-5AB6-4B8F-B04F-956C5EFF971A}" presName="root" presStyleCnt="0">
        <dgm:presLayoutVars>
          <dgm:dir/>
          <dgm:resizeHandles val="exact"/>
        </dgm:presLayoutVars>
      </dgm:prSet>
      <dgm:spPr/>
    </dgm:pt>
    <dgm:pt modelId="{B313D3BF-EA7A-4419-AD99-7338248D5B76}" type="pres">
      <dgm:prSet presAssocID="{D933E416-4477-45C8-8786-A005BF4A703E}" presName="compNode" presStyleCnt="0"/>
      <dgm:spPr/>
    </dgm:pt>
    <dgm:pt modelId="{5B00A941-8CCB-4B7E-A6EC-5381A0992186}" type="pres">
      <dgm:prSet presAssocID="{D933E416-4477-45C8-8786-A005BF4A703E}" presName="iconBgRect" presStyleLbl="bgShp" presStyleIdx="0" presStyleCnt="3"/>
      <dgm:spPr/>
    </dgm:pt>
    <dgm:pt modelId="{79ECF2E9-B6D4-4B95-A839-F4C3D0582861}" type="pres">
      <dgm:prSet presAssocID="{D933E416-4477-45C8-8786-A005BF4A70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C7F265D-3F9C-4266-AA2E-35ABFD0CE2A5}" type="pres">
      <dgm:prSet presAssocID="{D933E416-4477-45C8-8786-A005BF4A703E}" presName="spaceRect" presStyleCnt="0"/>
      <dgm:spPr/>
    </dgm:pt>
    <dgm:pt modelId="{B403E36F-37A3-42CF-A65A-42711217A387}" type="pres">
      <dgm:prSet presAssocID="{D933E416-4477-45C8-8786-A005BF4A703E}" presName="textRect" presStyleLbl="revTx" presStyleIdx="0" presStyleCnt="3">
        <dgm:presLayoutVars>
          <dgm:chMax val="1"/>
          <dgm:chPref val="1"/>
        </dgm:presLayoutVars>
      </dgm:prSet>
      <dgm:spPr/>
    </dgm:pt>
    <dgm:pt modelId="{818D1F1E-15ED-4173-A751-56C005A85A41}" type="pres">
      <dgm:prSet presAssocID="{43D7DE54-DD62-45FA-8258-3BB810CBDC7C}" presName="sibTrans" presStyleCnt="0"/>
      <dgm:spPr/>
    </dgm:pt>
    <dgm:pt modelId="{5E3BB5C5-E341-49A7-B6A7-F327DE72CFBC}" type="pres">
      <dgm:prSet presAssocID="{F51C1A97-2440-4597-83CE-AADDCFCF2576}" presName="compNode" presStyleCnt="0"/>
      <dgm:spPr/>
    </dgm:pt>
    <dgm:pt modelId="{EA1FA132-A58A-4813-98E8-51A460A05A53}" type="pres">
      <dgm:prSet presAssocID="{F51C1A97-2440-4597-83CE-AADDCFCF2576}" presName="iconBgRect" presStyleLbl="bgShp" presStyleIdx="1" presStyleCnt="3"/>
      <dgm:spPr/>
    </dgm:pt>
    <dgm:pt modelId="{208114E5-48F6-4419-9D0E-BD7956E8D0E7}" type="pres">
      <dgm:prSet presAssocID="{F51C1A97-2440-4597-83CE-AADDCFCF25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7B956978-927D-48D3-9C62-FCAAB7AE335B}" type="pres">
      <dgm:prSet presAssocID="{F51C1A97-2440-4597-83CE-AADDCFCF2576}" presName="spaceRect" presStyleCnt="0"/>
      <dgm:spPr/>
    </dgm:pt>
    <dgm:pt modelId="{28B5BC36-ACC3-471C-A0D8-851C16D52A5B}" type="pres">
      <dgm:prSet presAssocID="{F51C1A97-2440-4597-83CE-AADDCFCF2576}" presName="textRect" presStyleLbl="revTx" presStyleIdx="1" presStyleCnt="3">
        <dgm:presLayoutVars>
          <dgm:chMax val="1"/>
          <dgm:chPref val="1"/>
        </dgm:presLayoutVars>
      </dgm:prSet>
      <dgm:spPr/>
    </dgm:pt>
    <dgm:pt modelId="{F591F912-31ED-4A0C-AEA9-D2B4EA01D49F}" type="pres">
      <dgm:prSet presAssocID="{482F9456-0A8D-4950-A667-DA22E42E43D6}" presName="sibTrans" presStyleCnt="0"/>
      <dgm:spPr/>
    </dgm:pt>
    <dgm:pt modelId="{4511EDE4-DBA1-4A3D-8313-96B191D64907}" type="pres">
      <dgm:prSet presAssocID="{4FC83A73-7941-4B66-8FC1-EBC8B060B73C}" presName="compNode" presStyleCnt="0"/>
      <dgm:spPr/>
    </dgm:pt>
    <dgm:pt modelId="{BB6B2584-81A0-44EB-827E-E4BF3BC9274E}" type="pres">
      <dgm:prSet presAssocID="{4FC83A73-7941-4B66-8FC1-EBC8B060B73C}" presName="iconBgRect" presStyleLbl="bgShp" presStyleIdx="2" presStyleCnt="3"/>
      <dgm:spPr/>
    </dgm:pt>
    <dgm:pt modelId="{82A87415-86B9-4D7A-9EAD-B0257F2FB12A}" type="pres">
      <dgm:prSet presAssocID="{4FC83A73-7941-4B66-8FC1-EBC8B060B7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F8C1160-F5BB-4C14-82DB-8E6AD2432D28}" type="pres">
      <dgm:prSet presAssocID="{4FC83A73-7941-4B66-8FC1-EBC8B060B73C}" presName="spaceRect" presStyleCnt="0"/>
      <dgm:spPr/>
    </dgm:pt>
    <dgm:pt modelId="{2588A3BF-D96D-42D8-9BF8-1CD38B916DD7}" type="pres">
      <dgm:prSet presAssocID="{4FC83A73-7941-4B66-8FC1-EBC8B060B7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530A72-80AD-4D11-97B1-709923655345}" type="presOf" srcId="{D933E416-4477-45C8-8786-A005BF4A703E}" destId="{B403E36F-37A3-42CF-A65A-42711217A387}" srcOrd="0" destOrd="0" presId="urn:microsoft.com/office/officeart/2018/5/layout/IconCircleLabelList"/>
    <dgm:cxn modelId="{2636AC82-1DDF-49AE-A83F-39D23D6762DF}" srcId="{B22B1507-5AB6-4B8F-B04F-956C5EFF971A}" destId="{F51C1A97-2440-4597-83CE-AADDCFCF2576}" srcOrd="1" destOrd="0" parTransId="{BD3FF761-C028-424F-A1CC-730C12F1EF81}" sibTransId="{482F9456-0A8D-4950-A667-DA22E42E43D6}"/>
    <dgm:cxn modelId="{10F0928F-87AB-4AFF-8497-57F69F733D3D}" srcId="{B22B1507-5AB6-4B8F-B04F-956C5EFF971A}" destId="{4FC83A73-7941-4B66-8FC1-EBC8B060B73C}" srcOrd="2" destOrd="0" parTransId="{5C59EB5E-E21D-4A6E-B6D6-77CA6DB66837}" sibTransId="{4A2EBB95-0C6A-4121-8C7D-B5B3CEAC1A55}"/>
    <dgm:cxn modelId="{E7EF05AB-963B-44C1-A108-117EFBCCCECF}" srcId="{B22B1507-5AB6-4B8F-B04F-956C5EFF971A}" destId="{D933E416-4477-45C8-8786-A005BF4A703E}" srcOrd="0" destOrd="0" parTransId="{9813B7D9-050A-4313-95E3-2ACBFA8AE9A5}" sibTransId="{43D7DE54-DD62-45FA-8258-3BB810CBDC7C}"/>
    <dgm:cxn modelId="{9A54BFCB-91D0-4C50-BFDF-55D55FA7EE3A}" type="presOf" srcId="{F51C1A97-2440-4597-83CE-AADDCFCF2576}" destId="{28B5BC36-ACC3-471C-A0D8-851C16D52A5B}" srcOrd="0" destOrd="0" presId="urn:microsoft.com/office/officeart/2018/5/layout/IconCircleLabelList"/>
    <dgm:cxn modelId="{25E12BD7-7694-49A4-9A25-BB19B156D1D6}" type="presOf" srcId="{4FC83A73-7941-4B66-8FC1-EBC8B060B73C}" destId="{2588A3BF-D96D-42D8-9BF8-1CD38B916DD7}" srcOrd="0" destOrd="0" presId="urn:microsoft.com/office/officeart/2018/5/layout/IconCircleLabelList"/>
    <dgm:cxn modelId="{4315C9E3-D088-459F-9034-F1CB81A29C64}" type="presOf" srcId="{B22B1507-5AB6-4B8F-B04F-956C5EFF971A}" destId="{6452D68A-7535-4B0D-B055-C8502BF9DF7A}" srcOrd="0" destOrd="0" presId="urn:microsoft.com/office/officeart/2018/5/layout/IconCircleLabelList"/>
    <dgm:cxn modelId="{C814A9E8-E81E-424B-BED5-DE6A151E6F49}" type="presParOf" srcId="{6452D68A-7535-4B0D-B055-C8502BF9DF7A}" destId="{B313D3BF-EA7A-4419-AD99-7338248D5B76}" srcOrd="0" destOrd="0" presId="urn:microsoft.com/office/officeart/2018/5/layout/IconCircleLabelList"/>
    <dgm:cxn modelId="{F077B8DD-474C-4513-9647-CEEC7F44A194}" type="presParOf" srcId="{B313D3BF-EA7A-4419-AD99-7338248D5B76}" destId="{5B00A941-8CCB-4B7E-A6EC-5381A0992186}" srcOrd="0" destOrd="0" presId="urn:microsoft.com/office/officeart/2018/5/layout/IconCircleLabelList"/>
    <dgm:cxn modelId="{6345C279-5EBB-4F48-890D-93BCBC6A86B0}" type="presParOf" srcId="{B313D3BF-EA7A-4419-AD99-7338248D5B76}" destId="{79ECF2E9-B6D4-4B95-A839-F4C3D0582861}" srcOrd="1" destOrd="0" presId="urn:microsoft.com/office/officeart/2018/5/layout/IconCircleLabelList"/>
    <dgm:cxn modelId="{EA5195B1-AE0E-4164-8419-681D1688BA99}" type="presParOf" srcId="{B313D3BF-EA7A-4419-AD99-7338248D5B76}" destId="{FC7F265D-3F9C-4266-AA2E-35ABFD0CE2A5}" srcOrd="2" destOrd="0" presId="urn:microsoft.com/office/officeart/2018/5/layout/IconCircleLabelList"/>
    <dgm:cxn modelId="{7CF5BD7A-A426-45A1-A597-B40991C6056B}" type="presParOf" srcId="{B313D3BF-EA7A-4419-AD99-7338248D5B76}" destId="{B403E36F-37A3-42CF-A65A-42711217A387}" srcOrd="3" destOrd="0" presId="urn:microsoft.com/office/officeart/2018/5/layout/IconCircleLabelList"/>
    <dgm:cxn modelId="{727B5B7E-3BB9-4938-ABF0-981179E953C5}" type="presParOf" srcId="{6452D68A-7535-4B0D-B055-C8502BF9DF7A}" destId="{818D1F1E-15ED-4173-A751-56C005A85A41}" srcOrd="1" destOrd="0" presId="urn:microsoft.com/office/officeart/2018/5/layout/IconCircleLabelList"/>
    <dgm:cxn modelId="{8FFAA8E6-644A-45F4-A506-09AA28072985}" type="presParOf" srcId="{6452D68A-7535-4B0D-B055-C8502BF9DF7A}" destId="{5E3BB5C5-E341-49A7-B6A7-F327DE72CFBC}" srcOrd="2" destOrd="0" presId="urn:microsoft.com/office/officeart/2018/5/layout/IconCircleLabelList"/>
    <dgm:cxn modelId="{978AA190-34AC-4EAC-A4AF-79873ED15BE0}" type="presParOf" srcId="{5E3BB5C5-E341-49A7-B6A7-F327DE72CFBC}" destId="{EA1FA132-A58A-4813-98E8-51A460A05A53}" srcOrd="0" destOrd="0" presId="urn:microsoft.com/office/officeart/2018/5/layout/IconCircleLabelList"/>
    <dgm:cxn modelId="{37B04A12-3050-4C34-AC38-92AA52676B42}" type="presParOf" srcId="{5E3BB5C5-E341-49A7-B6A7-F327DE72CFBC}" destId="{208114E5-48F6-4419-9D0E-BD7956E8D0E7}" srcOrd="1" destOrd="0" presId="urn:microsoft.com/office/officeart/2018/5/layout/IconCircleLabelList"/>
    <dgm:cxn modelId="{BE50AEC2-046D-486F-8F73-435F80104984}" type="presParOf" srcId="{5E3BB5C5-E341-49A7-B6A7-F327DE72CFBC}" destId="{7B956978-927D-48D3-9C62-FCAAB7AE335B}" srcOrd="2" destOrd="0" presId="urn:microsoft.com/office/officeart/2018/5/layout/IconCircleLabelList"/>
    <dgm:cxn modelId="{7CDDCA1A-E3FC-41EF-9733-2BE05993E3DA}" type="presParOf" srcId="{5E3BB5C5-E341-49A7-B6A7-F327DE72CFBC}" destId="{28B5BC36-ACC3-471C-A0D8-851C16D52A5B}" srcOrd="3" destOrd="0" presId="urn:microsoft.com/office/officeart/2018/5/layout/IconCircleLabelList"/>
    <dgm:cxn modelId="{BFC9DF87-3094-4343-9FA9-F10E190CCBB1}" type="presParOf" srcId="{6452D68A-7535-4B0D-B055-C8502BF9DF7A}" destId="{F591F912-31ED-4A0C-AEA9-D2B4EA01D49F}" srcOrd="3" destOrd="0" presId="urn:microsoft.com/office/officeart/2018/5/layout/IconCircleLabelList"/>
    <dgm:cxn modelId="{2A18A323-3771-4261-9CD3-4AF319410E91}" type="presParOf" srcId="{6452D68A-7535-4B0D-B055-C8502BF9DF7A}" destId="{4511EDE4-DBA1-4A3D-8313-96B191D64907}" srcOrd="4" destOrd="0" presId="urn:microsoft.com/office/officeart/2018/5/layout/IconCircleLabelList"/>
    <dgm:cxn modelId="{2F566D08-58E5-451A-91DF-5E27A6CF7DF5}" type="presParOf" srcId="{4511EDE4-DBA1-4A3D-8313-96B191D64907}" destId="{BB6B2584-81A0-44EB-827E-E4BF3BC9274E}" srcOrd="0" destOrd="0" presId="urn:microsoft.com/office/officeart/2018/5/layout/IconCircleLabelList"/>
    <dgm:cxn modelId="{CF975D4A-7BF4-4B47-A5F1-BB3079576A83}" type="presParOf" srcId="{4511EDE4-DBA1-4A3D-8313-96B191D64907}" destId="{82A87415-86B9-4D7A-9EAD-B0257F2FB12A}" srcOrd="1" destOrd="0" presId="urn:microsoft.com/office/officeart/2018/5/layout/IconCircleLabelList"/>
    <dgm:cxn modelId="{6BB73710-B456-4D14-A244-DE888C1CBC61}" type="presParOf" srcId="{4511EDE4-DBA1-4A3D-8313-96B191D64907}" destId="{0F8C1160-F5BB-4C14-82DB-8E6AD2432D28}" srcOrd="2" destOrd="0" presId="urn:microsoft.com/office/officeart/2018/5/layout/IconCircleLabelList"/>
    <dgm:cxn modelId="{E7E5A4E1-3420-4869-8E88-ED4DE86C134E}" type="presParOf" srcId="{4511EDE4-DBA1-4A3D-8313-96B191D64907}" destId="{2588A3BF-D96D-42D8-9BF8-1CD38B916D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63174-19CD-40AA-AFDB-7B7868B264D3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C3614-E1FA-475D-B0D0-2610A1BCB2F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4CEA-C536-431F-86EB-E93C416763B7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Arial" panose="020B0604020202020204" pitchFamily="34" charset="0"/>
              <a:cs typeface="Arial" panose="020B0604020202020204" pitchFamily="34" charset="0"/>
            </a:rPr>
            <a:t>Using SHA1 Encryption Algorithm to store passwords for security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590" y="531"/>
        <a:ext cx="9971896" cy="1242935"/>
      </dsp:txXfrm>
    </dsp:sp>
    <dsp:sp modelId="{05152D52-3FC8-451B-AD79-196131DD3168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90CCB-B837-456F-80C9-6E55EB79444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239E3-76E3-4515-AE00-E2C13FA3D48C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Routing Algorithm to route through different pages including redirecting users to login page if they haven’t logged in</a:t>
          </a:r>
          <a:endParaRPr lang="en-US" sz="2500" kern="1200" dirty="0"/>
        </a:p>
      </dsp:txBody>
      <dsp:txXfrm>
        <a:off x="1435590" y="1554201"/>
        <a:ext cx="9971896" cy="1242935"/>
      </dsp:txXfrm>
    </dsp:sp>
    <dsp:sp modelId="{AC6EBFBF-E78A-40FD-9FA5-E8A1A9A11C9C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962FC-48D8-47D2-8D5D-3D2BD024F2D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3B3B-4BEB-4E77-B260-19B17E67C67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>
              <a:latin typeface="Arial" panose="020B0604020202020204" pitchFamily="34" charset="0"/>
              <a:cs typeface="Arial" panose="020B0604020202020204" pitchFamily="34" charset="0"/>
            </a:rPr>
            <a:t>Storing Algorithm to fetch and store items from and to Database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590" y="3107870"/>
        <a:ext cx="9971896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0A941-8CCB-4B7E-A6EC-5381A0992186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CF2E9-B6D4-4B95-A839-F4C3D0582861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E36F-37A3-42CF-A65A-42711217A387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Database connection and control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196" y="3145212"/>
        <a:ext cx="3093750" cy="720000"/>
      </dsp:txXfrm>
    </dsp:sp>
    <dsp:sp modelId="{EA1FA132-A58A-4813-98E8-51A460A05A53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14E5-48F6-4419-9D0E-BD7956E8D0E7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BC36-ACC3-471C-A0D8-851C16D52A5B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Processing requests and sending responses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06353" y="3145212"/>
        <a:ext cx="3093750" cy="720000"/>
      </dsp:txXfrm>
    </dsp:sp>
    <dsp:sp modelId="{BB6B2584-81A0-44EB-827E-E4BF3BC9274E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87415-86B9-4D7A-9EAD-B0257F2FB12A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8A3BF-D96D-42D8-9BF8-1CD38B916DD7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 dirty="0">
              <a:latin typeface="Arial" panose="020B0604020202020204" pitchFamily="34" charset="0"/>
              <a:cs typeface="Arial" panose="020B0604020202020204" pitchFamily="34" charset="0"/>
            </a:rPr>
            <a:t>Encrypting information before storage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41509" y="314521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12F-D4AB-438F-B66C-C090DDE6E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763B7-62FC-4F96-9D9D-82946A2C4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0A40-2CDF-4138-BFB3-B871F15E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C874-A4E9-422D-A7A0-67CE9A6B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2B0A-D7D2-4F75-8669-95C94BC4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646A-91F8-4E39-84E6-9DCF061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7F14-9F5D-4C42-AFBC-B281F832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76D2-1BA7-440D-B765-E1076F88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8839-E842-4B92-A478-B74BF221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2C017-22BF-4A12-90BE-022EEDB7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3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0738C-5C2A-469E-B00C-81F20A2BB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1638-7C46-4C6F-8504-BDDA4FD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7B55-5EFF-4C74-AEBD-8BDD4ED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CB1A-348A-47D9-9D6C-F2C204F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82E8-9574-4917-ADFC-347FBD89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6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22B7-571E-417D-8073-5B1D8EA3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098D-F180-45F5-ADC8-53BAADFB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20E3-3EB1-4760-9481-9552B48B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5B1-76A9-4109-83A7-78BED31F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D57A-4296-4B53-AF45-B31E0902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9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EC58-4F98-4685-9FB6-75834082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E941-AEEB-420E-9216-CFCF1E2D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C5AA-348C-4048-A2E9-68502BCC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E7BE-537D-4380-A290-1D51C510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3C31-06B9-41E8-98C1-A12D0F8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4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C4F0-D3C4-4729-A5B3-0DA04C6F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C81D-3528-4B6C-B6F2-AEFC193C2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7B7E3-3F05-4960-AA1C-D6CE2072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DABF-F52A-4456-AA9D-4E54D306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6505-9ED6-4BB8-A2B7-18595ED7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ADE1-1904-4AEA-A09E-FA590898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0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8C6-5667-4393-910A-576D80A6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88EC-D65E-4E0C-85FC-3467F764A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2CF2C-A96A-4599-9F10-77681A12D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A8C76-B0C8-44CE-9C89-78737EED2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8A957-BA11-4145-AF9C-963B37E8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3E9FF-41B9-4E0F-85B3-6DDD063E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EA975-B4B2-4703-88B5-DEAD552E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A35A9-EE2F-4896-A6B0-F45ECEFF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0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6AFB-2D4F-4D96-B5C9-6762CEA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8E2D6-0CD0-41C7-8B17-42A8B48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657BB-36D9-461B-93F0-4768E27D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41D05-C9EB-4D1D-9EF7-48A963C9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1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8410-E406-4924-A862-905B5071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44009-F802-46A3-8FD4-7305F64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46443-BF42-41C3-B8C1-FE4D31C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4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C5E2-258A-4AF9-8D32-6544D7BD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2594-C456-4EE0-B7FD-A4E2A321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9DDD-D7F9-4E6A-B414-3061C65A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F654-AA60-4C02-B074-659B99B0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1748-FCA2-4F5C-932B-760D9605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3B68-3EAE-4394-9892-E3F6F4B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8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06B2-B537-42D1-8F84-0AA770AD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7C087-676B-43F2-B9EB-FDC741A19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C59F-1F44-42D9-9530-BFBADBBFA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58D-54DE-4984-B00D-D770B9A6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EFFB-8520-461A-B47F-1B46B29D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6ADF-C465-4625-A323-D231288B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1B735-C37D-43C9-9FC5-6D0CDCDB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B035-07CE-4D85-8ADA-5CD5E858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4850-FA9E-4C53-BC69-B0CAF8983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E776-1A41-41C7-B1B3-65CED4516353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FCCF-6DB8-47DD-AEB5-216FC9336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9E7-9D5F-4955-AF9B-494E04C1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C70A-6183-4B09-91EA-7634CB49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B65053B-96B6-4DC5-8E24-D3D0C46B0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04242C-234B-4D43-99F0-9319A316B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83" y="-8552"/>
            <a:ext cx="9158634" cy="68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C493B50-D1F3-4684-AF48-DB2CE52A6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315325" cy="6858000"/>
          </a:xfrm>
        </p:spPr>
      </p:pic>
    </p:spTree>
    <p:extLst>
      <p:ext uri="{BB962C8B-B14F-4D97-AF65-F5344CB8AC3E}">
        <p14:creationId xmlns:p14="http://schemas.microsoft.com/office/powerpoint/2010/main" val="116061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 Side Components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BD3CE-E8EC-42EA-9682-4CCCF053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D0DCB9B-F4BC-4122-AE5B-364153D3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dirty="0"/>
              <a:t>Login/Signup UI and back-end calls</a:t>
            </a:r>
          </a:p>
          <a:p>
            <a:r>
              <a:rPr lang="en-CA" dirty="0"/>
              <a:t>Local Storage and Session Storage for authentication</a:t>
            </a:r>
          </a:p>
          <a:p>
            <a:r>
              <a:rPr lang="en-CA" dirty="0"/>
              <a:t>Home and Navigation UI and back-end calls</a:t>
            </a:r>
          </a:p>
          <a:p>
            <a:r>
              <a:rPr lang="en-CA" dirty="0"/>
              <a:t>Create/Join Family UI and back-end calls</a:t>
            </a:r>
          </a:p>
          <a:p>
            <a:r>
              <a:rPr lang="en-CA" dirty="0"/>
              <a:t>Recipe Zone UI, basic functionality and back-end calls</a:t>
            </a:r>
          </a:p>
          <a:p>
            <a:r>
              <a:rPr lang="en-CA" dirty="0"/>
              <a:t>Calendar UI with complete functionality and back-end calls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15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Server Side CGI Components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868663-E04D-4D0E-A6DB-F1937E7E5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63585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49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omputer script on a screen">
            <a:extLst>
              <a:ext uri="{FF2B5EF4-FFF2-40B4-BE49-F238E27FC236}">
                <a16:creationId xmlns:a16="http://schemas.microsoft.com/office/drawing/2014/main" id="{03EA07E9-EDCB-4323-95CA-A42675B93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Database Tier Design, Data, Usage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ED522-1756-444D-99B1-2393C148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MongoDB Atlas for storing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CE8D56-9448-4689-87F6-FB0E58CA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630999"/>
            <a:ext cx="6408836" cy="3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7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 and maths tools on a surface">
            <a:extLst>
              <a:ext uri="{FF2B5EF4-FFF2-40B4-BE49-F238E27FC236}">
                <a16:creationId xmlns:a16="http://schemas.microsoft.com/office/drawing/2014/main" id="{8A70EAF3-E548-4877-9F82-1B352B9DD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New Features and 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38454-2472-4C6E-A8C0-52427536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endParaRPr lang="en-CA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B8E6-F4B4-4E3F-AAF9-BBABA523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1600"/>
              <a:t>Family Connection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Modal (ReactJS and Material UI)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Routing (react-router-dom and history.push)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MongoDB Atlas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Calendar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Recipe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Local Storage and Session Storage (Auth0)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/>
              <a:t>Time zone Support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DE6A497-B886-4E86-BFDE-37BB326B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65" y="841248"/>
            <a:ext cx="689684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5BDAA1-CE43-4C06-A91B-8A7CC34C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6302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A95230A2-9788-4DAC-B500-DC9D4863C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0F1AC-F722-47C8-9967-C36D6309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Group Members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FDEF64-002F-4B5D-BED5-363128CA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18" y="4877263"/>
            <a:ext cx="4075054" cy="1232097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Kaish Panjwani (183168050)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Ravish Virani (173084290)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6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Sahil Lalani (183145550)</a:t>
            </a:r>
          </a:p>
        </p:txBody>
      </p:sp>
    </p:spTree>
    <p:extLst>
      <p:ext uri="{BB962C8B-B14F-4D97-AF65-F5344CB8AC3E}">
        <p14:creationId xmlns:p14="http://schemas.microsoft.com/office/powerpoint/2010/main" val="429269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52616-A61D-4597-9090-113040A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Table of Context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A7FC-3A79-4C30-849B-23F30AF7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Client Side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Server Side CGI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Database Tier Design, Data, Usage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New Features and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9171D-0D6A-4955-8644-C5421DDD2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99" y="1538608"/>
            <a:ext cx="5040433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2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0EE6101B-6470-4988-90BC-98F71F6B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" r="123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C76B9-FBA8-47E4-9D8E-4A95FECA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4800" dirty="0">
                <a:latin typeface="Helvetica" panose="020B0604020202020204" pitchFamily="34" charset="0"/>
                <a:ea typeface="Adobe Fan Heiti Std B" panose="020B0700000000000000" pitchFamily="34" charset="-128"/>
                <a:cs typeface="Helvetica" panose="020B0604020202020204" pitchFamily="34" charset="0"/>
              </a:rPr>
              <a:t>Introduction</a:t>
            </a:r>
            <a:endParaRPr lang="en-CA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A3DF-035C-4E57-A750-0B118B94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467481" cy="344043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700" dirty="0">
                <a:latin typeface="Arial" panose="020B0604020202020204" pitchFamily="34" charset="0"/>
                <a:cs typeface="Arial" panose="020B0604020202020204" pitchFamily="34" charset="0"/>
              </a:rPr>
              <a:t>Family Oriented Social Media Application</a:t>
            </a:r>
          </a:p>
          <a:p>
            <a:pPr>
              <a:lnSpc>
                <a:spcPct val="100000"/>
              </a:lnSpc>
            </a:pPr>
            <a:r>
              <a:rPr lang="en-CA" sz="1700" dirty="0">
                <a:latin typeface="Arial" panose="020B0604020202020204" pitchFamily="34" charset="0"/>
                <a:cs typeface="Arial" panose="020B0604020202020204" pitchFamily="34" charset="0"/>
              </a:rPr>
              <a:t>Web Based, programmed in React (front-end) and Express (back-end)</a:t>
            </a:r>
          </a:p>
          <a:p>
            <a:pPr>
              <a:lnSpc>
                <a:spcPct val="100000"/>
              </a:lnSpc>
            </a:pPr>
            <a:r>
              <a:rPr lang="en-CA" sz="1700" dirty="0">
                <a:latin typeface="Arial" panose="020B0604020202020204" pitchFamily="34" charset="0"/>
                <a:cs typeface="Arial" panose="020B0604020202020204" pitchFamily="34" charset="0"/>
              </a:rPr>
              <a:t>Has features like sharing event details, recipes and much more among the family connection</a:t>
            </a:r>
          </a:p>
          <a:p>
            <a:pPr>
              <a:lnSpc>
                <a:spcPct val="100000"/>
              </a:lnSpc>
            </a:pPr>
            <a:r>
              <a:rPr lang="en-CA" sz="1700" dirty="0">
                <a:latin typeface="Arial" panose="020B0604020202020204" pitchFamily="34" charset="0"/>
                <a:cs typeface="Arial" panose="020B0604020202020204" pitchFamily="34" charset="0"/>
              </a:rPr>
              <a:t>An idea that can be wildly explored and could turn into a real project in future</a:t>
            </a:r>
          </a:p>
        </p:txBody>
      </p:sp>
    </p:spTree>
    <p:extLst>
      <p:ext uri="{BB962C8B-B14F-4D97-AF65-F5344CB8AC3E}">
        <p14:creationId xmlns:p14="http://schemas.microsoft.com/office/powerpoint/2010/main" val="363600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Algorithms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699279DC-FBBA-473B-9DBB-CC0D2A536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97" r="115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051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06-014E-451E-8CE2-65EC969D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Helvetica" panose="020B0604020202020204" pitchFamily="34" charset="0"/>
                <a:cs typeface="Helvetica" panose="020B0604020202020204" pitchFamily="34" charset="0"/>
              </a:rPr>
              <a:t>Algorithms</a:t>
            </a:r>
            <a:endParaRPr lang="en-CA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F5D21-89D4-43B9-A075-1F857A4F6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4950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2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Close-up of wooden white and yellow ruler">
            <a:extLst>
              <a:ext uri="{FF2B5EF4-FFF2-40B4-BE49-F238E27FC236}">
                <a16:creationId xmlns:a16="http://schemas.microsoft.com/office/drawing/2014/main" id="{517CAC7E-A208-4DD8-A097-7084763F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Specifications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76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E8F731-EF0C-4241-BDA5-50732396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Running Specifications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FFE8-6D5D-4704-8F74-301DD929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34987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200" u="sng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Atlas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u="sng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and UI:</a:t>
            </a: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u="sng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(Express JS for routing)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u="sng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Tested on:</a:t>
            </a: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 Chrome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 based on </a:t>
            </a:r>
            <a:r>
              <a:rPr lang="en-CA" sz="2200" dirty="0" err="1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</a:t>
            </a:r>
            <a:endParaRPr lang="en-CA" sz="2200" dirty="0">
              <a:solidFill>
                <a:schemeClr val="bg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and CSS3 were used for creating structure and aesthetics of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2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 follows the MERN Project standards</a:t>
            </a:r>
          </a:p>
        </p:txBody>
      </p:sp>
    </p:spTree>
    <p:extLst>
      <p:ext uri="{BB962C8B-B14F-4D97-AF65-F5344CB8AC3E}">
        <p14:creationId xmlns:p14="http://schemas.microsoft.com/office/powerpoint/2010/main" val="196968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54A0DCA3-D207-43A1-812D-F4508009A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9A7FE-EEB2-46CA-8B3A-29822100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40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PowerPoint Presentation</vt:lpstr>
      <vt:lpstr>Group Members</vt:lpstr>
      <vt:lpstr>Table of Context</vt:lpstr>
      <vt:lpstr>Introduction</vt:lpstr>
      <vt:lpstr>Algorithms</vt:lpstr>
      <vt:lpstr>Algorithms</vt:lpstr>
      <vt:lpstr>Specifications</vt:lpstr>
      <vt:lpstr>Running Specifications</vt:lpstr>
      <vt:lpstr>Architecture</vt:lpstr>
      <vt:lpstr>PowerPoint Presentation</vt:lpstr>
      <vt:lpstr>Client Side Components</vt:lpstr>
      <vt:lpstr>PowerPoint Presentation</vt:lpstr>
      <vt:lpstr>Server Side CGI Components</vt:lpstr>
      <vt:lpstr>PowerPoint Presentation</vt:lpstr>
      <vt:lpstr>Database Tier Design, Data, Usage</vt:lpstr>
      <vt:lpstr>Using MongoDB Atlas for storing data</vt:lpstr>
      <vt:lpstr>New Features and Tools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Kaish Panjwani</dc:creator>
  <cp:lastModifiedBy>Kaish Panjwani</cp:lastModifiedBy>
  <cp:revision>80</cp:revision>
  <dcterms:created xsi:type="dcterms:W3CDTF">2021-04-10T23:34:11Z</dcterms:created>
  <dcterms:modified xsi:type="dcterms:W3CDTF">2021-04-11T01:22:24Z</dcterms:modified>
</cp:coreProperties>
</file>