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32CC1-E8B3-4DED-B074-A41C792B660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C0D06-5CFA-487C-B94A-F968E7EB9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9264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A5EB9-0E45-4815-95F1-9791973078E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FC51F-4D14-435E-A799-7995627D0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732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8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ECCD-1DBA-4FA8-8008-872E03CC1071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5BC3-1C32-437E-AA92-81B8DF77B898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10D9-C5A1-4ECA-9D84-CAA66970854C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18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E63A-491F-45AF-9313-417D74FC888A}" type="datetime1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8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24D7-E14C-4643-A265-C4D9929425C3}" type="datetime1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71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9300-46A1-4238-9F8F-276C6BB53E8B}" type="datetime1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4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8432-9C58-4C6B-BB9E-AF94620824F2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9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3B55-4B27-487B-987D-004B190E4780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DFA0-E5CD-4E4F-9C2B-433CF5DCC74C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D74B-4F34-421D-9164-180D6195DABE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A673-A361-46EB-924F-3B99F00D8D38}" type="datetime1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A0E0-E39A-4199-9EB0-BFBA8490F4E7}" type="datetime1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4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0E5-4B42-4846-9AF6-B31527508845}" type="datetime1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C20-452B-42ED-81A3-876F0C3C68CC}" type="datetime1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936E-42C2-4FCD-AF48-EF140FE983AB}" type="datetime1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4BC1-706E-4828-8A18-C4E2095CC168}" type="datetime1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7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3470-AA3D-486C-A93C-4177C760AF45}" type="datetime1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upgrad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33AF7D-6F81-4DCC-89DE-6983143D6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241" y="2181497"/>
            <a:ext cx="8825658" cy="1606732"/>
          </a:xfrm>
        </p:spPr>
        <p:txBody>
          <a:bodyPr/>
          <a:lstStyle/>
          <a:p>
            <a:r>
              <a:rPr lang="en-US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Club Case </a:t>
            </a: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</a:t>
            </a:r>
            <a:b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</a:t>
            </a:r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8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153" y="362853"/>
            <a:ext cx="5257851" cy="801790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883" y="1295272"/>
            <a:ext cx="9046528" cy="52884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Club Case Study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 in banking and financial services and understand how data is used 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risk of losing money while lending  various types of loans to urban customers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b="1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Involved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likely to repay the loan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not approving the loan results in a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of business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the company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applicant is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likely to repay the loan,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i.e. he/she is likely to default, then approving the loan may lead to a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loss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the company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3300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5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05" y="436198"/>
            <a:ext cx="10056253" cy="961369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 taken by the company Based on Applicant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913" y="1664996"/>
            <a:ext cx="5380253" cy="4396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149159" y="1906901"/>
            <a:ext cx="2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Accepted</a:t>
            </a:r>
            <a:endParaRPr lang="en-IN" sz="28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6232" y="2537843"/>
            <a:ext cx="4883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paid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fully paid the loan.</a:t>
            </a:r>
          </a:p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is in the process of paying the instalments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Charged-off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Applicant has not paid the instalments in due time for a long period of time, i.e. he/she has 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defaulted</a:t>
            </a:r>
          </a:p>
          <a:p>
            <a:pPr algn="just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06005" y="1664995"/>
            <a:ext cx="5380253" cy="4396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912162" y="1725246"/>
            <a:ext cx="236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Rejected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6485" y="2537843"/>
            <a:ext cx="489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Rejected:</a:t>
            </a:r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had rejected the loan for the candidates who does not meet the Loan Processes requirements so no data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</a:t>
            </a:r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2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9132" y="245287"/>
            <a:ext cx="5924058" cy="773616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</a:t>
            </a:r>
            <a:r>
              <a:rPr lang="en-US" sz="2400" b="1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 of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575" y="1423851"/>
            <a:ext cx="8946541" cy="4820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EDA To Identify the 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Reasons for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defaulters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these risky loan applicants, then such loans can be reduced thereby cutting down the amount of credit loss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other words, the company wants to understand the 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factors (or driver variables)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behind loan default, i.e. the variables which are strong indicators of default.  The company can utilize this knowledge for its portfolio and risk assessment.</a:t>
            </a:r>
            <a:r>
              <a:rPr lang="en-US" dirty="0"/>
              <a:t> 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4515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Necessary Libraries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208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</a:t>
            </a:r>
            <a:r>
              <a:rPr lang="en-IN" sz="2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Data Analysis</a:t>
            </a:r>
            <a:endParaRPr lang="en-IN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smtClean="0"/>
              <a:t>importing </a:t>
            </a:r>
            <a:r>
              <a:rPr lang="en-IN" dirty="0" err="1" smtClean="0"/>
              <a:t>numpy</a:t>
            </a:r>
            <a:r>
              <a:rPr lang="en-IN" dirty="0"/>
              <a:t> </a:t>
            </a:r>
            <a:r>
              <a:rPr lang="en-IN" dirty="0" smtClean="0"/>
              <a:t>and pandas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IN" sz="2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2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 </a:t>
            </a:r>
            <a:endParaRPr lang="en-IN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/>
              <a:t>Importing</a:t>
            </a:r>
            <a:r>
              <a:rPr lang="en-IN" b="1" dirty="0" smtClean="0"/>
              <a:t> </a:t>
            </a:r>
            <a:r>
              <a:rPr lang="en-IN" dirty="0" smtClean="0"/>
              <a:t> </a:t>
            </a:r>
            <a:r>
              <a:rPr lang="en-IN" dirty="0" err="1"/>
              <a:t>seaborn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b="1" dirty="0" smtClean="0"/>
              <a:t> </a:t>
            </a:r>
            <a:r>
              <a:rPr lang="en-IN" dirty="0" err="1" smtClean="0"/>
              <a:t>matplotlib.pyplot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- To Suppress warnings</a:t>
            </a:r>
            <a:endParaRPr lang="en-IN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/>
              <a:t>Warnings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202" y="1402080"/>
            <a:ext cx="3285777" cy="286076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884126" y="2568669"/>
            <a:ext cx="972715" cy="305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6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971" y="323665"/>
            <a:ext cx="4421829" cy="7736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499" y="1360586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</a:t>
            </a:r>
            <a:r>
              <a:rPr lang="en-IN" sz="33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and </a:t>
            </a:r>
            <a:r>
              <a:rPr lang="en-IN" sz="33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</a:t>
            </a:r>
            <a:endParaRPr lang="en-US" sz="3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sz="31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31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 </a:t>
            </a:r>
            <a:r>
              <a:rPr lang="en-US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</a:t>
            </a:r>
            <a:r>
              <a:rPr lang="en-US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 containing missing values</a:t>
            </a:r>
            <a:endParaRPr lang="en-IN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 algn="just">
              <a:buNone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Missing Values: Some common techniques to treat this issue are</a:t>
            </a:r>
          </a:p>
          <a:p>
            <a:pPr marL="800100" lvl="2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Dropping the rows containing the missing values</a:t>
            </a:r>
          </a:p>
          <a:p>
            <a:pPr marL="800100" lvl="2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Imputing the missing values</a:t>
            </a:r>
          </a:p>
          <a:p>
            <a:pPr marL="800100" lvl="2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Keep the missing values if they don't affect the analysis</a:t>
            </a:r>
          </a:p>
          <a:p>
            <a:pPr marL="0" indent="0" algn="just">
              <a:buNone/>
            </a:pP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 </a:t>
            </a:r>
            <a:r>
              <a:rPr lang="en-IN" sz="31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</a:t>
            </a: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 with Incorrect </a:t>
            </a: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  <a:p>
            <a:pPr marL="800100" lvl="2" indent="0" algn="just">
              <a:buNone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certain values</a:t>
            </a:r>
          </a:p>
          <a:p>
            <a:pPr marL="800100" lvl="2" indent="0" algn="just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Clean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convert an entire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16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95" y="1254033"/>
            <a:ext cx="9320848" cy="544721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Columns with empty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values(complete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null)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percentage of null values in Columns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 Columns which has more then 30% of null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columns will reduce impact on analysis and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                improve the accuracy of the analysis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single </a:t>
            </a: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valued</a:t>
            </a:r>
            <a:endParaRPr lang="en-US" sz="26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set some columns have single value and these columns will not contribute in EDA process. So, we would need to remove those columns from the data set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All Singled Valued Columns into Array and Remove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40332" y="245069"/>
            <a:ext cx="4345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3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519" y="1371600"/>
            <a:ext cx="8946541" cy="4898572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the Irrelevant columns</a:t>
            </a:r>
          </a:p>
          <a:p>
            <a:pPr marL="0" indent="0" algn="just">
              <a:buNone/>
            </a:pPr>
            <a:endParaRPr lang="en-IN" b="1" dirty="0"/>
          </a:p>
          <a:p>
            <a:pPr lvl="0" algn="just"/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approve loan, we would need analyse the user details and the driving factors of the loan defaulting</a:t>
            </a:r>
          </a:p>
          <a:p>
            <a:pPr lvl="0" algn="just"/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remove these columns as these are not needed in loan analysis: "id",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member_id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emp_title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","title",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zip_code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addr_state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lvl="0" algn="just"/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"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funded_amnt_inv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column because it is for internal uses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 </a:t>
            </a:r>
            <a:r>
              <a:rPr lang="en-I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columns those are calculated after loan. So, these columns are irrelevant for analysis.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54287" y="362635"/>
            <a:ext cx="4019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6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414</Words>
  <Application>Microsoft Office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Lending Club Case Study Upgrad</vt:lpstr>
      <vt:lpstr>Problem Statement </vt:lpstr>
      <vt:lpstr>Decisions taken by the company Based on Applicant</vt:lpstr>
      <vt:lpstr>Identifying Risks of Credit loss</vt:lpstr>
      <vt:lpstr>Necessary Libraries </vt:lpstr>
      <vt:lpstr>Analysis Approach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 Prasantation</dc:title>
  <dc:creator>User</dc:creator>
  <cp:lastModifiedBy>User</cp:lastModifiedBy>
  <cp:revision>26</cp:revision>
  <dcterms:created xsi:type="dcterms:W3CDTF">2024-06-22T07:25:17Z</dcterms:created>
  <dcterms:modified xsi:type="dcterms:W3CDTF">2024-06-22T10:59:09Z</dcterms:modified>
</cp:coreProperties>
</file>