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227B-0501-F98D-06BF-F82ADC7AD6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E5F5B9-6A57-5817-501E-A355E1FCB3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37772A-2C2A-1537-EE6C-F303824B3CD8}"/>
              </a:ext>
            </a:extLst>
          </p:cNvPr>
          <p:cNvSpPr>
            <a:spLocks noGrp="1"/>
          </p:cNvSpPr>
          <p:nvPr>
            <p:ph type="dt" sz="half" idx="10"/>
          </p:nvPr>
        </p:nvSpPr>
        <p:spPr/>
        <p:txBody>
          <a:bodyPr/>
          <a:lstStyle/>
          <a:p>
            <a:fld id="{93E0BCC2-828E-4E68-96D2-2DA3C63AAEFC}" type="datetimeFigureOut">
              <a:rPr lang="en-IN" smtClean="0"/>
              <a:t>04-10-2023</a:t>
            </a:fld>
            <a:endParaRPr lang="en-IN"/>
          </a:p>
        </p:txBody>
      </p:sp>
      <p:sp>
        <p:nvSpPr>
          <p:cNvPr id="5" name="Footer Placeholder 4">
            <a:extLst>
              <a:ext uri="{FF2B5EF4-FFF2-40B4-BE49-F238E27FC236}">
                <a16:creationId xmlns:a16="http://schemas.microsoft.com/office/drawing/2014/main" id="{3E5701E6-4A78-6B3B-CFF3-B833E5A80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2912A-151A-3F50-505C-482E1E8962F8}"/>
              </a:ext>
            </a:extLst>
          </p:cNvPr>
          <p:cNvSpPr>
            <a:spLocks noGrp="1"/>
          </p:cNvSpPr>
          <p:nvPr>
            <p:ph type="sldNum" sz="quarter" idx="12"/>
          </p:nvPr>
        </p:nvSpPr>
        <p:spPr/>
        <p:txBody>
          <a:bodyPr/>
          <a:lstStyle/>
          <a:p>
            <a:fld id="{90660E17-B1F1-4CA5-BED5-56833DD7CEFB}" type="slidenum">
              <a:rPr lang="en-IN" smtClean="0"/>
              <a:t>‹#›</a:t>
            </a:fld>
            <a:endParaRPr lang="en-IN"/>
          </a:p>
        </p:txBody>
      </p:sp>
    </p:spTree>
    <p:extLst>
      <p:ext uri="{BB962C8B-B14F-4D97-AF65-F5344CB8AC3E}">
        <p14:creationId xmlns:p14="http://schemas.microsoft.com/office/powerpoint/2010/main" val="3796396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DA35-2AA1-18D3-3F92-9430177F87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19D337-59E4-9439-DE1D-A031188C4A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5AB950-F1F3-AFF4-7CCA-E7865B65AC17}"/>
              </a:ext>
            </a:extLst>
          </p:cNvPr>
          <p:cNvSpPr>
            <a:spLocks noGrp="1"/>
          </p:cNvSpPr>
          <p:nvPr>
            <p:ph type="dt" sz="half" idx="10"/>
          </p:nvPr>
        </p:nvSpPr>
        <p:spPr/>
        <p:txBody>
          <a:bodyPr/>
          <a:lstStyle/>
          <a:p>
            <a:fld id="{93E0BCC2-828E-4E68-96D2-2DA3C63AAEFC}" type="datetimeFigureOut">
              <a:rPr lang="en-IN" smtClean="0"/>
              <a:t>04-10-2023</a:t>
            </a:fld>
            <a:endParaRPr lang="en-IN"/>
          </a:p>
        </p:txBody>
      </p:sp>
      <p:sp>
        <p:nvSpPr>
          <p:cNvPr id="5" name="Footer Placeholder 4">
            <a:extLst>
              <a:ext uri="{FF2B5EF4-FFF2-40B4-BE49-F238E27FC236}">
                <a16:creationId xmlns:a16="http://schemas.microsoft.com/office/drawing/2014/main" id="{18A90295-A876-1F5F-F632-83A6C08034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0DD578-30F2-528D-AD49-8127AE79B882}"/>
              </a:ext>
            </a:extLst>
          </p:cNvPr>
          <p:cNvSpPr>
            <a:spLocks noGrp="1"/>
          </p:cNvSpPr>
          <p:nvPr>
            <p:ph type="sldNum" sz="quarter" idx="12"/>
          </p:nvPr>
        </p:nvSpPr>
        <p:spPr/>
        <p:txBody>
          <a:bodyPr/>
          <a:lstStyle/>
          <a:p>
            <a:fld id="{90660E17-B1F1-4CA5-BED5-56833DD7CEFB}" type="slidenum">
              <a:rPr lang="en-IN" smtClean="0"/>
              <a:t>‹#›</a:t>
            </a:fld>
            <a:endParaRPr lang="en-IN"/>
          </a:p>
        </p:txBody>
      </p:sp>
    </p:spTree>
    <p:extLst>
      <p:ext uri="{BB962C8B-B14F-4D97-AF65-F5344CB8AC3E}">
        <p14:creationId xmlns:p14="http://schemas.microsoft.com/office/powerpoint/2010/main" val="44127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FB564-69E6-C5FB-9F0D-05A075190C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334686-AD1A-5A94-A8FA-D6E5DE5E70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C6A5A-B4B8-ACA7-69A7-A30D3430A675}"/>
              </a:ext>
            </a:extLst>
          </p:cNvPr>
          <p:cNvSpPr>
            <a:spLocks noGrp="1"/>
          </p:cNvSpPr>
          <p:nvPr>
            <p:ph type="dt" sz="half" idx="10"/>
          </p:nvPr>
        </p:nvSpPr>
        <p:spPr/>
        <p:txBody>
          <a:bodyPr/>
          <a:lstStyle/>
          <a:p>
            <a:fld id="{93E0BCC2-828E-4E68-96D2-2DA3C63AAEFC}" type="datetimeFigureOut">
              <a:rPr lang="en-IN" smtClean="0"/>
              <a:t>04-10-2023</a:t>
            </a:fld>
            <a:endParaRPr lang="en-IN"/>
          </a:p>
        </p:txBody>
      </p:sp>
      <p:sp>
        <p:nvSpPr>
          <p:cNvPr id="5" name="Footer Placeholder 4">
            <a:extLst>
              <a:ext uri="{FF2B5EF4-FFF2-40B4-BE49-F238E27FC236}">
                <a16:creationId xmlns:a16="http://schemas.microsoft.com/office/drawing/2014/main" id="{737B02A7-72A3-369E-5BA9-627604BD34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AC961C-2206-8150-FE5B-6E4DAD8BDB66}"/>
              </a:ext>
            </a:extLst>
          </p:cNvPr>
          <p:cNvSpPr>
            <a:spLocks noGrp="1"/>
          </p:cNvSpPr>
          <p:nvPr>
            <p:ph type="sldNum" sz="quarter" idx="12"/>
          </p:nvPr>
        </p:nvSpPr>
        <p:spPr/>
        <p:txBody>
          <a:bodyPr/>
          <a:lstStyle/>
          <a:p>
            <a:fld id="{90660E17-B1F1-4CA5-BED5-56833DD7CEFB}" type="slidenum">
              <a:rPr lang="en-IN" smtClean="0"/>
              <a:t>‹#›</a:t>
            </a:fld>
            <a:endParaRPr lang="en-IN"/>
          </a:p>
        </p:txBody>
      </p:sp>
    </p:spTree>
    <p:extLst>
      <p:ext uri="{BB962C8B-B14F-4D97-AF65-F5344CB8AC3E}">
        <p14:creationId xmlns:p14="http://schemas.microsoft.com/office/powerpoint/2010/main" val="3965571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760-A1B9-BAAC-E99C-54C34CB308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9ADD49-C3E1-F498-DE60-275C1B225A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49397-B285-CA06-06FF-91E20FC9A52D}"/>
              </a:ext>
            </a:extLst>
          </p:cNvPr>
          <p:cNvSpPr>
            <a:spLocks noGrp="1"/>
          </p:cNvSpPr>
          <p:nvPr>
            <p:ph type="dt" sz="half" idx="10"/>
          </p:nvPr>
        </p:nvSpPr>
        <p:spPr/>
        <p:txBody>
          <a:bodyPr/>
          <a:lstStyle/>
          <a:p>
            <a:fld id="{93E0BCC2-828E-4E68-96D2-2DA3C63AAEFC}" type="datetimeFigureOut">
              <a:rPr lang="en-IN" smtClean="0"/>
              <a:t>04-10-2023</a:t>
            </a:fld>
            <a:endParaRPr lang="en-IN"/>
          </a:p>
        </p:txBody>
      </p:sp>
      <p:sp>
        <p:nvSpPr>
          <p:cNvPr id="5" name="Footer Placeholder 4">
            <a:extLst>
              <a:ext uri="{FF2B5EF4-FFF2-40B4-BE49-F238E27FC236}">
                <a16:creationId xmlns:a16="http://schemas.microsoft.com/office/drawing/2014/main" id="{DA152064-B308-030E-5F5A-EAA13DC1A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77F5C1-59E1-F599-B697-C5533DA48772}"/>
              </a:ext>
            </a:extLst>
          </p:cNvPr>
          <p:cNvSpPr>
            <a:spLocks noGrp="1"/>
          </p:cNvSpPr>
          <p:nvPr>
            <p:ph type="sldNum" sz="quarter" idx="12"/>
          </p:nvPr>
        </p:nvSpPr>
        <p:spPr/>
        <p:txBody>
          <a:bodyPr/>
          <a:lstStyle/>
          <a:p>
            <a:fld id="{90660E17-B1F1-4CA5-BED5-56833DD7CEFB}" type="slidenum">
              <a:rPr lang="en-IN" smtClean="0"/>
              <a:t>‹#›</a:t>
            </a:fld>
            <a:endParaRPr lang="en-IN"/>
          </a:p>
        </p:txBody>
      </p:sp>
    </p:spTree>
    <p:extLst>
      <p:ext uri="{BB962C8B-B14F-4D97-AF65-F5344CB8AC3E}">
        <p14:creationId xmlns:p14="http://schemas.microsoft.com/office/powerpoint/2010/main" val="220772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6A68-1DB9-2E6E-C649-96BB0CAF1D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696D87-042A-39EC-E08F-D7DCC23023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04A7F8-54BC-8546-86A3-D4302B3C8931}"/>
              </a:ext>
            </a:extLst>
          </p:cNvPr>
          <p:cNvSpPr>
            <a:spLocks noGrp="1"/>
          </p:cNvSpPr>
          <p:nvPr>
            <p:ph type="dt" sz="half" idx="10"/>
          </p:nvPr>
        </p:nvSpPr>
        <p:spPr/>
        <p:txBody>
          <a:bodyPr/>
          <a:lstStyle/>
          <a:p>
            <a:fld id="{93E0BCC2-828E-4E68-96D2-2DA3C63AAEFC}" type="datetimeFigureOut">
              <a:rPr lang="en-IN" smtClean="0"/>
              <a:t>04-10-2023</a:t>
            </a:fld>
            <a:endParaRPr lang="en-IN"/>
          </a:p>
        </p:txBody>
      </p:sp>
      <p:sp>
        <p:nvSpPr>
          <p:cNvPr id="5" name="Footer Placeholder 4">
            <a:extLst>
              <a:ext uri="{FF2B5EF4-FFF2-40B4-BE49-F238E27FC236}">
                <a16:creationId xmlns:a16="http://schemas.microsoft.com/office/drawing/2014/main" id="{D852C1D2-0F06-8B96-D434-62E3AD8C51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E40E20-7DBA-7233-ACC5-F1F96F7C35A3}"/>
              </a:ext>
            </a:extLst>
          </p:cNvPr>
          <p:cNvSpPr>
            <a:spLocks noGrp="1"/>
          </p:cNvSpPr>
          <p:nvPr>
            <p:ph type="sldNum" sz="quarter" idx="12"/>
          </p:nvPr>
        </p:nvSpPr>
        <p:spPr/>
        <p:txBody>
          <a:bodyPr/>
          <a:lstStyle/>
          <a:p>
            <a:fld id="{90660E17-B1F1-4CA5-BED5-56833DD7CEFB}" type="slidenum">
              <a:rPr lang="en-IN" smtClean="0"/>
              <a:t>‹#›</a:t>
            </a:fld>
            <a:endParaRPr lang="en-IN"/>
          </a:p>
        </p:txBody>
      </p:sp>
    </p:spTree>
    <p:extLst>
      <p:ext uri="{BB962C8B-B14F-4D97-AF65-F5344CB8AC3E}">
        <p14:creationId xmlns:p14="http://schemas.microsoft.com/office/powerpoint/2010/main" val="119942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F569-B86E-1CE8-5182-15349EC715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64B9AF-1639-7ACC-8C64-438DF5A2B0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D1F7B1-4B99-8EEF-8C00-C2D34064C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7AB144-6D57-9923-33F2-7B8965EEEA42}"/>
              </a:ext>
            </a:extLst>
          </p:cNvPr>
          <p:cNvSpPr>
            <a:spLocks noGrp="1"/>
          </p:cNvSpPr>
          <p:nvPr>
            <p:ph type="dt" sz="half" idx="10"/>
          </p:nvPr>
        </p:nvSpPr>
        <p:spPr/>
        <p:txBody>
          <a:bodyPr/>
          <a:lstStyle/>
          <a:p>
            <a:fld id="{93E0BCC2-828E-4E68-96D2-2DA3C63AAEFC}" type="datetimeFigureOut">
              <a:rPr lang="en-IN" smtClean="0"/>
              <a:t>04-10-2023</a:t>
            </a:fld>
            <a:endParaRPr lang="en-IN"/>
          </a:p>
        </p:txBody>
      </p:sp>
      <p:sp>
        <p:nvSpPr>
          <p:cNvPr id="6" name="Footer Placeholder 5">
            <a:extLst>
              <a:ext uri="{FF2B5EF4-FFF2-40B4-BE49-F238E27FC236}">
                <a16:creationId xmlns:a16="http://schemas.microsoft.com/office/drawing/2014/main" id="{398A2368-3412-F6D0-6864-C3035438A6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EBE826-AAF5-8BF5-0F3D-9325E38DECA9}"/>
              </a:ext>
            </a:extLst>
          </p:cNvPr>
          <p:cNvSpPr>
            <a:spLocks noGrp="1"/>
          </p:cNvSpPr>
          <p:nvPr>
            <p:ph type="sldNum" sz="quarter" idx="12"/>
          </p:nvPr>
        </p:nvSpPr>
        <p:spPr/>
        <p:txBody>
          <a:bodyPr/>
          <a:lstStyle/>
          <a:p>
            <a:fld id="{90660E17-B1F1-4CA5-BED5-56833DD7CEFB}" type="slidenum">
              <a:rPr lang="en-IN" smtClean="0"/>
              <a:t>‹#›</a:t>
            </a:fld>
            <a:endParaRPr lang="en-IN"/>
          </a:p>
        </p:txBody>
      </p:sp>
    </p:spTree>
    <p:extLst>
      <p:ext uri="{BB962C8B-B14F-4D97-AF65-F5344CB8AC3E}">
        <p14:creationId xmlns:p14="http://schemas.microsoft.com/office/powerpoint/2010/main" val="163603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5A08-724E-9DCE-2472-B2ABB30CE5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6AC5D-D974-C8C4-87E2-67A5F832BB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A1989F-1BEE-5B0F-3566-698768DAD5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B08049-D6B2-AD31-EEDD-E38F1A584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CA856B-56A2-EAD5-6709-9A39127D62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2086B8-F9A6-6559-BC35-62D2F41607D7}"/>
              </a:ext>
            </a:extLst>
          </p:cNvPr>
          <p:cNvSpPr>
            <a:spLocks noGrp="1"/>
          </p:cNvSpPr>
          <p:nvPr>
            <p:ph type="dt" sz="half" idx="10"/>
          </p:nvPr>
        </p:nvSpPr>
        <p:spPr/>
        <p:txBody>
          <a:bodyPr/>
          <a:lstStyle/>
          <a:p>
            <a:fld id="{93E0BCC2-828E-4E68-96D2-2DA3C63AAEFC}" type="datetimeFigureOut">
              <a:rPr lang="en-IN" smtClean="0"/>
              <a:t>04-10-2023</a:t>
            </a:fld>
            <a:endParaRPr lang="en-IN"/>
          </a:p>
        </p:txBody>
      </p:sp>
      <p:sp>
        <p:nvSpPr>
          <p:cNvPr id="8" name="Footer Placeholder 7">
            <a:extLst>
              <a:ext uri="{FF2B5EF4-FFF2-40B4-BE49-F238E27FC236}">
                <a16:creationId xmlns:a16="http://schemas.microsoft.com/office/drawing/2014/main" id="{EFBC8CAA-4915-C148-7686-0985E7E15E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A6D895-3CE7-3669-EE01-30027F650787}"/>
              </a:ext>
            </a:extLst>
          </p:cNvPr>
          <p:cNvSpPr>
            <a:spLocks noGrp="1"/>
          </p:cNvSpPr>
          <p:nvPr>
            <p:ph type="sldNum" sz="quarter" idx="12"/>
          </p:nvPr>
        </p:nvSpPr>
        <p:spPr/>
        <p:txBody>
          <a:bodyPr/>
          <a:lstStyle/>
          <a:p>
            <a:fld id="{90660E17-B1F1-4CA5-BED5-56833DD7CEFB}" type="slidenum">
              <a:rPr lang="en-IN" smtClean="0"/>
              <a:t>‹#›</a:t>
            </a:fld>
            <a:endParaRPr lang="en-IN"/>
          </a:p>
        </p:txBody>
      </p:sp>
    </p:spTree>
    <p:extLst>
      <p:ext uri="{BB962C8B-B14F-4D97-AF65-F5344CB8AC3E}">
        <p14:creationId xmlns:p14="http://schemas.microsoft.com/office/powerpoint/2010/main" val="90611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2633-7E72-D220-7273-FFFD9C31E2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0A7127-1713-C7CA-65BD-38C959AFC5E9}"/>
              </a:ext>
            </a:extLst>
          </p:cNvPr>
          <p:cNvSpPr>
            <a:spLocks noGrp="1"/>
          </p:cNvSpPr>
          <p:nvPr>
            <p:ph type="dt" sz="half" idx="10"/>
          </p:nvPr>
        </p:nvSpPr>
        <p:spPr/>
        <p:txBody>
          <a:bodyPr/>
          <a:lstStyle/>
          <a:p>
            <a:fld id="{93E0BCC2-828E-4E68-96D2-2DA3C63AAEFC}" type="datetimeFigureOut">
              <a:rPr lang="en-IN" smtClean="0"/>
              <a:t>04-10-2023</a:t>
            </a:fld>
            <a:endParaRPr lang="en-IN"/>
          </a:p>
        </p:txBody>
      </p:sp>
      <p:sp>
        <p:nvSpPr>
          <p:cNvPr id="4" name="Footer Placeholder 3">
            <a:extLst>
              <a:ext uri="{FF2B5EF4-FFF2-40B4-BE49-F238E27FC236}">
                <a16:creationId xmlns:a16="http://schemas.microsoft.com/office/drawing/2014/main" id="{42020299-85A2-B980-8A26-1ED4F65E32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BE7D17-2D53-6A8B-25A5-FA8A5DDB9636}"/>
              </a:ext>
            </a:extLst>
          </p:cNvPr>
          <p:cNvSpPr>
            <a:spLocks noGrp="1"/>
          </p:cNvSpPr>
          <p:nvPr>
            <p:ph type="sldNum" sz="quarter" idx="12"/>
          </p:nvPr>
        </p:nvSpPr>
        <p:spPr/>
        <p:txBody>
          <a:bodyPr/>
          <a:lstStyle/>
          <a:p>
            <a:fld id="{90660E17-B1F1-4CA5-BED5-56833DD7CEFB}" type="slidenum">
              <a:rPr lang="en-IN" smtClean="0"/>
              <a:t>‹#›</a:t>
            </a:fld>
            <a:endParaRPr lang="en-IN"/>
          </a:p>
        </p:txBody>
      </p:sp>
    </p:spTree>
    <p:extLst>
      <p:ext uri="{BB962C8B-B14F-4D97-AF65-F5344CB8AC3E}">
        <p14:creationId xmlns:p14="http://schemas.microsoft.com/office/powerpoint/2010/main" val="3023395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93F21-81F0-4D0A-9432-708B64EC666F}"/>
              </a:ext>
            </a:extLst>
          </p:cNvPr>
          <p:cNvSpPr>
            <a:spLocks noGrp="1"/>
          </p:cNvSpPr>
          <p:nvPr>
            <p:ph type="dt" sz="half" idx="10"/>
          </p:nvPr>
        </p:nvSpPr>
        <p:spPr/>
        <p:txBody>
          <a:bodyPr/>
          <a:lstStyle/>
          <a:p>
            <a:fld id="{93E0BCC2-828E-4E68-96D2-2DA3C63AAEFC}" type="datetimeFigureOut">
              <a:rPr lang="en-IN" smtClean="0"/>
              <a:t>04-10-2023</a:t>
            </a:fld>
            <a:endParaRPr lang="en-IN"/>
          </a:p>
        </p:txBody>
      </p:sp>
      <p:sp>
        <p:nvSpPr>
          <p:cNvPr id="3" name="Footer Placeholder 2">
            <a:extLst>
              <a:ext uri="{FF2B5EF4-FFF2-40B4-BE49-F238E27FC236}">
                <a16:creationId xmlns:a16="http://schemas.microsoft.com/office/drawing/2014/main" id="{325F7058-6816-F2DA-6860-7CA6E13CC2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1B3721-1DF1-70BA-97D4-39546C9F8576}"/>
              </a:ext>
            </a:extLst>
          </p:cNvPr>
          <p:cNvSpPr>
            <a:spLocks noGrp="1"/>
          </p:cNvSpPr>
          <p:nvPr>
            <p:ph type="sldNum" sz="quarter" idx="12"/>
          </p:nvPr>
        </p:nvSpPr>
        <p:spPr/>
        <p:txBody>
          <a:bodyPr/>
          <a:lstStyle/>
          <a:p>
            <a:fld id="{90660E17-B1F1-4CA5-BED5-56833DD7CEFB}" type="slidenum">
              <a:rPr lang="en-IN" smtClean="0"/>
              <a:t>‹#›</a:t>
            </a:fld>
            <a:endParaRPr lang="en-IN"/>
          </a:p>
        </p:txBody>
      </p:sp>
    </p:spTree>
    <p:extLst>
      <p:ext uri="{BB962C8B-B14F-4D97-AF65-F5344CB8AC3E}">
        <p14:creationId xmlns:p14="http://schemas.microsoft.com/office/powerpoint/2010/main" val="365446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424E-C423-F1B2-4C16-8C0BD318B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1A1713-A91C-B33C-60E8-5CBF2F578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045809-0E94-FDB1-ADE5-F02CC3A29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2CBB8-ABBA-DE7B-9106-481D6B8E7462}"/>
              </a:ext>
            </a:extLst>
          </p:cNvPr>
          <p:cNvSpPr>
            <a:spLocks noGrp="1"/>
          </p:cNvSpPr>
          <p:nvPr>
            <p:ph type="dt" sz="half" idx="10"/>
          </p:nvPr>
        </p:nvSpPr>
        <p:spPr/>
        <p:txBody>
          <a:bodyPr/>
          <a:lstStyle/>
          <a:p>
            <a:fld id="{93E0BCC2-828E-4E68-96D2-2DA3C63AAEFC}" type="datetimeFigureOut">
              <a:rPr lang="en-IN" smtClean="0"/>
              <a:t>04-10-2023</a:t>
            </a:fld>
            <a:endParaRPr lang="en-IN"/>
          </a:p>
        </p:txBody>
      </p:sp>
      <p:sp>
        <p:nvSpPr>
          <p:cNvPr id="6" name="Footer Placeholder 5">
            <a:extLst>
              <a:ext uri="{FF2B5EF4-FFF2-40B4-BE49-F238E27FC236}">
                <a16:creationId xmlns:a16="http://schemas.microsoft.com/office/drawing/2014/main" id="{46033C85-C90C-2EE9-DDD6-AE287E892C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127F69-5647-53FC-0EF1-ECD42A31B02B}"/>
              </a:ext>
            </a:extLst>
          </p:cNvPr>
          <p:cNvSpPr>
            <a:spLocks noGrp="1"/>
          </p:cNvSpPr>
          <p:nvPr>
            <p:ph type="sldNum" sz="quarter" idx="12"/>
          </p:nvPr>
        </p:nvSpPr>
        <p:spPr/>
        <p:txBody>
          <a:bodyPr/>
          <a:lstStyle/>
          <a:p>
            <a:fld id="{90660E17-B1F1-4CA5-BED5-56833DD7CEFB}" type="slidenum">
              <a:rPr lang="en-IN" smtClean="0"/>
              <a:t>‹#›</a:t>
            </a:fld>
            <a:endParaRPr lang="en-IN"/>
          </a:p>
        </p:txBody>
      </p:sp>
    </p:spTree>
    <p:extLst>
      <p:ext uri="{BB962C8B-B14F-4D97-AF65-F5344CB8AC3E}">
        <p14:creationId xmlns:p14="http://schemas.microsoft.com/office/powerpoint/2010/main" val="583906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E163-B6FF-C86D-63B8-D58AB96B7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A4299C-269B-8582-3D6B-853CF37DED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20BD56-FF80-DE58-B2B8-6900810DE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43AB41-2C9A-3F2E-7AF0-559FD457B61B}"/>
              </a:ext>
            </a:extLst>
          </p:cNvPr>
          <p:cNvSpPr>
            <a:spLocks noGrp="1"/>
          </p:cNvSpPr>
          <p:nvPr>
            <p:ph type="dt" sz="half" idx="10"/>
          </p:nvPr>
        </p:nvSpPr>
        <p:spPr/>
        <p:txBody>
          <a:bodyPr/>
          <a:lstStyle/>
          <a:p>
            <a:fld id="{93E0BCC2-828E-4E68-96D2-2DA3C63AAEFC}" type="datetimeFigureOut">
              <a:rPr lang="en-IN" smtClean="0"/>
              <a:t>04-10-2023</a:t>
            </a:fld>
            <a:endParaRPr lang="en-IN"/>
          </a:p>
        </p:txBody>
      </p:sp>
      <p:sp>
        <p:nvSpPr>
          <p:cNvPr id="6" name="Footer Placeholder 5">
            <a:extLst>
              <a:ext uri="{FF2B5EF4-FFF2-40B4-BE49-F238E27FC236}">
                <a16:creationId xmlns:a16="http://schemas.microsoft.com/office/drawing/2014/main" id="{FC5CF290-F403-45C8-B618-15C1C97D58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8A277F-570D-47B1-C3C2-C0D234AC1568}"/>
              </a:ext>
            </a:extLst>
          </p:cNvPr>
          <p:cNvSpPr>
            <a:spLocks noGrp="1"/>
          </p:cNvSpPr>
          <p:nvPr>
            <p:ph type="sldNum" sz="quarter" idx="12"/>
          </p:nvPr>
        </p:nvSpPr>
        <p:spPr/>
        <p:txBody>
          <a:bodyPr/>
          <a:lstStyle/>
          <a:p>
            <a:fld id="{90660E17-B1F1-4CA5-BED5-56833DD7CEFB}" type="slidenum">
              <a:rPr lang="en-IN" smtClean="0"/>
              <a:t>‹#›</a:t>
            </a:fld>
            <a:endParaRPr lang="en-IN"/>
          </a:p>
        </p:txBody>
      </p:sp>
    </p:spTree>
    <p:extLst>
      <p:ext uri="{BB962C8B-B14F-4D97-AF65-F5344CB8AC3E}">
        <p14:creationId xmlns:p14="http://schemas.microsoft.com/office/powerpoint/2010/main" val="227611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294D65-208C-D77F-D711-BFD25AE7D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6DB774-39CD-4953-6791-9AFE26BA2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142857-BE35-9015-E10C-7539CA68E1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0BCC2-828E-4E68-96D2-2DA3C63AAEFC}" type="datetimeFigureOut">
              <a:rPr lang="en-IN" smtClean="0"/>
              <a:t>04-10-2023</a:t>
            </a:fld>
            <a:endParaRPr lang="en-IN"/>
          </a:p>
        </p:txBody>
      </p:sp>
      <p:sp>
        <p:nvSpPr>
          <p:cNvPr id="5" name="Footer Placeholder 4">
            <a:extLst>
              <a:ext uri="{FF2B5EF4-FFF2-40B4-BE49-F238E27FC236}">
                <a16:creationId xmlns:a16="http://schemas.microsoft.com/office/drawing/2014/main" id="{9EC4A285-E691-FEF9-C8B3-6E227ABBF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CC03F3-66AB-4795-3047-74C50E97E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60E17-B1F1-4CA5-BED5-56833DD7CEFB}" type="slidenum">
              <a:rPr lang="en-IN" smtClean="0"/>
              <a:t>‹#›</a:t>
            </a:fld>
            <a:endParaRPr lang="en-IN"/>
          </a:p>
        </p:txBody>
      </p:sp>
    </p:spTree>
    <p:extLst>
      <p:ext uri="{BB962C8B-B14F-4D97-AF65-F5344CB8AC3E}">
        <p14:creationId xmlns:p14="http://schemas.microsoft.com/office/powerpoint/2010/main" val="3405932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6686-4C17-8635-FA3C-EAC2E772ECF5}"/>
              </a:ext>
            </a:extLst>
          </p:cNvPr>
          <p:cNvSpPr>
            <a:spLocks noGrp="1"/>
          </p:cNvSpPr>
          <p:nvPr>
            <p:ph type="ctrTitle"/>
          </p:nvPr>
        </p:nvSpPr>
        <p:spPr/>
        <p:txBody>
          <a:bodyPr>
            <a:normAutofit fontScale="90000"/>
          </a:bodyPr>
          <a:lstStyle/>
          <a:p>
            <a:r>
              <a:rPr lang="en-US" b="1" dirty="0"/>
              <a:t>Project on - Real-time Outcome Prediction with IBM Watson Studio</a:t>
            </a:r>
            <a:endParaRPr lang="en-IN" b="1" dirty="0"/>
          </a:p>
        </p:txBody>
      </p:sp>
    </p:spTree>
    <p:extLst>
      <p:ext uri="{BB962C8B-B14F-4D97-AF65-F5344CB8AC3E}">
        <p14:creationId xmlns:p14="http://schemas.microsoft.com/office/powerpoint/2010/main" val="414722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29FE-6B88-FEB3-6717-43B873198283}"/>
              </a:ext>
            </a:extLst>
          </p:cNvPr>
          <p:cNvSpPr>
            <a:spLocks noGrp="1"/>
          </p:cNvSpPr>
          <p:nvPr>
            <p:ph type="title"/>
          </p:nvPr>
        </p:nvSpPr>
        <p:spPr/>
        <p:txBody>
          <a:bodyPr>
            <a:normAutofit/>
          </a:bodyPr>
          <a:lstStyle/>
          <a:p>
            <a:pPr algn="ctr"/>
            <a:r>
              <a:rPr lang="en-IN" sz="6600" b="1" dirty="0"/>
              <a:t>Conclusion</a:t>
            </a:r>
          </a:p>
        </p:txBody>
      </p:sp>
      <p:sp>
        <p:nvSpPr>
          <p:cNvPr id="3" name="Content Placeholder 2">
            <a:extLst>
              <a:ext uri="{FF2B5EF4-FFF2-40B4-BE49-F238E27FC236}">
                <a16:creationId xmlns:a16="http://schemas.microsoft.com/office/drawing/2014/main" id="{F6A8386A-3071-99BB-F9D0-4152F5A991D6}"/>
              </a:ext>
            </a:extLst>
          </p:cNvPr>
          <p:cNvSpPr>
            <a:spLocks noGrp="1"/>
          </p:cNvSpPr>
          <p:nvPr>
            <p:ph idx="1"/>
          </p:nvPr>
        </p:nvSpPr>
        <p:spPr/>
        <p:txBody>
          <a:bodyPr>
            <a:normAutofit/>
          </a:bodyPr>
          <a:lstStyle/>
          <a:p>
            <a:r>
              <a:rPr lang="en-US" sz="4000" dirty="0"/>
              <a:t>In conclusion, the project aims to solve a specific business problem using IBM Cloud Watson Studio and machine learning algorithms. By selecting a relevant dataset and training the model, we will be able to predict outcomes and make informed decisions that benefit the business.</a:t>
            </a:r>
            <a:endParaRPr lang="en-IN" sz="4000" dirty="0"/>
          </a:p>
        </p:txBody>
      </p:sp>
    </p:spTree>
    <p:extLst>
      <p:ext uri="{BB962C8B-B14F-4D97-AF65-F5344CB8AC3E}">
        <p14:creationId xmlns:p14="http://schemas.microsoft.com/office/powerpoint/2010/main" val="1159746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FAD6-BE04-2FA6-7A5A-7EA62D9F7AA9}"/>
              </a:ext>
            </a:extLst>
          </p:cNvPr>
          <p:cNvSpPr>
            <a:spLocks noGrp="1"/>
          </p:cNvSpPr>
          <p:nvPr>
            <p:ph type="title"/>
          </p:nvPr>
        </p:nvSpPr>
        <p:spPr/>
        <p:txBody>
          <a:bodyPr>
            <a:normAutofit/>
          </a:bodyPr>
          <a:lstStyle/>
          <a:p>
            <a:r>
              <a:rPr lang="en-US" sz="6000" b="1" dirty="0"/>
              <a:t>Steps Involved In This Project</a:t>
            </a:r>
            <a:endParaRPr lang="en-IN" sz="6000" b="1" dirty="0"/>
          </a:p>
        </p:txBody>
      </p:sp>
      <p:sp>
        <p:nvSpPr>
          <p:cNvPr id="3" name="Content Placeholder 2">
            <a:extLst>
              <a:ext uri="{FF2B5EF4-FFF2-40B4-BE49-F238E27FC236}">
                <a16:creationId xmlns:a16="http://schemas.microsoft.com/office/drawing/2014/main" id="{A08DA169-DA65-7856-5A98-932501D8FB2E}"/>
              </a:ext>
            </a:extLst>
          </p:cNvPr>
          <p:cNvSpPr>
            <a:spLocks noGrp="1"/>
          </p:cNvSpPr>
          <p:nvPr>
            <p:ph idx="1"/>
          </p:nvPr>
        </p:nvSpPr>
        <p:spPr/>
        <p:txBody>
          <a:bodyPr/>
          <a:lstStyle/>
          <a:p>
            <a:r>
              <a:rPr lang="en-US" b="1" dirty="0">
                <a:effectLst/>
              </a:rPr>
              <a:t>Introduction</a:t>
            </a:r>
            <a:endParaRPr lang="en-US" b="1" dirty="0"/>
          </a:p>
          <a:p>
            <a:r>
              <a:rPr lang="en-US" b="1" dirty="0">
                <a:effectLst/>
              </a:rPr>
              <a:t>Problem Definition</a:t>
            </a:r>
            <a:endParaRPr lang="en-US" b="1" dirty="0"/>
          </a:p>
          <a:p>
            <a:r>
              <a:rPr lang="en-US" b="1" dirty="0">
                <a:effectLst/>
              </a:rPr>
              <a:t>Design Thinking</a:t>
            </a:r>
            <a:endParaRPr lang="en-US" b="1" dirty="0"/>
          </a:p>
          <a:p>
            <a:r>
              <a:rPr lang="en-US" b="1" dirty="0">
                <a:effectLst/>
              </a:rPr>
              <a:t>Predictive Use Case</a:t>
            </a:r>
            <a:endParaRPr lang="en-US" b="1" dirty="0"/>
          </a:p>
          <a:p>
            <a:r>
              <a:rPr lang="en-US" b="1" dirty="0">
                <a:effectLst/>
              </a:rPr>
              <a:t>Dataset Selection</a:t>
            </a:r>
            <a:endParaRPr lang="en-US" b="1" dirty="0"/>
          </a:p>
          <a:p>
            <a:r>
              <a:rPr lang="en-US" b="1" dirty="0">
                <a:effectLst/>
              </a:rPr>
              <a:t>Model Training</a:t>
            </a:r>
            <a:endParaRPr lang="en-US" b="1" dirty="0"/>
          </a:p>
          <a:p>
            <a:r>
              <a:rPr lang="en-US" b="1" dirty="0">
                <a:effectLst/>
              </a:rPr>
              <a:t>Model Deployment</a:t>
            </a:r>
            <a:endParaRPr lang="en-US" b="1" dirty="0"/>
          </a:p>
          <a:p>
            <a:r>
              <a:rPr lang="en-US" b="1" dirty="0">
                <a:effectLst/>
              </a:rPr>
              <a:t>Conclusion</a:t>
            </a:r>
            <a:endParaRPr lang="en-US" b="1" dirty="0"/>
          </a:p>
          <a:p>
            <a:endParaRPr lang="en-IN" dirty="0"/>
          </a:p>
        </p:txBody>
      </p:sp>
    </p:spTree>
    <p:extLst>
      <p:ext uri="{BB962C8B-B14F-4D97-AF65-F5344CB8AC3E}">
        <p14:creationId xmlns:p14="http://schemas.microsoft.com/office/powerpoint/2010/main" val="376955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3C85-B173-3384-B0B5-A8CF55ABE0FB}"/>
              </a:ext>
            </a:extLst>
          </p:cNvPr>
          <p:cNvSpPr>
            <a:spLocks noGrp="1"/>
          </p:cNvSpPr>
          <p:nvPr>
            <p:ph type="title"/>
          </p:nvPr>
        </p:nvSpPr>
        <p:spPr/>
        <p:txBody>
          <a:bodyPr>
            <a:normAutofit/>
          </a:bodyPr>
          <a:lstStyle/>
          <a:p>
            <a:pPr algn="ctr"/>
            <a:r>
              <a:rPr lang="en-IN" sz="8800" b="1" dirty="0"/>
              <a:t>Introduction</a:t>
            </a:r>
          </a:p>
        </p:txBody>
      </p:sp>
      <p:sp>
        <p:nvSpPr>
          <p:cNvPr id="3" name="Content Placeholder 2">
            <a:extLst>
              <a:ext uri="{FF2B5EF4-FFF2-40B4-BE49-F238E27FC236}">
                <a16:creationId xmlns:a16="http://schemas.microsoft.com/office/drawing/2014/main" id="{B603BDD6-1F68-BC71-16D3-27D034D666F7}"/>
              </a:ext>
            </a:extLst>
          </p:cNvPr>
          <p:cNvSpPr>
            <a:spLocks noGrp="1"/>
          </p:cNvSpPr>
          <p:nvPr>
            <p:ph idx="1"/>
          </p:nvPr>
        </p:nvSpPr>
        <p:spPr/>
        <p:txBody>
          <a:bodyPr>
            <a:normAutofit lnSpcReduction="10000"/>
          </a:bodyPr>
          <a:lstStyle/>
          <a:p>
            <a:r>
              <a:rPr lang="en-US" sz="3200" dirty="0">
                <a:effectLst/>
              </a:rPr>
              <a:t>welcome to our presentation on using IBM Cloud Watson Studio for predictive analytics. Today, we'll be discussing how we plan to address a specific business problem by implementing a machine learning model.</a:t>
            </a:r>
            <a:endParaRPr lang="en-US" sz="3200" dirty="0"/>
          </a:p>
          <a:p>
            <a:r>
              <a:rPr lang="en-US" sz="3200" dirty="0">
                <a:effectLst/>
              </a:rPr>
              <a:t>Throughout this presentation, we'll cover the design thinking process, dataset selection, model training and deployment, and much more. By the end of this presentation, you'll have a clear understanding of how we plan to use IBM Cloud Watson Studio to solve our business problem and the potential benefits it can bring.</a:t>
            </a:r>
            <a:endParaRPr lang="en-US" sz="3200" dirty="0"/>
          </a:p>
          <a:p>
            <a:endParaRPr lang="en-IN" dirty="0"/>
          </a:p>
        </p:txBody>
      </p:sp>
    </p:spTree>
    <p:extLst>
      <p:ext uri="{BB962C8B-B14F-4D97-AF65-F5344CB8AC3E}">
        <p14:creationId xmlns:p14="http://schemas.microsoft.com/office/powerpoint/2010/main" val="157277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E400-FB59-F6AC-8C9F-5DD2FBB27419}"/>
              </a:ext>
            </a:extLst>
          </p:cNvPr>
          <p:cNvSpPr>
            <a:spLocks noGrp="1"/>
          </p:cNvSpPr>
          <p:nvPr>
            <p:ph type="title"/>
          </p:nvPr>
        </p:nvSpPr>
        <p:spPr/>
        <p:txBody>
          <a:bodyPr>
            <a:normAutofit/>
          </a:bodyPr>
          <a:lstStyle/>
          <a:p>
            <a:pPr algn="ctr"/>
            <a:r>
              <a:rPr lang="en-IN" sz="7200" b="1" dirty="0"/>
              <a:t>Problem Definition</a:t>
            </a:r>
          </a:p>
        </p:txBody>
      </p:sp>
      <p:sp>
        <p:nvSpPr>
          <p:cNvPr id="3" name="Content Placeholder 2">
            <a:extLst>
              <a:ext uri="{FF2B5EF4-FFF2-40B4-BE49-F238E27FC236}">
                <a16:creationId xmlns:a16="http://schemas.microsoft.com/office/drawing/2014/main" id="{2833C97D-F39A-A5D4-9537-FE0396841BB2}"/>
              </a:ext>
            </a:extLst>
          </p:cNvPr>
          <p:cNvSpPr>
            <a:spLocks noGrp="1"/>
          </p:cNvSpPr>
          <p:nvPr>
            <p:ph idx="1"/>
          </p:nvPr>
        </p:nvSpPr>
        <p:spPr>
          <a:xfrm>
            <a:off x="838200" y="1411704"/>
            <a:ext cx="10515600" cy="5325980"/>
          </a:xfrm>
        </p:spPr>
        <p:txBody>
          <a:bodyPr>
            <a:normAutofit fontScale="92500" lnSpcReduction="10000"/>
          </a:bodyPr>
          <a:lstStyle/>
          <a:p>
            <a:r>
              <a:rPr lang="en-US" dirty="0">
                <a:effectLst/>
              </a:rPr>
              <a:t>The problem we aim to solve with this project is the challenge of predicting customer churn in a telecommunications company. Customer churn refers to the rate at which customers leave a company's service, and it is a critical metric for any business that wants to maintain its customer base. By using IBM Cloud Watson Studio, we can develop a machine learning model that will analyze customer data and predict which customers are likely to churn. This will help the company take proactive steps to retain these customers before they leave.</a:t>
            </a:r>
            <a:endParaRPr lang="en-US" dirty="0"/>
          </a:p>
          <a:p>
            <a:r>
              <a:rPr lang="en-US" dirty="0">
                <a:effectLst/>
              </a:rPr>
              <a:t>To address this problem, we will use a dataset that contains customer information such as age, gender, and usage patterns. We will apply machine learning algorithms to this dataset to train the model to recognize patterns that indicate a customer is likely to churn. Once the model is trained, we will deploy it as a web service and integrate it into the company's applications so that it can be used in real-time to identify at-risk customers.</a:t>
            </a:r>
            <a:endParaRPr lang="en-US" dirty="0"/>
          </a:p>
          <a:p>
            <a:endParaRPr lang="en-IN" dirty="0"/>
          </a:p>
        </p:txBody>
      </p:sp>
    </p:spTree>
    <p:extLst>
      <p:ext uri="{BB962C8B-B14F-4D97-AF65-F5344CB8AC3E}">
        <p14:creationId xmlns:p14="http://schemas.microsoft.com/office/powerpoint/2010/main" val="36452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2AC4-D748-50E9-1D0D-8675AA07CFBC}"/>
              </a:ext>
            </a:extLst>
          </p:cNvPr>
          <p:cNvSpPr>
            <a:spLocks noGrp="1"/>
          </p:cNvSpPr>
          <p:nvPr>
            <p:ph type="title"/>
          </p:nvPr>
        </p:nvSpPr>
        <p:spPr/>
        <p:txBody>
          <a:bodyPr>
            <a:normAutofit/>
          </a:bodyPr>
          <a:lstStyle/>
          <a:p>
            <a:pPr algn="ctr"/>
            <a:r>
              <a:rPr lang="en-IN" sz="8000" b="1" dirty="0"/>
              <a:t>Design Thinking</a:t>
            </a:r>
          </a:p>
        </p:txBody>
      </p:sp>
      <p:sp>
        <p:nvSpPr>
          <p:cNvPr id="3" name="Content Placeholder 2">
            <a:extLst>
              <a:ext uri="{FF2B5EF4-FFF2-40B4-BE49-F238E27FC236}">
                <a16:creationId xmlns:a16="http://schemas.microsoft.com/office/drawing/2014/main" id="{C12B2983-B26D-5C93-8DC0-76A7EA2D351E}"/>
              </a:ext>
            </a:extLst>
          </p:cNvPr>
          <p:cNvSpPr>
            <a:spLocks noGrp="1"/>
          </p:cNvSpPr>
          <p:nvPr>
            <p:ph idx="1"/>
          </p:nvPr>
        </p:nvSpPr>
        <p:spPr/>
        <p:txBody>
          <a:bodyPr>
            <a:normAutofit fontScale="92500"/>
          </a:bodyPr>
          <a:lstStyle/>
          <a:p>
            <a:pPr algn="ctr"/>
            <a:r>
              <a:rPr lang="en-US" sz="4000" dirty="0"/>
              <a:t>In this project, we will be applying design thinking to identify the most relevant predictive use case and dataset for our client's business needs. We will involve stakeholders in the process, conduct user research, brainstorm ideas, and prototype solutions. By using design thinking, we can ensure that the final solution meets the needs of our client and their customers.</a:t>
            </a:r>
            <a:endParaRPr lang="en-IN" sz="4000" dirty="0"/>
          </a:p>
        </p:txBody>
      </p:sp>
    </p:spTree>
    <p:extLst>
      <p:ext uri="{BB962C8B-B14F-4D97-AF65-F5344CB8AC3E}">
        <p14:creationId xmlns:p14="http://schemas.microsoft.com/office/powerpoint/2010/main" val="19528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AB4-B41D-3017-19C8-50962BBEF962}"/>
              </a:ext>
            </a:extLst>
          </p:cNvPr>
          <p:cNvSpPr>
            <a:spLocks noGrp="1"/>
          </p:cNvSpPr>
          <p:nvPr>
            <p:ph type="title"/>
          </p:nvPr>
        </p:nvSpPr>
        <p:spPr/>
        <p:txBody>
          <a:bodyPr>
            <a:normAutofit/>
          </a:bodyPr>
          <a:lstStyle/>
          <a:p>
            <a:pPr algn="ctr"/>
            <a:r>
              <a:rPr lang="en-IN" sz="7200" b="1" dirty="0"/>
              <a:t>Predictive Use Case</a:t>
            </a:r>
          </a:p>
        </p:txBody>
      </p:sp>
      <p:sp>
        <p:nvSpPr>
          <p:cNvPr id="3" name="Content Placeholder 2">
            <a:extLst>
              <a:ext uri="{FF2B5EF4-FFF2-40B4-BE49-F238E27FC236}">
                <a16:creationId xmlns:a16="http://schemas.microsoft.com/office/drawing/2014/main" id="{8C016335-1FB9-7D22-7D41-573CEDBAD7AD}"/>
              </a:ext>
            </a:extLst>
          </p:cNvPr>
          <p:cNvSpPr>
            <a:spLocks noGrp="1"/>
          </p:cNvSpPr>
          <p:nvPr>
            <p:ph idx="1"/>
          </p:nvPr>
        </p:nvSpPr>
        <p:spPr/>
        <p:txBody>
          <a:bodyPr>
            <a:normAutofit lnSpcReduction="10000"/>
          </a:bodyPr>
          <a:lstStyle/>
          <a:p>
            <a:r>
              <a:rPr lang="en-US" sz="4000" dirty="0"/>
              <a:t>To choose a predictive use case, we first need to identify a specific business problem that can be addressed using predictive analytics. This could be anything from predicting customer churn to forecasting sales. Once we have identified the problem, we need to gather relevant data and analyze it to determine if we can build an accurate model.</a:t>
            </a:r>
            <a:endParaRPr lang="en-IN" sz="4000" dirty="0"/>
          </a:p>
        </p:txBody>
      </p:sp>
    </p:spTree>
    <p:extLst>
      <p:ext uri="{BB962C8B-B14F-4D97-AF65-F5344CB8AC3E}">
        <p14:creationId xmlns:p14="http://schemas.microsoft.com/office/powerpoint/2010/main" val="2018500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9C0B-BABC-218E-8168-2D79A2880634}"/>
              </a:ext>
            </a:extLst>
          </p:cNvPr>
          <p:cNvSpPr>
            <a:spLocks noGrp="1"/>
          </p:cNvSpPr>
          <p:nvPr>
            <p:ph type="title"/>
          </p:nvPr>
        </p:nvSpPr>
        <p:spPr/>
        <p:txBody>
          <a:bodyPr>
            <a:normAutofit/>
          </a:bodyPr>
          <a:lstStyle/>
          <a:p>
            <a:pPr algn="ctr"/>
            <a:r>
              <a:rPr lang="en-IN" sz="5400" b="1" dirty="0"/>
              <a:t>Dataset Selection</a:t>
            </a:r>
          </a:p>
        </p:txBody>
      </p:sp>
      <p:sp>
        <p:nvSpPr>
          <p:cNvPr id="3" name="Content Placeholder 2">
            <a:extLst>
              <a:ext uri="{FF2B5EF4-FFF2-40B4-BE49-F238E27FC236}">
                <a16:creationId xmlns:a16="http://schemas.microsoft.com/office/drawing/2014/main" id="{30A74AF9-F01F-B282-8D69-B2EF34576287}"/>
              </a:ext>
            </a:extLst>
          </p:cNvPr>
          <p:cNvSpPr>
            <a:spLocks noGrp="1"/>
          </p:cNvSpPr>
          <p:nvPr>
            <p:ph idx="1"/>
          </p:nvPr>
        </p:nvSpPr>
        <p:spPr/>
        <p:txBody>
          <a:bodyPr>
            <a:normAutofit/>
          </a:bodyPr>
          <a:lstStyle/>
          <a:p>
            <a:r>
              <a:rPr lang="en-US" sz="4000" dirty="0"/>
              <a:t>Choosing the right dataset is crucial for training a machine learning model. The dataset must be relevant to the problem being solved and contain enough data to produce accurate results. It's important to consider factors such as data quality, completeness, and diversity when selecting a dataset.</a:t>
            </a:r>
            <a:endParaRPr lang="en-IN" sz="4000" dirty="0"/>
          </a:p>
        </p:txBody>
      </p:sp>
    </p:spTree>
    <p:extLst>
      <p:ext uri="{BB962C8B-B14F-4D97-AF65-F5344CB8AC3E}">
        <p14:creationId xmlns:p14="http://schemas.microsoft.com/office/powerpoint/2010/main" val="1527054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B20F-123F-2010-3647-E9C955FD4ECC}"/>
              </a:ext>
            </a:extLst>
          </p:cNvPr>
          <p:cNvSpPr>
            <a:spLocks noGrp="1"/>
          </p:cNvSpPr>
          <p:nvPr>
            <p:ph type="title"/>
          </p:nvPr>
        </p:nvSpPr>
        <p:spPr/>
        <p:txBody>
          <a:bodyPr>
            <a:normAutofit/>
          </a:bodyPr>
          <a:lstStyle/>
          <a:p>
            <a:pPr algn="ctr"/>
            <a:r>
              <a:rPr lang="en-IN" sz="6000" b="1" dirty="0"/>
              <a:t>Model Training</a:t>
            </a:r>
          </a:p>
        </p:txBody>
      </p:sp>
      <p:sp>
        <p:nvSpPr>
          <p:cNvPr id="3" name="Content Placeholder 2">
            <a:extLst>
              <a:ext uri="{FF2B5EF4-FFF2-40B4-BE49-F238E27FC236}">
                <a16:creationId xmlns:a16="http://schemas.microsoft.com/office/drawing/2014/main" id="{A81159A6-C5AE-AC95-154C-9AE0C97BDBED}"/>
              </a:ext>
            </a:extLst>
          </p:cNvPr>
          <p:cNvSpPr>
            <a:spLocks noGrp="1"/>
          </p:cNvSpPr>
          <p:nvPr>
            <p:ph idx="1"/>
          </p:nvPr>
        </p:nvSpPr>
        <p:spPr/>
        <p:txBody>
          <a:bodyPr>
            <a:normAutofit lnSpcReduction="10000"/>
          </a:bodyPr>
          <a:lstStyle/>
          <a:p>
            <a:r>
              <a:rPr lang="en-US" dirty="0">
                <a:effectLst/>
              </a:rPr>
              <a:t>IBM Cloud Watson Studio provides a powerful platform for implementing machine learning algorithms, training models, and evaluating their performance. With this tool, we can easily build, test, and deploy machine learning models to solve complex business problems.</a:t>
            </a:r>
            <a:endParaRPr lang="en-US" dirty="0"/>
          </a:p>
          <a:p>
            <a:r>
              <a:rPr lang="en-US" dirty="0">
                <a:effectLst/>
              </a:rPr>
              <a:t>The process of model training involves selecting an appropriate algorithm, preparing the data, and tuning the model parameters to achieve the best possible performance. IBM Cloud Watson Studio offers a wide range of tools and resources to support each step of this process, including data visualization, feature engineering, and hyperparameter optimization.</a:t>
            </a:r>
            <a:endParaRPr lang="en-US" dirty="0"/>
          </a:p>
          <a:p>
            <a:endParaRPr lang="en-IN" dirty="0"/>
          </a:p>
        </p:txBody>
      </p:sp>
    </p:spTree>
    <p:extLst>
      <p:ext uri="{BB962C8B-B14F-4D97-AF65-F5344CB8AC3E}">
        <p14:creationId xmlns:p14="http://schemas.microsoft.com/office/powerpoint/2010/main" val="144348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F1C4-ABAD-9C59-9A8D-77E394A9E306}"/>
              </a:ext>
            </a:extLst>
          </p:cNvPr>
          <p:cNvSpPr>
            <a:spLocks noGrp="1"/>
          </p:cNvSpPr>
          <p:nvPr>
            <p:ph type="title"/>
          </p:nvPr>
        </p:nvSpPr>
        <p:spPr/>
        <p:txBody>
          <a:bodyPr>
            <a:normAutofit/>
          </a:bodyPr>
          <a:lstStyle/>
          <a:p>
            <a:pPr algn="ctr"/>
            <a:r>
              <a:rPr lang="en-IN" sz="7200" b="1" dirty="0"/>
              <a:t>Model Deployment</a:t>
            </a:r>
          </a:p>
        </p:txBody>
      </p:sp>
      <p:sp>
        <p:nvSpPr>
          <p:cNvPr id="3" name="Content Placeholder 2">
            <a:extLst>
              <a:ext uri="{FF2B5EF4-FFF2-40B4-BE49-F238E27FC236}">
                <a16:creationId xmlns:a16="http://schemas.microsoft.com/office/drawing/2014/main" id="{933F7730-1C6E-937A-C189-A65B377EFBD1}"/>
              </a:ext>
            </a:extLst>
          </p:cNvPr>
          <p:cNvSpPr>
            <a:spLocks noGrp="1"/>
          </p:cNvSpPr>
          <p:nvPr>
            <p:ph idx="1"/>
          </p:nvPr>
        </p:nvSpPr>
        <p:spPr/>
        <p:txBody>
          <a:bodyPr>
            <a:normAutofit fontScale="92500"/>
          </a:bodyPr>
          <a:lstStyle/>
          <a:p>
            <a:r>
              <a:rPr lang="en-US" sz="4000" dirty="0"/>
              <a:t>After the machine learning model has been trained and evaluated, the next step is to deploy it as a web service. This involves making the model accessible via an API that can be integrated into applications or other services. Deploying machine learning models is crucial because it allows businesses to make predictions in real-time, which can lead to better decision-making and improved outcomes.</a:t>
            </a:r>
            <a:endParaRPr lang="en-IN" sz="4000" dirty="0"/>
          </a:p>
        </p:txBody>
      </p:sp>
    </p:spTree>
    <p:extLst>
      <p:ext uri="{BB962C8B-B14F-4D97-AF65-F5344CB8AC3E}">
        <p14:creationId xmlns:p14="http://schemas.microsoft.com/office/powerpoint/2010/main" val="3306833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715</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Project on - Real-time Outcome Prediction with IBM Watson Studio</vt:lpstr>
      <vt:lpstr>Steps Involved In This Project</vt:lpstr>
      <vt:lpstr>Introduction</vt:lpstr>
      <vt:lpstr>Problem Definition</vt:lpstr>
      <vt:lpstr>Design Thinking</vt:lpstr>
      <vt:lpstr>Predictive Use Case</vt:lpstr>
      <vt:lpstr>Dataset Selection</vt:lpstr>
      <vt:lpstr>Model Training</vt:lpstr>
      <vt:lpstr>Model Deployment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 Real-time Outcome Prediction with IBM Watson Studio</dc:title>
  <dc:creator>ravikant tiwari</dc:creator>
  <cp:lastModifiedBy>ravikant tiwari</cp:lastModifiedBy>
  <cp:revision>1</cp:revision>
  <dcterms:created xsi:type="dcterms:W3CDTF">2023-10-04T16:31:43Z</dcterms:created>
  <dcterms:modified xsi:type="dcterms:W3CDTF">2023-10-04T16:32:07Z</dcterms:modified>
</cp:coreProperties>
</file>