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2" autoAdjust="0"/>
    <p:restoredTop sz="94660"/>
  </p:normalViewPr>
  <p:slideViewPr>
    <p:cSldViewPr snapToGrid="0">
      <p:cViewPr varScale="1">
        <p:scale>
          <a:sx n="89" d="100"/>
          <a:sy n="89" d="100"/>
        </p:scale>
        <p:origin x="3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2482-927D-ADDC-BF4C-24CB5BA234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D9408E-BC47-66B2-2072-87980A9B05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A381E1-F1B9-2E5B-6907-5EBF5AFE03B5}"/>
              </a:ext>
            </a:extLst>
          </p:cNvPr>
          <p:cNvSpPr>
            <a:spLocks noGrp="1"/>
          </p:cNvSpPr>
          <p:nvPr>
            <p:ph type="dt" sz="half" idx="10"/>
          </p:nvPr>
        </p:nvSpPr>
        <p:spPr/>
        <p:txBody>
          <a:bodyPr/>
          <a:lstStyle/>
          <a:p>
            <a:fld id="{5E43FDA6-944B-4B52-A8EB-144648412B44}" type="datetimeFigureOut">
              <a:rPr lang="en-IN" smtClean="0"/>
              <a:t>17-10-2023</a:t>
            </a:fld>
            <a:endParaRPr lang="en-IN"/>
          </a:p>
        </p:txBody>
      </p:sp>
      <p:sp>
        <p:nvSpPr>
          <p:cNvPr id="5" name="Footer Placeholder 4">
            <a:extLst>
              <a:ext uri="{FF2B5EF4-FFF2-40B4-BE49-F238E27FC236}">
                <a16:creationId xmlns:a16="http://schemas.microsoft.com/office/drawing/2014/main" id="{947F2665-3725-1454-9491-F523091B73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7A22D2-C22A-DDBD-5BAF-6C23530C6848}"/>
              </a:ext>
            </a:extLst>
          </p:cNvPr>
          <p:cNvSpPr>
            <a:spLocks noGrp="1"/>
          </p:cNvSpPr>
          <p:nvPr>
            <p:ph type="sldNum" sz="quarter" idx="12"/>
          </p:nvPr>
        </p:nvSpPr>
        <p:spPr/>
        <p:txBody>
          <a:bodyPr/>
          <a:lstStyle/>
          <a:p>
            <a:fld id="{9C9B0820-963A-47C0-B78C-B59A9BBAB395}" type="slidenum">
              <a:rPr lang="en-IN" smtClean="0"/>
              <a:t>‹#›</a:t>
            </a:fld>
            <a:endParaRPr lang="en-IN"/>
          </a:p>
        </p:txBody>
      </p:sp>
    </p:spTree>
    <p:extLst>
      <p:ext uri="{BB962C8B-B14F-4D97-AF65-F5344CB8AC3E}">
        <p14:creationId xmlns:p14="http://schemas.microsoft.com/office/powerpoint/2010/main" val="362335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6151-3D57-9792-A0D1-B2B8CA1248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1F1268-BD65-763A-92F0-909E3BAD94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9575F4-B330-6697-7471-9D2CF811982D}"/>
              </a:ext>
            </a:extLst>
          </p:cNvPr>
          <p:cNvSpPr>
            <a:spLocks noGrp="1"/>
          </p:cNvSpPr>
          <p:nvPr>
            <p:ph type="dt" sz="half" idx="10"/>
          </p:nvPr>
        </p:nvSpPr>
        <p:spPr/>
        <p:txBody>
          <a:bodyPr/>
          <a:lstStyle/>
          <a:p>
            <a:fld id="{5E43FDA6-944B-4B52-A8EB-144648412B44}" type="datetimeFigureOut">
              <a:rPr lang="en-IN" smtClean="0"/>
              <a:t>17-10-2023</a:t>
            </a:fld>
            <a:endParaRPr lang="en-IN"/>
          </a:p>
        </p:txBody>
      </p:sp>
      <p:sp>
        <p:nvSpPr>
          <p:cNvPr id="5" name="Footer Placeholder 4">
            <a:extLst>
              <a:ext uri="{FF2B5EF4-FFF2-40B4-BE49-F238E27FC236}">
                <a16:creationId xmlns:a16="http://schemas.microsoft.com/office/drawing/2014/main" id="{30709C7A-4243-526A-66FF-1540335385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3D4458-DAE6-AB92-3824-CF5D7C78F2A2}"/>
              </a:ext>
            </a:extLst>
          </p:cNvPr>
          <p:cNvSpPr>
            <a:spLocks noGrp="1"/>
          </p:cNvSpPr>
          <p:nvPr>
            <p:ph type="sldNum" sz="quarter" idx="12"/>
          </p:nvPr>
        </p:nvSpPr>
        <p:spPr/>
        <p:txBody>
          <a:bodyPr/>
          <a:lstStyle/>
          <a:p>
            <a:fld id="{9C9B0820-963A-47C0-B78C-B59A9BBAB395}" type="slidenum">
              <a:rPr lang="en-IN" smtClean="0"/>
              <a:t>‹#›</a:t>
            </a:fld>
            <a:endParaRPr lang="en-IN"/>
          </a:p>
        </p:txBody>
      </p:sp>
    </p:spTree>
    <p:extLst>
      <p:ext uri="{BB962C8B-B14F-4D97-AF65-F5344CB8AC3E}">
        <p14:creationId xmlns:p14="http://schemas.microsoft.com/office/powerpoint/2010/main" val="154296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EE5B2F-DECF-AC22-BBC9-B31D702C3C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2C6F84-784F-2D36-FA64-42526739FB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C2D540-6208-A0B2-C535-6B0A66506EE2}"/>
              </a:ext>
            </a:extLst>
          </p:cNvPr>
          <p:cNvSpPr>
            <a:spLocks noGrp="1"/>
          </p:cNvSpPr>
          <p:nvPr>
            <p:ph type="dt" sz="half" idx="10"/>
          </p:nvPr>
        </p:nvSpPr>
        <p:spPr/>
        <p:txBody>
          <a:bodyPr/>
          <a:lstStyle/>
          <a:p>
            <a:fld id="{5E43FDA6-944B-4B52-A8EB-144648412B44}" type="datetimeFigureOut">
              <a:rPr lang="en-IN" smtClean="0"/>
              <a:t>17-10-2023</a:t>
            </a:fld>
            <a:endParaRPr lang="en-IN"/>
          </a:p>
        </p:txBody>
      </p:sp>
      <p:sp>
        <p:nvSpPr>
          <p:cNvPr id="5" name="Footer Placeholder 4">
            <a:extLst>
              <a:ext uri="{FF2B5EF4-FFF2-40B4-BE49-F238E27FC236}">
                <a16:creationId xmlns:a16="http://schemas.microsoft.com/office/drawing/2014/main" id="{1FE8FF2C-3E66-24C2-7C41-D81EB7709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C4CFF4-FC6A-718A-C201-19C5AA524650}"/>
              </a:ext>
            </a:extLst>
          </p:cNvPr>
          <p:cNvSpPr>
            <a:spLocks noGrp="1"/>
          </p:cNvSpPr>
          <p:nvPr>
            <p:ph type="sldNum" sz="quarter" idx="12"/>
          </p:nvPr>
        </p:nvSpPr>
        <p:spPr/>
        <p:txBody>
          <a:bodyPr/>
          <a:lstStyle/>
          <a:p>
            <a:fld id="{9C9B0820-963A-47C0-B78C-B59A9BBAB395}" type="slidenum">
              <a:rPr lang="en-IN" smtClean="0"/>
              <a:t>‹#›</a:t>
            </a:fld>
            <a:endParaRPr lang="en-IN"/>
          </a:p>
        </p:txBody>
      </p:sp>
    </p:spTree>
    <p:extLst>
      <p:ext uri="{BB962C8B-B14F-4D97-AF65-F5344CB8AC3E}">
        <p14:creationId xmlns:p14="http://schemas.microsoft.com/office/powerpoint/2010/main" val="107059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07F9-0987-9111-1E46-C373B05B41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193CE0-BD19-FFD3-32E9-311FC5FE49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8EF4E8-9A1A-91CC-FCAF-0D239783CD2A}"/>
              </a:ext>
            </a:extLst>
          </p:cNvPr>
          <p:cNvSpPr>
            <a:spLocks noGrp="1"/>
          </p:cNvSpPr>
          <p:nvPr>
            <p:ph type="dt" sz="half" idx="10"/>
          </p:nvPr>
        </p:nvSpPr>
        <p:spPr/>
        <p:txBody>
          <a:bodyPr/>
          <a:lstStyle/>
          <a:p>
            <a:fld id="{5E43FDA6-944B-4B52-A8EB-144648412B44}" type="datetimeFigureOut">
              <a:rPr lang="en-IN" smtClean="0"/>
              <a:t>17-10-2023</a:t>
            </a:fld>
            <a:endParaRPr lang="en-IN"/>
          </a:p>
        </p:txBody>
      </p:sp>
      <p:sp>
        <p:nvSpPr>
          <p:cNvPr id="5" name="Footer Placeholder 4">
            <a:extLst>
              <a:ext uri="{FF2B5EF4-FFF2-40B4-BE49-F238E27FC236}">
                <a16:creationId xmlns:a16="http://schemas.microsoft.com/office/drawing/2014/main" id="{12F11EC3-0814-701E-9B5E-4F39AA4A12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256F96-0E5A-7816-CFB0-A853E525FA2F}"/>
              </a:ext>
            </a:extLst>
          </p:cNvPr>
          <p:cNvSpPr>
            <a:spLocks noGrp="1"/>
          </p:cNvSpPr>
          <p:nvPr>
            <p:ph type="sldNum" sz="quarter" idx="12"/>
          </p:nvPr>
        </p:nvSpPr>
        <p:spPr/>
        <p:txBody>
          <a:bodyPr/>
          <a:lstStyle/>
          <a:p>
            <a:fld id="{9C9B0820-963A-47C0-B78C-B59A9BBAB395}" type="slidenum">
              <a:rPr lang="en-IN" smtClean="0"/>
              <a:t>‹#›</a:t>
            </a:fld>
            <a:endParaRPr lang="en-IN"/>
          </a:p>
        </p:txBody>
      </p:sp>
    </p:spTree>
    <p:extLst>
      <p:ext uri="{BB962C8B-B14F-4D97-AF65-F5344CB8AC3E}">
        <p14:creationId xmlns:p14="http://schemas.microsoft.com/office/powerpoint/2010/main" val="232522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9224-C567-3CFC-EE31-CA778A9883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C9C32D-BEDD-2175-6D93-E3BEBA42BA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653807-8DE6-EAEE-1A86-4677C4BD1745}"/>
              </a:ext>
            </a:extLst>
          </p:cNvPr>
          <p:cNvSpPr>
            <a:spLocks noGrp="1"/>
          </p:cNvSpPr>
          <p:nvPr>
            <p:ph type="dt" sz="half" idx="10"/>
          </p:nvPr>
        </p:nvSpPr>
        <p:spPr/>
        <p:txBody>
          <a:bodyPr/>
          <a:lstStyle/>
          <a:p>
            <a:fld id="{5E43FDA6-944B-4B52-A8EB-144648412B44}" type="datetimeFigureOut">
              <a:rPr lang="en-IN" smtClean="0"/>
              <a:t>17-10-2023</a:t>
            </a:fld>
            <a:endParaRPr lang="en-IN"/>
          </a:p>
        </p:txBody>
      </p:sp>
      <p:sp>
        <p:nvSpPr>
          <p:cNvPr id="5" name="Footer Placeholder 4">
            <a:extLst>
              <a:ext uri="{FF2B5EF4-FFF2-40B4-BE49-F238E27FC236}">
                <a16:creationId xmlns:a16="http://schemas.microsoft.com/office/drawing/2014/main" id="{B0E3E5F4-B879-BD5B-207B-0CD2347815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74263F-F17B-3B41-BF6D-722233E99519}"/>
              </a:ext>
            </a:extLst>
          </p:cNvPr>
          <p:cNvSpPr>
            <a:spLocks noGrp="1"/>
          </p:cNvSpPr>
          <p:nvPr>
            <p:ph type="sldNum" sz="quarter" idx="12"/>
          </p:nvPr>
        </p:nvSpPr>
        <p:spPr/>
        <p:txBody>
          <a:bodyPr/>
          <a:lstStyle/>
          <a:p>
            <a:fld id="{9C9B0820-963A-47C0-B78C-B59A9BBAB395}" type="slidenum">
              <a:rPr lang="en-IN" smtClean="0"/>
              <a:t>‹#›</a:t>
            </a:fld>
            <a:endParaRPr lang="en-IN"/>
          </a:p>
        </p:txBody>
      </p:sp>
    </p:spTree>
    <p:extLst>
      <p:ext uri="{BB962C8B-B14F-4D97-AF65-F5344CB8AC3E}">
        <p14:creationId xmlns:p14="http://schemas.microsoft.com/office/powerpoint/2010/main" val="381457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61B8-33F1-80FD-C686-2F7FEF29BB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046774-0DC8-8ADC-2473-2F6FE5825E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1BCEC5-298D-D5C7-85A1-19CAD2807C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AD1ED8-7407-6DCA-0B16-1EB3C3F54BED}"/>
              </a:ext>
            </a:extLst>
          </p:cNvPr>
          <p:cNvSpPr>
            <a:spLocks noGrp="1"/>
          </p:cNvSpPr>
          <p:nvPr>
            <p:ph type="dt" sz="half" idx="10"/>
          </p:nvPr>
        </p:nvSpPr>
        <p:spPr/>
        <p:txBody>
          <a:bodyPr/>
          <a:lstStyle/>
          <a:p>
            <a:fld id="{5E43FDA6-944B-4B52-A8EB-144648412B44}" type="datetimeFigureOut">
              <a:rPr lang="en-IN" smtClean="0"/>
              <a:t>17-10-2023</a:t>
            </a:fld>
            <a:endParaRPr lang="en-IN"/>
          </a:p>
        </p:txBody>
      </p:sp>
      <p:sp>
        <p:nvSpPr>
          <p:cNvPr id="6" name="Footer Placeholder 5">
            <a:extLst>
              <a:ext uri="{FF2B5EF4-FFF2-40B4-BE49-F238E27FC236}">
                <a16:creationId xmlns:a16="http://schemas.microsoft.com/office/drawing/2014/main" id="{90F588C4-3C0F-09CD-B2D1-2265938BBF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E0CF5D-EF25-AE44-40C0-4596089691FC}"/>
              </a:ext>
            </a:extLst>
          </p:cNvPr>
          <p:cNvSpPr>
            <a:spLocks noGrp="1"/>
          </p:cNvSpPr>
          <p:nvPr>
            <p:ph type="sldNum" sz="quarter" idx="12"/>
          </p:nvPr>
        </p:nvSpPr>
        <p:spPr/>
        <p:txBody>
          <a:bodyPr/>
          <a:lstStyle/>
          <a:p>
            <a:fld id="{9C9B0820-963A-47C0-B78C-B59A9BBAB395}" type="slidenum">
              <a:rPr lang="en-IN" smtClean="0"/>
              <a:t>‹#›</a:t>
            </a:fld>
            <a:endParaRPr lang="en-IN"/>
          </a:p>
        </p:txBody>
      </p:sp>
    </p:spTree>
    <p:extLst>
      <p:ext uri="{BB962C8B-B14F-4D97-AF65-F5344CB8AC3E}">
        <p14:creationId xmlns:p14="http://schemas.microsoft.com/office/powerpoint/2010/main" val="725243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A6F5-DC7A-C5F0-DCF9-3B93141EA2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EF1928-DE02-7393-7CA0-3FE5E003C7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77B7B-339F-CE2D-73C0-B318B7C76E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5FEBCD-DA50-6FD9-21EE-7B428A2A4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786A6F-CC7C-061E-63A2-4EC7B4F931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21A651-DF62-2AEE-04A6-F26E144DD849}"/>
              </a:ext>
            </a:extLst>
          </p:cNvPr>
          <p:cNvSpPr>
            <a:spLocks noGrp="1"/>
          </p:cNvSpPr>
          <p:nvPr>
            <p:ph type="dt" sz="half" idx="10"/>
          </p:nvPr>
        </p:nvSpPr>
        <p:spPr/>
        <p:txBody>
          <a:bodyPr/>
          <a:lstStyle/>
          <a:p>
            <a:fld id="{5E43FDA6-944B-4B52-A8EB-144648412B44}" type="datetimeFigureOut">
              <a:rPr lang="en-IN" smtClean="0"/>
              <a:t>17-10-2023</a:t>
            </a:fld>
            <a:endParaRPr lang="en-IN"/>
          </a:p>
        </p:txBody>
      </p:sp>
      <p:sp>
        <p:nvSpPr>
          <p:cNvPr id="8" name="Footer Placeholder 7">
            <a:extLst>
              <a:ext uri="{FF2B5EF4-FFF2-40B4-BE49-F238E27FC236}">
                <a16:creationId xmlns:a16="http://schemas.microsoft.com/office/drawing/2014/main" id="{698E9CAF-B6BF-29A9-9B45-260682EB79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19F7F5-16E8-5EC4-3C8B-6BA04D0FFAE9}"/>
              </a:ext>
            </a:extLst>
          </p:cNvPr>
          <p:cNvSpPr>
            <a:spLocks noGrp="1"/>
          </p:cNvSpPr>
          <p:nvPr>
            <p:ph type="sldNum" sz="quarter" idx="12"/>
          </p:nvPr>
        </p:nvSpPr>
        <p:spPr/>
        <p:txBody>
          <a:bodyPr/>
          <a:lstStyle/>
          <a:p>
            <a:fld id="{9C9B0820-963A-47C0-B78C-B59A9BBAB395}" type="slidenum">
              <a:rPr lang="en-IN" smtClean="0"/>
              <a:t>‹#›</a:t>
            </a:fld>
            <a:endParaRPr lang="en-IN"/>
          </a:p>
        </p:txBody>
      </p:sp>
    </p:spTree>
    <p:extLst>
      <p:ext uri="{BB962C8B-B14F-4D97-AF65-F5344CB8AC3E}">
        <p14:creationId xmlns:p14="http://schemas.microsoft.com/office/powerpoint/2010/main" val="206022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0DAF-9D05-DD99-CC3F-2DB416370C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727ACB-CF7E-E16E-7A54-FE5D0B779585}"/>
              </a:ext>
            </a:extLst>
          </p:cNvPr>
          <p:cNvSpPr>
            <a:spLocks noGrp="1"/>
          </p:cNvSpPr>
          <p:nvPr>
            <p:ph type="dt" sz="half" idx="10"/>
          </p:nvPr>
        </p:nvSpPr>
        <p:spPr/>
        <p:txBody>
          <a:bodyPr/>
          <a:lstStyle/>
          <a:p>
            <a:fld id="{5E43FDA6-944B-4B52-A8EB-144648412B44}" type="datetimeFigureOut">
              <a:rPr lang="en-IN" smtClean="0"/>
              <a:t>17-10-2023</a:t>
            </a:fld>
            <a:endParaRPr lang="en-IN"/>
          </a:p>
        </p:txBody>
      </p:sp>
      <p:sp>
        <p:nvSpPr>
          <p:cNvPr id="4" name="Footer Placeholder 3">
            <a:extLst>
              <a:ext uri="{FF2B5EF4-FFF2-40B4-BE49-F238E27FC236}">
                <a16:creationId xmlns:a16="http://schemas.microsoft.com/office/drawing/2014/main" id="{65728A39-6369-395B-1E97-C9391975F8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89C45F-C672-7A48-3B03-2FB8DA897136}"/>
              </a:ext>
            </a:extLst>
          </p:cNvPr>
          <p:cNvSpPr>
            <a:spLocks noGrp="1"/>
          </p:cNvSpPr>
          <p:nvPr>
            <p:ph type="sldNum" sz="quarter" idx="12"/>
          </p:nvPr>
        </p:nvSpPr>
        <p:spPr/>
        <p:txBody>
          <a:bodyPr/>
          <a:lstStyle/>
          <a:p>
            <a:fld id="{9C9B0820-963A-47C0-B78C-B59A9BBAB395}" type="slidenum">
              <a:rPr lang="en-IN" smtClean="0"/>
              <a:t>‹#›</a:t>
            </a:fld>
            <a:endParaRPr lang="en-IN"/>
          </a:p>
        </p:txBody>
      </p:sp>
    </p:spTree>
    <p:extLst>
      <p:ext uri="{BB962C8B-B14F-4D97-AF65-F5344CB8AC3E}">
        <p14:creationId xmlns:p14="http://schemas.microsoft.com/office/powerpoint/2010/main" val="122935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E87663-62C0-4936-00DB-60E4D0D50A62}"/>
              </a:ext>
            </a:extLst>
          </p:cNvPr>
          <p:cNvSpPr>
            <a:spLocks noGrp="1"/>
          </p:cNvSpPr>
          <p:nvPr>
            <p:ph type="dt" sz="half" idx="10"/>
          </p:nvPr>
        </p:nvSpPr>
        <p:spPr/>
        <p:txBody>
          <a:bodyPr/>
          <a:lstStyle/>
          <a:p>
            <a:fld id="{5E43FDA6-944B-4B52-A8EB-144648412B44}" type="datetimeFigureOut">
              <a:rPr lang="en-IN" smtClean="0"/>
              <a:t>17-10-2023</a:t>
            </a:fld>
            <a:endParaRPr lang="en-IN"/>
          </a:p>
        </p:txBody>
      </p:sp>
      <p:sp>
        <p:nvSpPr>
          <p:cNvPr id="3" name="Footer Placeholder 2">
            <a:extLst>
              <a:ext uri="{FF2B5EF4-FFF2-40B4-BE49-F238E27FC236}">
                <a16:creationId xmlns:a16="http://schemas.microsoft.com/office/drawing/2014/main" id="{4477BE08-993C-E50C-98A3-338D5E4922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F9526E-AADF-9581-904E-2CF4E401BF97}"/>
              </a:ext>
            </a:extLst>
          </p:cNvPr>
          <p:cNvSpPr>
            <a:spLocks noGrp="1"/>
          </p:cNvSpPr>
          <p:nvPr>
            <p:ph type="sldNum" sz="quarter" idx="12"/>
          </p:nvPr>
        </p:nvSpPr>
        <p:spPr/>
        <p:txBody>
          <a:bodyPr/>
          <a:lstStyle/>
          <a:p>
            <a:fld id="{9C9B0820-963A-47C0-B78C-B59A9BBAB395}" type="slidenum">
              <a:rPr lang="en-IN" smtClean="0"/>
              <a:t>‹#›</a:t>
            </a:fld>
            <a:endParaRPr lang="en-IN"/>
          </a:p>
        </p:txBody>
      </p:sp>
    </p:spTree>
    <p:extLst>
      <p:ext uri="{BB962C8B-B14F-4D97-AF65-F5344CB8AC3E}">
        <p14:creationId xmlns:p14="http://schemas.microsoft.com/office/powerpoint/2010/main" val="296216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9F20-269D-7D3D-92A7-0351987F9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9E6712-ADA4-C729-67AA-4AC4B851C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0F8618-CD54-246F-A9A2-EDEA890AB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990AF9-1C4A-34B1-AE1D-F69C317EDA43}"/>
              </a:ext>
            </a:extLst>
          </p:cNvPr>
          <p:cNvSpPr>
            <a:spLocks noGrp="1"/>
          </p:cNvSpPr>
          <p:nvPr>
            <p:ph type="dt" sz="half" idx="10"/>
          </p:nvPr>
        </p:nvSpPr>
        <p:spPr/>
        <p:txBody>
          <a:bodyPr/>
          <a:lstStyle/>
          <a:p>
            <a:fld id="{5E43FDA6-944B-4B52-A8EB-144648412B44}" type="datetimeFigureOut">
              <a:rPr lang="en-IN" smtClean="0"/>
              <a:t>17-10-2023</a:t>
            </a:fld>
            <a:endParaRPr lang="en-IN"/>
          </a:p>
        </p:txBody>
      </p:sp>
      <p:sp>
        <p:nvSpPr>
          <p:cNvPr id="6" name="Footer Placeholder 5">
            <a:extLst>
              <a:ext uri="{FF2B5EF4-FFF2-40B4-BE49-F238E27FC236}">
                <a16:creationId xmlns:a16="http://schemas.microsoft.com/office/drawing/2014/main" id="{1AB49DA7-ECD2-9FD7-8757-506A82D613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2D5470-684A-8477-C2F1-3DC8FE6AE62E}"/>
              </a:ext>
            </a:extLst>
          </p:cNvPr>
          <p:cNvSpPr>
            <a:spLocks noGrp="1"/>
          </p:cNvSpPr>
          <p:nvPr>
            <p:ph type="sldNum" sz="quarter" idx="12"/>
          </p:nvPr>
        </p:nvSpPr>
        <p:spPr/>
        <p:txBody>
          <a:bodyPr/>
          <a:lstStyle/>
          <a:p>
            <a:fld id="{9C9B0820-963A-47C0-B78C-B59A9BBAB395}" type="slidenum">
              <a:rPr lang="en-IN" smtClean="0"/>
              <a:t>‹#›</a:t>
            </a:fld>
            <a:endParaRPr lang="en-IN"/>
          </a:p>
        </p:txBody>
      </p:sp>
    </p:spTree>
    <p:extLst>
      <p:ext uri="{BB962C8B-B14F-4D97-AF65-F5344CB8AC3E}">
        <p14:creationId xmlns:p14="http://schemas.microsoft.com/office/powerpoint/2010/main" val="164160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5984-56CC-AA8A-DFF2-B38EF0CF3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03470E-595D-993F-2449-E13D735CBD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859114-FC71-619C-7D06-9CD26568D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AF57C-5451-5D80-B7DF-5249788276DC}"/>
              </a:ext>
            </a:extLst>
          </p:cNvPr>
          <p:cNvSpPr>
            <a:spLocks noGrp="1"/>
          </p:cNvSpPr>
          <p:nvPr>
            <p:ph type="dt" sz="half" idx="10"/>
          </p:nvPr>
        </p:nvSpPr>
        <p:spPr/>
        <p:txBody>
          <a:bodyPr/>
          <a:lstStyle/>
          <a:p>
            <a:fld id="{5E43FDA6-944B-4B52-A8EB-144648412B44}" type="datetimeFigureOut">
              <a:rPr lang="en-IN" smtClean="0"/>
              <a:t>17-10-2023</a:t>
            </a:fld>
            <a:endParaRPr lang="en-IN"/>
          </a:p>
        </p:txBody>
      </p:sp>
      <p:sp>
        <p:nvSpPr>
          <p:cNvPr id="6" name="Footer Placeholder 5">
            <a:extLst>
              <a:ext uri="{FF2B5EF4-FFF2-40B4-BE49-F238E27FC236}">
                <a16:creationId xmlns:a16="http://schemas.microsoft.com/office/drawing/2014/main" id="{B2876D4C-4D7D-F5FB-3A33-B94D14E512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A8E5D2-EB9E-8EDC-9E89-DE1E91C82CE4}"/>
              </a:ext>
            </a:extLst>
          </p:cNvPr>
          <p:cNvSpPr>
            <a:spLocks noGrp="1"/>
          </p:cNvSpPr>
          <p:nvPr>
            <p:ph type="sldNum" sz="quarter" idx="12"/>
          </p:nvPr>
        </p:nvSpPr>
        <p:spPr/>
        <p:txBody>
          <a:bodyPr/>
          <a:lstStyle/>
          <a:p>
            <a:fld id="{9C9B0820-963A-47C0-B78C-B59A9BBAB395}" type="slidenum">
              <a:rPr lang="en-IN" smtClean="0"/>
              <a:t>‹#›</a:t>
            </a:fld>
            <a:endParaRPr lang="en-IN"/>
          </a:p>
        </p:txBody>
      </p:sp>
    </p:spTree>
    <p:extLst>
      <p:ext uri="{BB962C8B-B14F-4D97-AF65-F5344CB8AC3E}">
        <p14:creationId xmlns:p14="http://schemas.microsoft.com/office/powerpoint/2010/main" val="1104585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6682BB-AEC7-96AE-A385-FB2C61A9B2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EDA3D2-312B-DF76-E0A1-0CA31B8B63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C35D49-F571-96D8-5BB6-1AFA69EDA0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3FDA6-944B-4B52-A8EB-144648412B44}" type="datetimeFigureOut">
              <a:rPr lang="en-IN" smtClean="0"/>
              <a:t>17-10-2023</a:t>
            </a:fld>
            <a:endParaRPr lang="en-IN"/>
          </a:p>
        </p:txBody>
      </p:sp>
      <p:sp>
        <p:nvSpPr>
          <p:cNvPr id="5" name="Footer Placeholder 4">
            <a:extLst>
              <a:ext uri="{FF2B5EF4-FFF2-40B4-BE49-F238E27FC236}">
                <a16:creationId xmlns:a16="http://schemas.microsoft.com/office/drawing/2014/main" id="{B9B4BFE7-8EA9-5383-763C-C8A66C45E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67027F-70E6-049C-0643-5DAE4B4A5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B0820-963A-47C0-B78C-B59A9BBAB395}" type="slidenum">
              <a:rPr lang="en-IN" smtClean="0"/>
              <a:t>‹#›</a:t>
            </a:fld>
            <a:endParaRPr lang="en-IN"/>
          </a:p>
        </p:txBody>
      </p:sp>
    </p:spTree>
    <p:extLst>
      <p:ext uri="{BB962C8B-B14F-4D97-AF65-F5344CB8AC3E}">
        <p14:creationId xmlns:p14="http://schemas.microsoft.com/office/powerpoint/2010/main" val="306323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2810-1A65-E42C-72C8-FAEEAB0FA035}"/>
              </a:ext>
            </a:extLst>
          </p:cNvPr>
          <p:cNvSpPr>
            <a:spLocks noGrp="1"/>
          </p:cNvSpPr>
          <p:nvPr>
            <p:ph type="ctrTitle"/>
          </p:nvPr>
        </p:nvSpPr>
        <p:spPr/>
        <p:txBody>
          <a:bodyPr/>
          <a:lstStyle/>
          <a:p>
            <a:r>
              <a:rPr lang="en-US" b="1" dirty="0"/>
              <a:t>Project Overview: Machine Learning Model Selection</a:t>
            </a:r>
            <a:endParaRPr lang="en-IN" b="1" dirty="0"/>
          </a:p>
        </p:txBody>
      </p:sp>
      <p:sp>
        <p:nvSpPr>
          <p:cNvPr id="3" name="Subtitle 2">
            <a:extLst>
              <a:ext uri="{FF2B5EF4-FFF2-40B4-BE49-F238E27FC236}">
                <a16:creationId xmlns:a16="http://schemas.microsoft.com/office/drawing/2014/main" id="{776532F5-BA66-85C4-7F64-0A627204162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27700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7B314-714E-45B0-1FDD-2DDA2E99B1CE}"/>
              </a:ext>
            </a:extLst>
          </p:cNvPr>
          <p:cNvSpPr>
            <a:spLocks noGrp="1"/>
          </p:cNvSpPr>
          <p:nvPr>
            <p:ph type="title"/>
          </p:nvPr>
        </p:nvSpPr>
        <p:spPr/>
        <p:txBody>
          <a:bodyPr>
            <a:normAutofit/>
          </a:bodyPr>
          <a:lstStyle/>
          <a:p>
            <a:pPr algn="ctr"/>
            <a:r>
              <a:rPr lang="en-IN" sz="6600" b="1" dirty="0"/>
              <a:t>Training the Model</a:t>
            </a:r>
          </a:p>
        </p:txBody>
      </p:sp>
      <p:sp>
        <p:nvSpPr>
          <p:cNvPr id="3" name="Content Placeholder 2">
            <a:extLst>
              <a:ext uri="{FF2B5EF4-FFF2-40B4-BE49-F238E27FC236}">
                <a16:creationId xmlns:a16="http://schemas.microsoft.com/office/drawing/2014/main" id="{05A3DFD1-4B03-24DF-7011-2C87671A4E1F}"/>
              </a:ext>
            </a:extLst>
          </p:cNvPr>
          <p:cNvSpPr>
            <a:spLocks noGrp="1"/>
          </p:cNvSpPr>
          <p:nvPr>
            <p:ph idx="1"/>
          </p:nvPr>
        </p:nvSpPr>
        <p:spPr/>
        <p:txBody>
          <a:bodyPr/>
          <a:lstStyle/>
          <a:p>
            <a:r>
              <a:rPr lang="en-US" sz="3200" b="1" dirty="0">
                <a:effectLst/>
              </a:rPr>
              <a:t>Model Training</a:t>
            </a:r>
            <a:endParaRPr lang="en-US" sz="3200" b="1" dirty="0"/>
          </a:p>
          <a:p>
            <a:r>
              <a:rPr lang="en-US" sz="3200" dirty="0">
                <a:effectLst/>
              </a:rPr>
              <a:t>After data preprocessing and feature selection, we trained our machine learning model using the selected algorithm.</a:t>
            </a:r>
            <a:endParaRPr lang="en-US" sz="3200" dirty="0"/>
          </a:p>
          <a:p>
            <a:r>
              <a:rPr lang="en-US" sz="3200" dirty="0">
                <a:effectLst/>
              </a:rPr>
              <a:t>We used 80% of the dataset for training and 20% for validation to ensure the model's accuracy and generalization.</a:t>
            </a:r>
            <a:endParaRPr lang="en-US" sz="3200" dirty="0"/>
          </a:p>
          <a:p>
            <a:r>
              <a:rPr lang="en-US" sz="3200" dirty="0">
                <a:effectLst/>
              </a:rPr>
              <a:t>The model was trained using IBM Cloud Watson Studio's built-in machine learning tools and libraries.</a:t>
            </a:r>
            <a:endParaRPr lang="en-US" sz="3200" dirty="0"/>
          </a:p>
          <a:p>
            <a:endParaRPr lang="en-IN" dirty="0"/>
          </a:p>
        </p:txBody>
      </p:sp>
    </p:spTree>
    <p:extLst>
      <p:ext uri="{BB962C8B-B14F-4D97-AF65-F5344CB8AC3E}">
        <p14:creationId xmlns:p14="http://schemas.microsoft.com/office/powerpoint/2010/main" val="346192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FDFA1-5667-016E-4174-A3BD2F70E5A1}"/>
              </a:ext>
            </a:extLst>
          </p:cNvPr>
          <p:cNvSpPr>
            <a:spLocks noGrp="1"/>
          </p:cNvSpPr>
          <p:nvPr>
            <p:ph type="title"/>
          </p:nvPr>
        </p:nvSpPr>
        <p:spPr/>
        <p:txBody>
          <a:bodyPr/>
          <a:lstStyle/>
          <a:p>
            <a:pPr algn="ctr"/>
            <a:r>
              <a:rPr lang="en-IN" b="1" dirty="0"/>
              <a:t>Introduction &amp; Project Overview</a:t>
            </a:r>
          </a:p>
        </p:txBody>
      </p:sp>
      <p:sp>
        <p:nvSpPr>
          <p:cNvPr id="3" name="Content Placeholder 2">
            <a:extLst>
              <a:ext uri="{FF2B5EF4-FFF2-40B4-BE49-F238E27FC236}">
                <a16:creationId xmlns:a16="http://schemas.microsoft.com/office/drawing/2014/main" id="{870A8D19-1BB5-D3A9-2B30-1351207A8521}"/>
              </a:ext>
            </a:extLst>
          </p:cNvPr>
          <p:cNvSpPr>
            <a:spLocks noGrp="1"/>
          </p:cNvSpPr>
          <p:nvPr>
            <p:ph idx="1"/>
          </p:nvPr>
        </p:nvSpPr>
        <p:spPr/>
        <p:txBody>
          <a:bodyPr>
            <a:normAutofit/>
          </a:bodyPr>
          <a:lstStyle/>
          <a:p>
            <a:r>
              <a:rPr lang="en-US" sz="4800" dirty="0"/>
              <a:t>In this presentation, we will introduce our project and provide an overview of our goals and objectives. We will briefly describe the problem we are solving and highlight the significance of our project.</a:t>
            </a:r>
            <a:endParaRPr lang="en-IN" sz="4800" dirty="0"/>
          </a:p>
        </p:txBody>
      </p:sp>
    </p:spTree>
    <p:extLst>
      <p:ext uri="{BB962C8B-B14F-4D97-AF65-F5344CB8AC3E}">
        <p14:creationId xmlns:p14="http://schemas.microsoft.com/office/powerpoint/2010/main" val="2354685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22C1-BF75-14FC-E3F3-2B3DF725D180}"/>
              </a:ext>
            </a:extLst>
          </p:cNvPr>
          <p:cNvSpPr>
            <a:spLocks noGrp="1"/>
          </p:cNvSpPr>
          <p:nvPr>
            <p:ph type="title"/>
          </p:nvPr>
        </p:nvSpPr>
        <p:spPr/>
        <p:txBody>
          <a:bodyPr>
            <a:normAutofit/>
          </a:bodyPr>
          <a:lstStyle/>
          <a:p>
            <a:pPr algn="ctr"/>
            <a:r>
              <a:rPr lang="en-IN" sz="6000" b="1" dirty="0"/>
              <a:t>Predictive Use Case</a:t>
            </a:r>
          </a:p>
        </p:txBody>
      </p:sp>
      <p:sp>
        <p:nvSpPr>
          <p:cNvPr id="3" name="Content Placeholder 2">
            <a:extLst>
              <a:ext uri="{FF2B5EF4-FFF2-40B4-BE49-F238E27FC236}">
                <a16:creationId xmlns:a16="http://schemas.microsoft.com/office/drawing/2014/main" id="{9C03CC8D-58CA-7FA2-8613-82CAA88BB918}"/>
              </a:ext>
            </a:extLst>
          </p:cNvPr>
          <p:cNvSpPr>
            <a:spLocks noGrp="1"/>
          </p:cNvSpPr>
          <p:nvPr>
            <p:ph idx="1"/>
          </p:nvPr>
        </p:nvSpPr>
        <p:spPr/>
        <p:txBody>
          <a:bodyPr>
            <a:normAutofit/>
          </a:bodyPr>
          <a:lstStyle/>
          <a:p>
            <a:r>
              <a:rPr lang="en-US" sz="6600" dirty="0"/>
              <a:t>Describe the predictive use case, why it's important, and how it benefits your organization.</a:t>
            </a:r>
            <a:endParaRPr lang="en-IN" sz="6600" dirty="0"/>
          </a:p>
        </p:txBody>
      </p:sp>
    </p:spTree>
    <p:extLst>
      <p:ext uri="{BB962C8B-B14F-4D97-AF65-F5344CB8AC3E}">
        <p14:creationId xmlns:p14="http://schemas.microsoft.com/office/powerpoint/2010/main" val="163252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03CC8D-58CA-7FA2-8613-82CAA88BB918}"/>
              </a:ext>
            </a:extLst>
          </p:cNvPr>
          <p:cNvSpPr>
            <a:spLocks noGrp="1"/>
          </p:cNvSpPr>
          <p:nvPr>
            <p:ph idx="1"/>
          </p:nvPr>
        </p:nvSpPr>
        <p:spPr/>
        <p:txBody>
          <a:bodyPr/>
          <a:lstStyle/>
          <a:p>
            <a:r>
              <a:rPr lang="en-US" sz="3200" b="1" dirty="0">
                <a:effectLst/>
              </a:rPr>
              <a:t>How and where you obtained the dataset</a:t>
            </a:r>
            <a:endParaRPr lang="en-US" sz="3200" b="1" dirty="0"/>
          </a:p>
          <a:p>
            <a:r>
              <a:rPr lang="en-US" sz="3200" dirty="0">
                <a:effectLst/>
              </a:rPr>
              <a:t>The dataset was obtained from [source].</a:t>
            </a:r>
            <a:endParaRPr lang="en-US" sz="3200" dirty="0"/>
          </a:p>
          <a:p>
            <a:r>
              <a:rPr lang="en-US" sz="3200" b="1" dirty="0">
                <a:effectLst/>
              </a:rPr>
              <a:t>Dataset description</a:t>
            </a:r>
            <a:endParaRPr lang="en-US" sz="3200" b="1" dirty="0"/>
          </a:p>
          <a:p>
            <a:r>
              <a:rPr lang="en-US" sz="3200" dirty="0">
                <a:effectLst/>
              </a:rPr>
              <a:t>The dataset contains [number] instances and [number] attributes.</a:t>
            </a:r>
            <a:endParaRPr lang="en-US" sz="3200" dirty="0"/>
          </a:p>
          <a:p>
            <a:r>
              <a:rPr lang="en-US" sz="3200" b="1" dirty="0">
                <a:effectLst/>
              </a:rPr>
              <a:t>Data size and attributes</a:t>
            </a:r>
            <a:endParaRPr lang="en-US" sz="3200" b="1" dirty="0"/>
          </a:p>
          <a:p>
            <a:r>
              <a:rPr lang="en-US" sz="3200" dirty="0">
                <a:effectLst/>
              </a:rPr>
              <a:t>The dataset is in [format] format and contains the following attributes: [list of attributes].</a:t>
            </a:r>
            <a:endParaRPr lang="en-US" sz="3200" dirty="0"/>
          </a:p>
          <a:p>
            <a:endParaRPr lang="en-IN" dirty="0"/>
          </a:p>
        </p:txBody>
      </p:sp>
      <p:sp>
        <p:nvSpPr>
          <p:cNvPr id="6" name="Title 5">
            <a:extLst>
              <a:ext uri="{FF2B5EF4-FFF2-40B4-BE49-F238E27FC236}">
                <a16:creationId xmlns:a16="http://schemas.microsoft.com/office/drawing/2014/main" id="{A2A8701B-3D26-95EA-5E09-EB0421126AF8}"/>
              </a:ext>
            </a:extLst>
          </p:cNvPr>
          <p:cNvSpPr txBox="1">
            <a:spLocks noGrp="1"/>
          </p:cNvSpPr>
          <p:nvPr>
            <p:ph type="title"/>
          </p:nvPr>
        </p:nvSpPr>
        <p:spPr>
          <a:xfrm>
            <a:off x="838200" y="607792"/>
            <a:ext cx="10515600" cy="840230"/>
          </a:xfrm>
          <a:prstGeom prst="rect">
            <a:avLst/>
          </a:prstGeom>
          <a:noFill/>
        </p:spPr>
        <p:txBody>
          <a:bodyPr wrap="square">
            <a:spAutoFit/>
          </a:bodyPr>
          <a:lstStyle/>
          <a:p>
            <a:pPr algn="ctr"/>
            <a:r>
              <a:rPr lang="en-IN" sz="5400" b="1" dirty="0"/>
              <a:t>Dataset Selection</a:t>
            </a:r>
          </a:p>
        </p:txBody>
      </p:sp>
    </p:spTree>
    <p:extLst>
      <p:ext uri="{BB962C8B-B14F-4D97-AF65-F5344CB8AC3E}">
        <p14:creationId xmlns:p14="http://schemas.microsoft.com/office/powerpoint/2010/main" val="94848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22C1-BF75-14FC-E3F3-2B3DF725D180}"/>
              </a:ext>
            </a:extLst>
          </p:cNvPr>
          <p:cNvSpPr>
            <a:spLocks noGrp="1"/>
          </p:cNvSpPr>
          <p:nvPr>
            <p:ph type="title"/>
          </p:nvPr>
        </p:nvSpPr>
        <p:spPr/>
        <p:txBody>
          <a:bodyPr>
            <a:normAutofit/>
          </a:bodyPr>
          <a:lstStyle/>
          <a:p>
            <a:pPr algn="ctr"/>
            <a:r>
              <a:rPr lang="en-IN" sz="5400" b="1" dirty="0"/>
              <a:t>IBM Cloud Watson Studio</a:t>
            </a:r>
          </a:p>
        </p:txBody>
      </p:sp>
      <p:sp>
        <p:nvSpPr>
          <p:cNvPr id="3" name="Content Placeholder 2">
            <a:extLst>
              <a:ext uri="{FF2B5EF4-FFF2-40B4-BE49-F238E27FC236}">
                <a16:creationId xmlns:a16="http://schemas.microsoft.com/office/drawing/2014/main" id="{9C03CC8D-58CA-7FA2-8613-82CAA88BB918}"/>
              </a:ext>
            </a:extLst>
          </p:cNvPr>
          <p:cNvSpPr>
            <a:spLocks noGrp="1"/>
          </p:cNvSpPr>
          <p:nvPr>
            <p:ph idx="1"/>
          </p:nvPr>
        </p:nvSpPr>
        <p:spPr/>
        <p:txBody>
          <a:bodyPr/>
          <a:lstStyle/>
          <a:p>
            <a:r>
              <a:rPr lang="en-US" sz="4400" dirty="0">
                <a:effectLst/>
              </a:rPr>
              <a:t>Introduction to IBM Cloud Watson Studio</a:t>
            </a:r>
            <a:endParaRPr lang="en-US" sz="4400" dirty="0"/>
          </a:p>
          <a:p>
            <a:r>
              <a:rPr lang="en-US" sz="4400" dirty="0">
                <a:effectLst/>
              </a:rPr>
              <a:t>Its relevance to your project</a:t>
            </a:r>
            <a:endParaRPr lang="en-US" sz="4400" dirty="0"/>
          </a:p>
          <a:p>
            <a:endParaRPr lang="en-IN" dirty="0"/>
          </a:p>
        </p:txBody>
      </p:sp>
    </p:spTree>
    <p:extLst>
      <p:ext uri="{BB962C8B-B14F-4D97-AF65-F5344CB8AC3E}">
        <p14:creationId xmlns:p14="http://schemas.microsoft.com/office/powerpoint/2010/main" val="295046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2BA1D-A91A-81FC-46E2-82B07A726139}"/>
              </a:ext>
            </a:extLst>
          </p:cNvPr>
          <p:cNvSpPr>
            <a:spLocks noGrp="1"/>
          </p:cNvSpPr>
          <p:nvPr>
            <p:ph idx="1"/>
          </p:nvPr>
        </p:nvSpPr>
        <p:spPr/>
        <p:txBody>
          <a:bodyPr>
            <a:normAutofit/>
          </a:bodyPr>
          <a:lstStyle/>
          <a:p>
            <a:r>
              <a:rPr lang="en-US" sz="4400" dirty="0"/>
              <a:t>The dataset was obtained from XYZ source and was in CSV format. It contains X number of rows and Y number of columns.</a:t>
            </a:r>
            <a:endParaRPr lang="en-IN" sz="4400" dirty="0"/>
          </a:p>
        </p:txBody>
      </p:sp>
      <p:sp>
        <p:nvSpPr>
          <p:cNvPr id="6" name="Title 5">
            <a:extLst>
              <a:ext uri="{FF2B5EF4-FFF2-40B4-BE49-F238E27FC236}">
                <a16:creationId xmlns:a16="http://schemas.microsoft.com/office/drawing/2014/main" id="{E65B467E-8D22-745D-D523-34AA6AA92C08}"/>
              </a:ext>
            </a:extLst>
          </p:cNvPr>
          <p:cNvSpPr txBox="1">
            <a:spLocks noGrp="1"/>
          </p:cNvSpPr>
          <p:nvPr>
            <p:ph type="title"/>
          </p:nvPr>
        </p:nvSpPr>
        <p:spPr>
          <a:xfrm>
            <a:off x="838200" y="483142"/>
            <a:ext cx="10515600" cy="1089529"/>
          </a:xfrm>
          <a:prstGeom prst="rect">
            <a:avLst/>
          </a:prstGeom>
          <a:noFill/>
        </p:spPr>
        <p:txBody>
          <a:bodyPr wrap="square">
            <a:spAutoFit/>
          </a:bodyPr>
          <a:lstStyle/>
          <a:p>
            <a:pPr algn="ctr"/>
            <a:r>
              <a:rPr lang="en-IN" sz="7200" dirty="0"/>
              <a:t>Importing the Dataset</a:t>
            </a:r>
          </a:p>
        </p:txBody>
      </p:sp>
    </p:spTree>
    <p:extLst>
      <p:ext uri="{BB962C8B-B14F-4D97-AF65-F5344CB8AC3E}">
        <p14:creationId xmlns:p14="http://schemas.microsoft.com/office/powerpoint/2010/main" val="2900095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18B1-A807-85FC-701B-638AB8C918E0}"/>
              </a:ext>
            </a:extLst>
          </p:cNvPr>
          <p:cNvSpPr>
            <a:spLocks noGrp="1"/>
          </p:cNvSpPr>
          <p:nvPr>
            <p:ph type="title"/>
          </p:nvPr>
        </p:nvSpPr>
        <p:spPr/>
        <p:txBody>
          <a:bodyPr>
            <a:normAutofit/>
          </a:bodyPr>
          <a:lstStyle/>
          <a:p>
            <a:pPr algn="ctr"/>
            <a:r>
              <a:rPr lang="en-IN" sz="6600" b="1" dirty="0"/>
              <a:t>Data Preprocessing</a:t>
            </a:r>
          </a:p>
        </p:txBody>
      </p:sp>
      <p:sp>
        <p:nvSpPr>
          <p:cNvPr id="3" name="Content Placeholder 2">
            <a:extLst>
              <a:ext uri="{FF2B5EF4-FFF2-40B4-BE49-F238E27FC236}">
                <a16:creationId xmlns:a16="http://schemas.microsoft.com/office/drawing/2014/main" id="{136964AB-73AE-0602-2BF0-7AA13BC7E22E}"/>
              </a:ext>
            </a:extLst>
          </p:cNvPr>
          <p:cNvSpPr>
            <a:spLocks noGrp="1"/>
          </p:cNvSpPr>
          <p:nvPr>
            <p:ph idx="1"/>
          </p:nvPr>
        </p:nvSpPr>
        <p:spPr/>
        <p:txBody>
          <a:bodyPr/>
          <a:lstStyle/>
          <a:p>
            <a:r>
              <a:rPr lang="en-US" sz="4400" b="1" dirty="0">
                <a:effectLst/>
              </a:rPr>
              <a:t>Data preprocessing steps</a:t>
            </a:r>
            <a:endParaRPr lang="en-US" sz="4400" b="1" dirty="0"/>
          </a:p>
          <a:p>
            <a:pPr>
              <a:buFont typeface="Arial" panose="020B0604020202020204" pitchFamily="34" charset="0"/>
              <a:buChar char="•"/>
            </a:pPr>
            <a:r>
              <a:rPr lang="en-US" sz="4400" dirty="0">
                <a:effectLst/>
              </a:rPr>
              <a:t>Handling missing values</a:t>
            </a:r>
          </a:p>
          <a:p>
            <a:pPr>
              <a:buFont typeface="Arial" panose="020B0604020202020204" pitchFamily="34" charset="0"/>
              <a:buChar char="•"/>
            </a:pPr>
            <a:r>
              <a:rPr lang="en-US" sz="4400" dirty="0">
                <a:effectLst/>
              </a:rPr>
              <a:t>Encoding categorical variables</a:t>
            </a:r>
          </a:p>
          <a:p>
            <a:pPr>
              <a:buFont typeface="Arial" panose="020B0604020202020204" pitchFamily="34" charset="0"/>
              <a:buChar char="•"/>
            </a:pPr>
            <a:r>
              <a:rPr lang="en-US" sz="4400" dirty="0">
                <a:effectLst/>
              </a:rPr>
              <a:t>Scaling numeric features</a:t>
            </a:r>
          </a:p>
          <a:p>
            <a:endParaRPr lang="en-IN" dirty="0"/>
          </a:p>
        </p:txBody>
      </p:sp>
    </p:spTree>
    <p:extLst>
      <p:ext uri="{BB962C8B-B14F-4D97-AF65-F5344CB8AC3E}">
        <p14:creationId xmlns:p14="http://schemas.microsoft.com/office/powerpoint/2010/main" val="276054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B102-1DB4-E5A7-D7FA-2B7120499B68}"/>
              </a:ext>
            </a:extLst>
          </p:cNvPr>
          <p:cNvSpPr>
            <a:spLocks noGrp="1"/>
          </p:cNvSpPr>
          <p:nvPr>
            <p:ph type="title"/>
          </p:nvPr>
        </p:nvSpPr>
        <p:spPr/>
        <p:txBody>
          <a:bodyPr>
            <a:normAutofit/>
          </a:bodyPr>
          <a:lstStyle/>
          <a:p>
            <a:pPr algn="ctr"/>
            <a:r>
              <a:rPr lang="en-IN" sz="6600" b="1" dirty="0"/>
              <a:t>Feature Selection</a:t>
            </a:r>
          </a:p>
        </p:txBody>
      </p:sp>
      <p:sp>
        <p:nvSpPr>
          <p:cNvPr id="3" name="Content Placeholder 2">
            <a:extLst>
              <a:ext uri="{FF2B5EF4-FFF2-40B4-BE49-F238E27FC236}">
                <a16:creationId xmlns:a16="http://schemas.microsoft.com/office/drawing/2014/main" id="{C4E001D9-5829-20EF-DD95-F54E52607655}"/>
              </a:ext>
            </a:extLst>
          </p:cNvPr>
          <p:cNvSpPr>
            <a:spLocks noGrp="1"/>
          </p:cNvSpPr>
          <p:nvPr>
            <p:ph idx="1"/>
          </p:nvPr>
        </p:nvSpPr>
        <p:spPr/>
        <p:txBody>
          <a:bodyPr>
            <a:normAutofit/>
          </a:bodyPr>
          <a:lstStyle/>
          <a:p>
            <a:r>
              <a:rPr lang="en-US" sz="4400" dirty="0"/>
              <a:t>In order to build an effective machine learning model, it is crucial to select the most relevant features from the dataset. We used various visualization and analysis tools to identify the most important features and eliminate any redundant or irrelevant ones.</a:t>
            </a:r>
            <a:endParaRPr lang="en-IN" sz="4400" dirty="0"/>
          </a:p>
        </p:txBody>
      </p:sp>
    </p:spTree>
    <p:extLst>
      <p:ext uri="{BB962C8B-B14F-4D97-AF65-F5344CB8AC3E}">
        <p14:creationId xmlns:p14="http://schemas.microsoft.com/office/powerpoint/2010/main" val="295928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6BF19-838B-4AFA-4505-852BAD90A574}"/>
              </a:ext>
            </a:extLst>
          </p:cNvPr>
          <p:cNvSpPr>
            <a:spLocks noGrp="1"/>
          </p:cNvSpPr>
          <p:nvPr>
            <p:ph type="title"/>
          </p:nvPr>
        </p:nvSpPr>
        <p:spPr/>
        <p:txBody>
          <a:bodyPr>
            <a:noAutofit/>
          </a:bodyPr>
          <a:lstStyle/>
          <a:p>
            <a:pPr algn="ctr"/>
            <a:r>
              <a:rPr lang="en-IN" sz="5400" b="1" dirty="0"/>
              <a:t>Machine Learning Model Selection</a:t>
            </a:r>
          </a:p>
        </p:txBody>
      </p:sp>
      <p:sp>
        <p:nvSpPr>
          <p:cNvPr id="3" name="Content Placeholder 2">
            <a:extLst>
              <a:ext uri="{FF2B5EF4-FFF2-40B4-BE49-F238E27FC236}">
                <a16:creationId xmlns:a16="http://schemas.microsoft.com/office/drawing/2014/main" id="{6D3D70C0-2BA2-C520-0F68-FBE950993732}"/>
              </a:ext>
            </a:extLst>
          </p:cNvPr>
          <p:cNvSpPr>
            <a:spLocks noGrp="1"/>
          </p:cNvSpPr>
          <p:nvPr>
            <p:ph idx="1"/>
          </p:nvPr>
        </p:nvSpPr>
        <p:spPr/>
        <p:txBody>
          <a:bodyPr>
            <a:normAutofit/>
          </a:bodyPr>
          <a:lstStyle/>
          <a:p>
            <a:r>
              <a:rPr lang="en-US" sz="4400" dirty="0"/>
              <a:t>We chose the Random Forest algorithm as it is suitable for our use case and provides high accuracy in predicting outcomes.</a:t>
            </a:r>
            <a:endParaRPr lang="en-IN" sz="4400" dirty="0"/>
          </a:p>
        </p:txBody>
      </p:sp>
    </p:spTree>
    <p:extLst>
      <p:ext uri="{BB962C8B-B14F-4D97-AF65-F5344CB8AC3E}">
        <p14:creationId xmlns:p14="http://schemas.microsoft.com/office/powerpoint/2010/main" val="3027698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312</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Project Overview: Machine Learning Model Selection</vt:lpstr>
      <vt:lpstr>Introduction &amp; Project Overview</vt:lpstr>
      <vt:lpstr>Predictive Use Case</vt:lpstr>
      <vt:lpstr>Dataset Selection</vt:lpstr>
      <vt:lpstr>IBM Cloud Watson Studio</vt:lpstr>
      <vt:lpstr>Importing the Dataset</vt:lpstr>
      <vt:lpstr>Data Preprocessing</vt:lpstr>
      <vt:lpstr>Feature Selection</vt:lpstr>
      <vt:lpstr>Machine Learning Model Selection</vt:lpstr>
      <vt:lpstr>Training the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 Machine Learning Model Selection</dc:title>
  <dc:creator>ravikant tiwari</dc:creator>
  <cp:lastModifiedBy>ravikant tiwari</cp:lastModifiedBy>
  <cp:revision>1</cp:revision>
  <dcterms:created xsi:type="dcterms:W3CDTF">2023-10-17T13:02:47Z</dcterms:created>
  <dcterms:modified xsi:type="dcterms:W3CDTF">2023-10-17T13:22:47Z</dcterms:modified>
</cp:coreProperties>
</file>