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50F0E1-2E68-4DDC-B493-858EFEC5AB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7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6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3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6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3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521A-1A64-4A50-B244-98F6C294E93F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D060E4-E2B4-4CF9-A4B3-190FB62F0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5B4-7918-7A01-E964-813DE4766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Machine Learning Model Deployment with IBM Cloud Watson Studio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F6A22-AA8B-5B89-6779-57CE8374C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From Problem Definition to Real-time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5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F240-B2FA-6BE5-95C7-034E06D4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Access and Utilization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4576-673C-7B62-B36E-0393182F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Explanation of how others can access and utilize the deployed model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Include any authentication or security considerations.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3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4794-C9AE-65FD-B938-9E370761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Submission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C2EA-8040-C796-3AFE-3522B92F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Mention the GitHub repository link containing the project's code and related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 that it's publicly accessible.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6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B59-67A6-7348-190B-5C76394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80FA-7852-70C3-3607-2454A6B7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Summarize the key takeaways from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Thank the audience for their attention.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 use these slides as a framework for your PowerPoint presentation, expanding on each slide's content as needed. Don't forget to include visuals, diagrams, and examples to make your presentation engaging and informative.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F9EC-7962-C976-59FC-77733F1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A7AA-783C-39AC-F6B4-7D64EF62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High-level summary of the project's purpose and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1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B776-03A0-E0D4-F4FF-0DE7239F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8F08-CCC0-8C17-75B2-08653C99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Clearly stated objectives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the project aims to achieve.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6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E427-5083-14C6-6565-44B7AC39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Design Thinking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DA71-4F11-1619-54A8-C49C634F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Explanation of the design thinking process used to identify and address the predictive use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Considerations, challenges, and constraints.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0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1122-F484-316D-7BE5-06048356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Development Phases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7191-59E0-92C2-E7B6-EB513434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the project's different phases, including problem definition, innovation, development parts 1 and 2, and project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93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45F1-C059-03BF-D273-DE36C051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Predictive 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F114-DA0D-B43F-22BC-88C1FD78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Detailed description of the chosen predictive use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Importance and value of the use case in real-world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2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FC54-9C4D-2620-2519-C7D29EAF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Dataset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29F1-BB38-662D-1F6E-1160233A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Explanation of how the dataset was chosen, its source, relevance to the use case, and any preprocessing steps involved.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64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5E76-EBDB-642D-700C-06606FDC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E114-EC5A-D340-AC80-C6E54E02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Insights into the machine learning model chosen.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Details about the training process, feature engineering, and optimization techniques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19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F948-4FDF-F437-EF41-3B693960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Deployment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717-81C2-6EA0-5A92-96297B0B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Description of the steps involved in deploying the model as a web service using IBM Cloud Watson Studio's deployment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562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D24F180831C44BB5DDDFB593BA3F5" ma:contentTypeVersion="0" ma:contentTypeDescription="Create a new document." ma:contentTypeScope="" ma:versionID="1e6c0333d0eabc4025afb8b12b56bc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c980f29cb67040d1eceab3d74e2c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D7205-D7A7-4B6D-BC15-88311187A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E1C30F-F760-4575-88F9-D58999F08D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EE5228-89F2-4A78-81E8-F8B3A4E3D2A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</TotalTime>
  <Words>287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Söhne</vt:lpstr>
      <vt:lpstr>Gallery</vt:lpstr>
      <vt:lpstr>Machine Learning Model Deployment with IBM Cloud Watson Studio</vt:lpstr>
      <vt:lpstr>Project Overview</vt:lpstr>
      <vt:lpstr>Objective</vt:lpstr>
      <vt:lpstr>Design Thinking Process</vt:lpstr>
      <vt:lpstr>Development Phases</vt:lpstr>
      <vt:lpstr>Predictive Use Case</vt:lpstr>
      <vt:lpstr>Dataset Selection</vt:lpstr>
      <vt:lpstr>Model Training</vt:lpstr>
      <vt:lpstr>Deployment Process</vt:lpstr>
      <vt:lpstr>Access and Utilization</vt:lpstr>
      <vt:lpstr>Submission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Deployment with IBM Cloud Watson Studio</dc:title>
  <dc:creator>FNU LNU</dc:creator>
  <cp:lastModifiedBy>FNU LNU</cp:lastModifiedBy>
  <cp:revision>2</cp:revision>
  <dcterms:created xsi:type="dcterms:W3CDTF">2023-10-31T15:41:27Z</dcterms:created>
  <dcterms:modified xsi:type="dcterms:W3CDTF">2023-10-31T15:59:42Z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0x0101006B9D24F180831C44BB5DDDFB593BA3F5</vt:lpwstr>
  </property>
</Properties>
</file>