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EB54-5D4F-3EE8-AFEE-D1E397FC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9B45-8C29-DCA2-41AD-54940237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4720-B760-1739-0315-14F5B961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F47D-FFCB-C22E-D637-232800A1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E1F2-D27A-6043-F76A-F651474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2294-C6AC-C968-76C3-1CEC3230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12F40-474C-FB98-1D7B-FF8BEC4F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0950-E18C-B81C-4253-6D6890BE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38F4-FC84-7047-445B-E7EEADB0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747E-70B0-60FD-E57B-6E8725D0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DB93-8E34-0782-5634-57E878D7A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C43B5-9BED-180F-ED19-DB1EA0D2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9DD6-93C4-F1FB-97D7-61FB22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762C-1CA7-5BC4-5B09-F955ABA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94B8-BC55-0F81-B03A-1E91AECD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B04C-C27F-A1AF-6086-B9908B6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A578-60EA-6DC8-D8DB-7F118011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79A9-1B7F-C058-7769-F5E8A2C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694D-91C4-3589-E7F3-3CCBF87F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E7A9-B168-B8BA-1753-B784C8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6796-E1F4-E368-05CD-DBF792F9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A022-B1C4-FE34-D14C-850BD60C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A35E-5190-AC85-8A2E-2CA2271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E69E-9B63-AC23-178B-748B0C2D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2D6D-7602-4A0B-973B-BF7722AE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E63-F8BC-E3F1-33CA-83352FF2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506B-6B66-22D7-8D33-301D0AFD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705D-ABE2-0EE5-8B95-862F3827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A6B6-0D5F-14C6-9A41-006B098D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F5C09-05C6-188A-687C-C55F1215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86AD-7695-0C42-AF1D-82ED85D6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A2E6-861C-882D-3315-85BFCC53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37B8-EE4E-8658-8D2E-FCE85301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963E-EA7C-5C3C-35C6-B8FAF623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0BD67-59A7-F7EA-6196-6E5F316FE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98800-EEC2-4C0E-DA74-1B146629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AD22E-02E4-59B1-CA87-76FBB0FD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FEE95-2130-8DFD-0B29-ACA9021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9F078-1D66-0663-9749-C6AAC1DF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B128-4E01-7374-3644-7E657F43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11A0C-E9F9-3CBF-2695-CDBD0FFF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2EACB-94DD-E21E-8B28-A4FE94FB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AF4A7-9678-CFD8-E2F7-43597A2E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8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607BE-2819-BEFA-51AA-5AC08250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F8F8-84F9-CAED-C8F2-A0DC6AD4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1681E-79A3-A3D5-DE87-63E17855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0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D1B3-83F6-FB63-A863-4D5E7208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F56E-FAAB-835B-01D5-ADC065AE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75DD-1D67-C9CB-6AF7-6EADD0D3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20810-B02A-C2E3-B33B-116876D9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8DCE-482D-D51D-49F8-BA882A9A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8E5AD-2276-4854-4E0C-1410FE59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1C44-94FB-0511-917F-61583E5A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CE99D-8FF3-A4D6-3D0C-57A1390B4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86FBA-18CF-E394-2F50-CC1C4852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2ECF-B31C-B1A8-6F68-8B8D89BC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ED4E-3F1C-6FCE-C010-966DA048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48356-31EB-F4FB-37BC-A17E795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FAEB4-B744-4EB8-F492-BDE01699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C202-F742-D47F-F5E8-3163E493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642A-F711-2311-8E49-D1EE9F3B3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3356-858B-4817-9AEC-80CD6179A17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5031-3B06-D122-E3BE-5D29AF7F0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DC1-05C8-6527-D307-765B2EDB6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01AA-CEEC-43EC-AA8F-52C5E3BE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8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2F6-C9BC-4A4C-37C2-09FF3000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D3F9-75A9-7D06-A789-C3AC8A57E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By using MySQL queries</a:t>
            </a:r>
          </a:p>
        </p:txBody>
      </p:sp>
    </p:spTree>
    <p:extLst>
      <p:ext uri="{BB962C8B-B14F-4D97-AF65-F5344CB8AC3E}">
        <p14:creationId xmlns:p14="http://schemas.microsoft.com/office/powerpoint/2010/main" val="284750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8.Group the orders by date and calculate the average number of pizzas ordered per day.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D669B-C982-FF0C-ADC3-2233C16F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14" y="2507533"/>
            <a:ext cx="5801535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D01F9-6750-24F4-5E39-1AF3AB87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24" y="5159214"/>
            <a:ext cx="200052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9.Determine the top 3 most ordered pizza types based on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FA69D-D058-2DBC-1036-C3D5CB5A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24" y="2396488"/>
            <a:ext cx="5268060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B5FCB-98F9-DC97-4F10-1317E47AB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5224"/>
            <a:ext cx="299126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10.Calculate the percentage contribution of each pizza type to total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D007F-09EF-B3E9-005A-A7ECDDC7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1" y="5035372"/>
            <a:ext cx="2057687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5D885-60F5-88C0-66FE-5B3D42B1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56" y="1690688"/>
            <a:ext cx="635406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11.Analyze the cumulative revenue generated over time.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                                     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33BAB-DDD8-91D2-1FA4-14FEC0DA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14" y="2824866"/>
            <a:ext cx="4906060" cy="258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15DF4-1CEC-E06D-0816-E04DB720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65" y="1381323"/>
            <a:ext cx="287695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12.Determine the top 3 most ordered pizza types based on revenue for each pizza category.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                                                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DE880-0A35-1C92-D748-2989F642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6808"/>
            <a:ext cx="5792008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81241-068A-694F-0905-3E1EABEA0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1" y="2576808"/>
            <a:ext cx="354379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2F6-C9BC-4A4C-37C2-09FF30000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084"/>
          </a:xfrm>
        </p:spPr>
        <p:txBody>
          <a:bodyPr>
            <a:normAutofit fontScale="90000"/>
          </a:bodyPr>
          <a:lstStyle/>
          <a:p>
            <a:r>
              <a:rPr lang="en-IN" dirty="0"/>
              <a:t>Pizza Sales Report</a:t>
            </a:r>
          </a:p>
        </p:txBody>
      </p:sp>
    </p:spTree>
    <p:extLst>
      <p:ext uri="{BB962C8B-B14F-4D97-AF65-F5344CB8AC3E}">
        <p14:creationId xmlns:p14="http://schemas.microsoft.com/office/powerpoint/2010/main" val="11711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1.Retrieve the total number of orders placed.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FE3A7-5CB0-FD46-574E-C1FF3586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6" y="2362051"/>
            <a:ext cx="6166235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B04BD-2019-9751-79FF-D6E47A13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80" y="4828220"/>
            <a:ext cx="352474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Identify the highest-priced pizza.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2023D-D346-92D8-39F2-78C3A9EF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077"/>
            <a:ext cx="5649113" cy="229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4E6CC-81B6-874E-2B5F-FB28096B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22" y="5635531"/>
            <a:ext cx="226726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3.Identify the most common pizza size ordered.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9BE7-5C19-D869-E729-2720B7EF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42" y="2371577"/>
            <a:ext cx="6658904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AD629-D2A8-B34C-A24F-C35FF9EB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42" y="5044873"/>
            <a:ext cx="201958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4.List the top 5 most ordered pizza types along with their quantities.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10672-8506-7BED-33B1-57328D55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367"/>
            <a:ext cx="5525271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158F3-F87B-1DF2-69DF-07BA6235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7241"/>
            <a:ext cx="282932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5.Join the necessary tables to find the total quantity of each pizza category ordered.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07665-9C9B-153E-DB7E-7E70BECA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946"/>
            <a:ext cx="4801270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556D8-5FD8-A583-C3D3-1A322F16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28" y="4846621"/>
            <a:ext cx="187668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6.Determine the distribution of orders by hour of the day.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/>
          <a:lstStyle/>
          <a:p>
            <a:r>
              <a:rPr lang="en-IN" dirty="0"/>
              <a:t>MySQL Query:                                                Output: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ECFE2-350A-C86A-D62D-AF3BBD1A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6" y="2613020"/>
            <a:ext cx="5620534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959BB-5EF9-36B8-1C84-44484B89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096" y="1917598"/>
            <a:ext cx="202910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BF7-64C6-47BB-D704-0290C5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7.Join relevant tables to find the category-wise distribution of pizzas.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6819-EEDB-516C-E941-E2AE5730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29BFC-2A49-2C51-1A5F-ABC9101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9" y="2409000"/>
            <a:ext cx="4525006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29CC-7F11-B35D-7A0E-53B178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4" y="5073452"/>
            <a:ext cx="249589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238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Pizza Sales Report</vt:lpstr>
      <vt:lpstr>Pizza Sales Report</vt:lpstr>
      <vt:lpstr>1.Retrieve the total number of orders placed.</vt:lpstr>
      <vt:lpstr> 2. Identify the highest-priced pizza.</vt:lpstr>
      <vt:lpstr> 3.Identify the most common pizza size ordered.</vt:lpstr>
      <vt:lpstr> 4.List the top 5 most ordered pizza types along with their quantities.</vt:lpstr>
      <vt:lpstr> 5.Join the necessary tables to find the total quantity of each pizza category ordered.</vt:lpstr>
      <vt:lpstr>6.Determine the distribution of orders by hour of the day.</vt:lpstr>
      <vt:lpstr> 7.Join relevant tables to find the category-wise distribution of pizzas.</vt:lpstr>
      <vt:lpstr> 8.Group the orders by date and calculate the average number of pizzas ordered per day.</vt:lpstr>
      <vt:lpstr>9.Determine the top 3 most ordered pizza types based on revenue.</vt:lpstr>
      <vt:lpstr> 10.Calculate the percentage contribution of each pizza type to total revenue.</vt:lpstr>
      <vt:lpstr>11.Analyze the cumulative revenue generated over time.</vt:lpstr>
      <vt:lpstr> 12.Determine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RAVISHEK KUMAR</dc:creator>
  <cp:lastModifiedBy>RAVISHEK KUMAR</cp:lastModifiedBy>
  <cp:revision>11</cp:revision>
  <dcterms:created xsi:type="dcterms:W3CDTF">2024-05-20T02:06:05Z</dcterms:created>
  <dcterms:modified xsi:type="dcterms:W3CDTF">2024-05-20T02:34:51Z</dcterms:modified>
</cp:coreProperties>
</file>