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71" r:id="rId3"/>
    <p:sldId id="267" r:id="rId4"/>
    <p:sldId id="257" r:id="rId5"/>
    <p:sldId id="258" r:id="rId6"/>
    <p:sldId id="260" r:id="rId7"/>
    <p:sldId id="259" r:id="rId8"/>
    <p:sldId id="268" r:id="rId9"/>
    <p:sldId id="269" r:id="rId10"/>
    <p:sldId id="262" r:id="rId11"/>
    <p:sldId id="263" r:id="rId12"/>
    <p:sldId id="270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19723E84-65BF-4FEF-8708-4607FB87258A}"/>
    <pc:docChg chg="custSel addSld delSld modSld">
      <pc:chgData name="shemal rathnasuriya" userId="e8bb0d295c9c231f" providerId="LiveId" clId="{19723E84-65BF-4FEF-8708-4607FB87258A}" dt="2020-03-13T03:00:03.213" v="2063" actId="20577"/>
      <pc:docMkLst>
        <pc:docMk/>
      </pc:docMkLst>
      <pc:sldChg chg="modSp mod">
        <pc:chgData name="shemal rathnasuriya" userId="e8bb0d295c9c231f" providerId="LiveId" clId="{19723E84-65BF-4FEF-8708-4607FB87258A}" dt="2020-03-10T04:38:41.383" v="1918" actId="20577"/>
        <pc:sldMkLst>
          <pc:docMk/>
          <pc:sldMk cId="3582323224" sldId="256"/>
        </pc:sldMkLst>
        <pc:spChg chg="mod">
          <ac:chgData name="shemal rathnasuriya" userId="e8bb0d295c9c231f" providerId="LiveId" clId="{19723E84-65BF-4FEF-8708-4607FB87258A}" dt="2020-03-10T03:49:54.297" v="720" actId="113"/>
          <ac:spMkLst>
            <pc:docMk/>
            <pc:sldMk cId="3582323224" sldId="256"/>
            <ac:spMk id="2" creationId="{0C177945-B6A4-4952-9D06-B46C9154D085}"/>
          </ac:spMkLst>
        </pc:spChg>
        <pc:spChg chg="mod">
          <ac:chgData name="shemal rathnasuriya" userId="e8bb0d295c9c231f" providerId="LiveId" clId="{19723E84-65BF-4FEF-8708-4607FB87258A}" dt="2020-03-10T04:38:41.383" v="1918" actId="20577"/>
          <ac:spMkLst>
            <pc:docMk/>
            <pc:sldMk cId="3582323224" sldId="256"/>
            <ac:spMk id="3" creationId="{4D811F7B-343F-470B-8F8D-22D3E0B6C3B5}"/>
          </ac:spMkLst>
        </pc:spChg>
      </pc:sldChg>
      <pc:sldChg chg="addSp delSp modSp mod">
        <pc:chgData name="shemal rathnasuriya" userId="e8bb0d295c9c231f" providerId="LiveId" clId="{19723E84-65BF-4FEF-8708-4607FB87258A}" dt="2020-03-10T04:45:12.393" v="1944" actId="14100"/>
        <pc:sldMkLst>
          <pc:docMk/>
          <pc:sldMk cId="834284176" sldId="257"/>
        </pc:sldMkLst>
        <pc:spChg chg="mod">
          <ac:chgData name="shemal rathnasuriya" userId="e8bb0d295c9c231f" providerId="LiveId" clId="{19723E84-65BF-4FEF-8708-4607FB87258A}" dt="2020-03-10T03:52:08.321" v="753" actId="113"/>
          <ac:spMkLst>
            <pc:docMk/>
            <pc:sldMk cId="834284176" sldId="257"/>
            <ac:spMk id="2" creationId="{71D9E2A2-021B-4069-8F8E-92BE841ED457}"/>
          </ac:spMkLst>
        </pc:spChg>
        <pc:spChg chg="del">
          <ac:chgData name="shemal rathnasuriya" userId="e8bb0d295c9c231f" providerId="LiveId" clId="{19723E84-65BF-4FEF-8708-4607FB87258A}" dt="2020-02-28T03:19:57.792" v="0"/>
          <ac:spMkLst>
            <pc:docMk/>
            <pc:sldMk cId="834284176" sldId="257"/>
            <ac:spMk id="3" creationId="{519D2B7C-1B0B-4996-A2E9-A87170C08A61}"/>
          </ac:spMkLst>
        </pc:spChg>
        <pc:picChg chg="add mod">
          <ac:chgData name="shemal rathnasuriya" userId="e8bb0d295c9c231f" providerId="LiveId" clId="{19723E84-65BF-4FEF-8708-4607FB87258A}" dt="2020-03-10T04:45:12.393" v="1944" actId="14100"/>
          <ac:picMkLst>
            <pc:docMk/>
            <pc:sldMk cId="834284176" sldId="257"/>
            <ac:picMk id="4" creationId="{81C51505-2848-46B8-A2E5-6DF04E7E9C33}"/>
          </ac:picMkLst>
        </pc:picChg>
      </pc:sldChg>
      <pc:sldChg chg="addSp delSp modSp mod">
        <pc:chgData name="shemal rathnasuriya" userId="e8bb0d295c9c231f" providerId="LiveId" clId="{19723E84-65BF-4FEF-8708-4607FB87258A}" dt="2020-03-10T03:52:29.773" v="757" actId="14100"/>
        <pc:sldMkLst>
          <pc:docMk/>
          <pc:sldMk cId="1254141016" sldId="258"/>
        </pc:sldMkLst>
        <pc:spChg chg="mod">
          <ac:chgData name="shemal rathnasuriya" userId="e8bb0d295c9c231f" providerId="LiveId" clId="{19723E84-65BF-4FEF-8708-4607FB87258A}" dt="2020-03-10T03:52:17.192" v="754" actId="113"/>
          <ac:spMkLst>
            <pc:docMk/>
            <pc:sldMk cId="1254141016" sldId="258"/>
            <ac:spMk id="2" creationId="{50B194AB-9EB4-4D6F-9ACD-73E898343536}"/>
          </ac:spMkLst>
        </pc:spChg>
        <pc:spChg chg="del">
          <ac:chgData name="shemal rathnasuriya" userId="e8bb0d295c9c231f" providerId="LiveId" clId="{19723E84-65BF-4FEF-8708-4607FB87258A}" dt="2020-02-28T03:21:04.986" v="5"/>
          <ac:spMkLst>
            <pc:docMk/>
            <pc:sldMk cId="1254141016" sldId="258"/>
            <ac:spMk id="3" creationId="{5861AEDB-F5BF-499E-BBC1-C3411248D05D}"/>
          </ac:spMkLst>
        </pc:spChg>
        <pc:spChg chg="add del mod">
          <ac:chgData name="shemal rathnasuriya" userId="e8bb0d295c9c231f" providerId="LiveId" clId="{19723E84-65BF-4FEF-8708-4607FB87258A}" dt="2020-02-28T03:43:42.339" v="285"/>
          <ac:spMkLst>
            <pc:docMk/>
            <pc:sldMk cId="1254141016" sldId="258"/>
            <ac:spMk id="5" creationId="{EC29A14B-A993-41A2-8145-5855BF51575B}"/>
          </ac:spMkLst>
        </pc:spChg>
        <pc:spChg chg="add del mod">
          <ac:chgData name="shemal rathnasuriya" userId="e8bb0d295c9c231f" providerId="LiveId" clId="{19723E84-65BF-4FEF-8708-4607FB87258A}" dt="2020-02-28T03:43:42.341" v="287"/>
          <ac:spMkLst>
            <pc:docMk/>
            <pc:sldMk cId="1254141016" sldId="258"/>
            <ac:spMk id="6" creationId="{659AAB1E-303E-42EB-9721-D62256C5234E}"/>
          </ac:spMkLst>
        </pc:spChg>
        <pc:picChg chg="add mod">
          <ac:chgData name="shemal rathnasuriya" userId="e8bb0d295c9c231f" providerId="LiveId" clId="{19723E84-65BF-4FEF-8708-4607FB87258A}" dt="2020-03-10T03:52:29.773" v="757" actId="14100"/>
          <ac:picMkLst>
            <pc:docMk/>
            <pc:sldMk cId="1254141016" sldId="258"/>
            <ac:picMk id="4" creationId="{794610C5-38D9-4C60-8D76-E3A82B7EFDE4}"/>
          </ac:picMkLst>
        </pc:picChg>
      </pc:sldChg>
      <pc:sldChg chg="modSp mod">
        <pc:chgData name="shemal rathnasuriya" userId="e8bb0d295c9c231f" providerId="LiveId" clId="{19723E84-65BF-4FEF-8708-4607FB87258A}" dt="2020-03-10T04:45:27.969" v="1948" actId="20577"/>
        <pc:sldMkLst>
          <pc:docMk/>
          <pc:sldMk cId="792449854" sldId="259"/>
        </pc:sldMkLst>
        <pc:spChg chg="mod">
          <ac:chgData name="shemal rathnasuriya" userId="e8bb0d295c9c231f" providerId="LiveId" clId="{19723E84-65BF-4FEF-8708-4607FB87258A}" dt="2020-03-10T03:55:32.561" v="784" actId="113"/>
          <ac:spMkLst>
            <pc:docMk/>
            <pc:sldMk cId="792449854" sldId="259"/>
            <ac:spMk id="2" creationId="{09DBE46C-AB26-49B8-92BC-AB72CEF779EB}"/>
          </ac:spMkLst>
        </pc:spChg>
        <pc:spChg chg="mod">
          <ac:chgData name="shemal rathnasuriya" userId="e8bb0d295c9c231f" providerId="LiveId" clId="{19723E84-65BF-4FEF-8708-4607FB87258A}" dt="2020-03-10T04:45:27.969" v="1948" actId="20577"/>
          <ac:spMkLst>
            <pc:docMk/>
            <pc:sldMk cId="792449854" sldId="259"/>
            <ac:spMk id="3" creationId="{53A8E2EB-4A0B-4921-BF3F-689AA21A7590}"/>
          </ac:spMkLst>
        </pc:spChg>
      </pc:sldChg>
      <pc:sldChg chg="addSp modSp mod">
        <pc:chgData name="shemal rathnasuriya" userId="e8bb0d295c9c231f" providerId="LiveId" clId="{19723E84-65BF-4FEF-8708-4607FB87258A}" dt="2020-03-10T03:57:39.114" v="793" actId="20577"/>
        <pc:sldMkLst>
          <pc:docMk/>
          <pc:sldMk cId="1860210519" sldId="260"/>
        </pc:sldMkLst>
        <pc:spChg chg="mod">
          <ac:chgData name="shemal rathnasuriya" userId="e8bb0d295c9c231f" providerId="LiveId" clId="{19723E84-65BF-4FEF-8708-4607FB87258A}" dt="2020-03-10T03:57:39.114" v="793" actId="20577"/>
          <ac:spMkLst>
            <pc:docMk/>
            <pc:sldMk cId="1860210519" sldId="260"/>
            <ac:spMk id="2" creationId="{CD7F46EC-7348-47E7-B961-A7813CD8BEE1}"/>
          </ac:spMkLst>
        </pc:spChg>
        <pc:spChg chg="mod">
          <ac:chgData name="shemal rathnasuriya" userId="e8bb0d295c9c231f" providerId="LiveId" clId="{19723E84-65BF-4FEF-8708-4607FB87258A}" dt="2020-03-10T03:56:02.258" v="789" actId="12"/>
          <ac:spMkLst>
            <pc:docMk/>
            <pc:sldMk cId="1860210519" sldId="260"/>
            <ac:spMk id="3" creationId="{87D67ECA-6BBC-49BD-953C-EF85255485CB}"/>
          </ac:spMkLst>
        </pc:spChg>
        <pc:picChg chg="add mod">
          <ac:chgData name="shemal rathnasuriya" userId="e8bb0d295c9c231f" providerId="LiveId" clId="{19723E84-65BF-4FEF-8708-4607FB87258A}" dt="2020-03-10T03:55:02.338" v="782" actId="14100"/>
          <ac:picMkLst>
            <pc:docMk/>
            <pc:sldMk cId="1860210519" sldId="260"/>
            <ac:picMk id="4" creationId="{76A39ECB-93A8-4AE5-8B26-2C70A9B52C8D}"/>
          </ac:picMkLst>
        </pc:picChg>
      </pc:sldChg>
      <pc:sldChg chg="addSp delSp modSp del mod">
        <pc:chgData name="shemal rathnasuriya" userId="e8bb0d295c9c231f" providerId="LiveId" clId="{19723E84-65BF-4FEF-8708-4607FB87258A}" dt="2020-03-10T04:13:48.694" v="948" actId="47"/>
        <pc:sldMkLst>
          <pc:docMk/>
          <pc:sldMk cId="4228803915" sldId="261"/>
        </pc:sldMkLst>
        <pc:spChg chg="mod">
          <ac:chgData name="shemal rathnasuriya" userId="e8bb0d295c9c231f" providerId="LiveId" clId="{19723E84-65BF-4FEF-8708-4607FB87258A}" dt="2020-02-28T03:49:16.734" v="474" actId="20577"/>
          <ac:spMkLst>
            <pc:docMk/>
            <pc:sldMk cId="4228803915" sldId="261"/>
            <ac:spMk id="2" creationId="{41120114-DC3B-4AB3-B2CB-B2B5BD687C95}"/>
          </ac:spMkLst>
        </pc:spChg>
        <pc:spChg chg="del">
          <ac:chgData name="shemal rathnasuriya" userId="e8bb0d295c9c231f" providerId="LiveId" clId="{19723E84-65BF-4FEF-8708-4607FB87258A}" dt="2020-03-10T03:58:06.128" v="795" actId="1957"/>
          <ac:spMkLst>
            <pc:docMk/>
            <pc:sldMk cId="4228803915" sldId="261"/>
            <ac:spMk id="3" creationId="{8E984A99-5207-4E66-89DC-4C3E591D7432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" creationId="{98286844-1A6B-4CCE-A24C-6AD1D4F93F7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5" creationId="{31947E82-4A2C-4013-AFA6-155ABCC621B5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6" creationId="{CEAFCC69-ECEF-48AE-9D26-24A3F9B67FB9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7" creationId="{9F1CF7ED-F9B7-4455-8D13-83D48ECC7F7D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8" creationId="{F474B717-4728-4437-A3F6-7000AB0829A8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9" creationId="{271CE7CD-8A28-4D10-8DF5-87B422B6B1E1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0" creationId="{5D71BF27-E5C8-4A2F-B947-B23BA4CBFE5E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1" creationId="{C44D411A-E182-4891-B882-447B97F31C67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2" creationId="{54577D88-7D51-4F14-8973-1CA40E3A9CF5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3" creationId="{7E3E149A-2D02-4202-8326-DDECD942F50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4" creationId="{E1FD2FD3-0E80-4AD5-8F26-16AD19267144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5" creationId="{67644248-4883-4219-A9D7-7C2994E93DF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6" creationId="{0B429D18-4F43-4D67-A8B4-8AC8091140D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7" creationId="{4EE3D9E5-F2DD-4B07-9707-0B7A58DFED9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8" creationId="{5585048E-96EA-4A91-8150-C023605E1677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19" creationId="{A8AA4C2C-1CFC-49CD-99BC-14C50508FCC2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0" creationId="{48A07E5F-288F-464D-A348-5E4F98079A7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1" creationId="{BFC008AE-287C-408D-824F-629BE589481A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2" creationId="{8C197280-3E63-41B8-8F85-2505FA33E61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3" creationId="{85377190-BB6D-4189-B877-08BD8AF4BB5D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4" creationId="{F8EAF5A8-40A2-42F2-BC2E-E1C25BF15786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5" creationId="{2684079B-06B8-40F5-BF1D-12527EDC446F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6" creationId="{A6991887-84E6-448A-BF97-1AB4583BDCEC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7" creationId="{3E691354-32D7-4EC6-B4FE-0D8F013EB82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8" creationId="{E6EFE167-67F2-4A1C-ADDA-0EEB31CF6AF4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29" creationId="{1D563EE4-D35C-4EBF-894A-5809231D919E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0" creationId="{38442B75-F5C6-4DFA-AE19-C1E9DAF5EB0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1" creationId="{5B40BE58-78A2-41E1-92B7-D3FAA3A15B31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2" creationId="{FE7BFE1D-15D4-407F-9BEB-536B5256D7D8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3" creationId="{FD3C3ADE-47DA-4D01-A874-C39EF97EB560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4" creationId="{4268DEA7-4930-4CA9-BE11-BE8E3DDFDCC9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5" creationId="{64D4469C-8337-4A21-BB91-18AA4461F877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6" creationId="{969EF0A4-8E83-49D0-90EA-FD9611E76E8E}"/>
          </ac:spMkLst>
        </pc:spChg>
        <pc:spChg chg="add del">
          <ac:chgData name="shemal rathnasuriya" userId="e8bb0d295c9c231f" providerId="LiveId" clId="{19723E84-65BF-4FEF-8708-4607FB87258A}" dt="2020-03-10T04:13:40.449" v="947" actId="478"/>
          <ac:spMkLst>
            <pc:docMk/>
            <pc:sldMk cId="4228803915" sldId="261"/>
            <ac:spMk id="37" creationId="{6F2BA724-549B-45CB-AE95-B65C551760D0}"/>
          </ac:spMkLst>
        </pc:spChg>
        <pc:spChg chg="add del">
          <ac:chgData name="shemal rathnasuriya" userId="e8bb0d295c9c231f" providerId="LiveId" clId="{19723E84-65BF-4FEF-8708-4607FB87258A}" dt="2020-03-10T04:13:36.686" v="943" actId="478"/>
          <ac:spMkLst>
            <pc:docMk/>
            <pc:sldMk cId="4228803915" sldId="261"/>
            <ac:spMk id="38" creationId="{8A4B41B8-159D-4258-A5DD-AB2C287A8C2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39" creationId="{A1757194-2905-4119-8E2B-2E94B27474BE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0" creationId="{006C819C-1D1C-40FD-8B67-2EDB984315EC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1" creationId="{1855C068-E25A-4AA7-9E00-EEF4030E5D09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2" creationId="{8594982E-7607-44BC-89AD-642A43B421D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3" creationId="{EFF94EF9-C606-4002-BAA4-09D79774B5F9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4" creationId="{ED768352-1BB0-4DE2-9721-6DCD29098281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5" creationId="{545FF452-2282-48FE-94EC-A04BF17E0E7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6" creationId="{12BA0E17-FD1D-47B0-BACD-CCBC4D1A00B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7" creationId="{FF786B2E-7266-4150-A5CA-0A36FCF86BDC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48" creationId="{0B95C68C-288F-489A-A89E-2BDEE79436AD}"/>
          </ac:spMkLst>
        </pc:spChg>
        <pc:spChg chg="add del">
          <ac:chgData name="shemal rathnasuriya" userId="e8bb0d295c9c231f" providerId="LiveId" clId="{19723E84-65BF-4FEF-8708-4607FB87258A}" dt="2020-03-10T04:13:38.682" v="946" actId="478"/>
          <ac:spMkLst>
            <pc:docMk/>
            <pc:sldMk cId="4228803915" sldId="261"/>
            <ac:spMk id="49" creationId="{9FC82715-1C2B-4539-A6B8-FC3D2081F4A8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50" creationId="{957F5FDD-C684-4139-BC34-6A474CE95B83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51" creationId="{FF806844-6F54-4F54-8F45-3D20D5FDCE31}"/>
          </ac:spMkLst>
        </pc:spChg>
        <pc:spChg chg="add mod">
          <ac:chgData name="shemal rathnasuriya" userId="e8bb0d295c9c231f" providerId="LiveId" clId="{19723E84-65BF-4FEF-8708-4607FB87258A}" dt="2020-02-28T03:29:20.262" v="166" actId="207"/>
          <ac:spMkLst>
            <pc:docMk/>
            <pc:sldMk cId="4228803915" sldId="261"/>
            <ac:spMk id="52" creationId="{3F016FB1-0B01-475A-81EE-456D764BB8C6}"/>
          </ac:spMkLst>
        </pc:spChg>
        <pc:spChg chg="add mod">
          <ac:chgData name="shemal rathnasuriya" userId="e8bb0d295c9c231f" providerId="LiveId" clId="{19723E84-65BF-4FEF-8708-4607FB87258A}" dt="2020-02-28T03:29:08.176" v="164" actId="207"/>
          <ac:spMkLst>
            <pc:docMk/>
            <pc:sldMk cId="4228803915" sldId="261"/>
            <ac:spMk id="53" creationId="{8769DA10-DA48-45D0-A80B-331AE2287482}"/>
          </ac:spMkLst>
        </pc:spChg>
        <pc:spChg chg="add mod">
          <ac:chgData name="shemal rathnasuriya" userId="e8bb0d295c9c231f" providerId="LiveId" clId="{19723E84-65BF-4FEF-8708-4607FB87258A}" dt="2020-02-28T03:29:14.581" v="165" actId="207"/>
          <ac:spMkLst>
            <pc:docMk/>
            <pc:sldMk cId="4228803915" sldId="261"/>
            <ac:spMk id="54" creationId="{BA27F538-D668-4171-8704-19FC918E31EF}"/>
          </ac:spMkLst>
        </pc:spChg>
        <pc:spChg chg="add mod">
          <ac:chgData name="shemal rathnasuriya" userId="e8bb0d295c9c231f" providerId="LiveId" clId="{19723E84-65BF-4FEF-8708-4607FB87258A}" dt="2020-02-28T03:28:48.219" v="163" actId="207"/>
          <ac:spMkLst>
            <pc:docMk/>
            <pc:sldMk cId="4228803915" sldId="261"/>
            <ac:spMk id="55" creationId="{FC20B8BD-2771-437A-8EA1-6F3C28282C04}"/>
          </ac:spMkLst>
        </pc:spChg>
        <pc:spChg chg="add mod">
          <ac:chgData name="shemal rathnasuriya" userId="e8bb0d295c9c231f" providerId="LiveId" clId="{19723E84-65BF-4FEF-8708-4607FB87258A}" dt="2020-02-28T03:28:41.571" v="162" actId="207"/>
          <ac:spMkLst>
            <pc:docMk/>
            <pc:sldMk cId="4228803915" sldId="261"/>
            <ac:spMk id="56" creationId="{70D991E6-8FB3-47C7-A6D6-57B654808D39}"/>
          </ac:spMkLst>
        </pc:spChg>
        <pc:spChg chg="add mod">
          <ac:chgData name="shemal rathnasuriya" userId="e8bb0d295c9c231f" providerId="LiveId" clId="{19723E84-65BF-4FEF-8708-4607FB87258A}" dt="2020-02-28T03:30:21.009" v="169" actId="207"/>
          <ac:spMkLst>
            <pc:docMk/>
            <pc:sldMk cId="4228803915" sldId="261"/>
            <ac:spMk id="57" creationId="{CB6F1C94-DE93-42AD-9719-BA433CCFEE28}"/>
          </ac:spMkLst>
        </pc:spChg>
        <pc:spChg chg="add mod">
          <ac:chgData name="shemal rathnasuriya" userId="e8bb0d295c9c231f" providerId="LiveId" clId="{19723E84-65BF-4FEF-8708-4607FB87258A}" dt="2020-02-28T03:31:12.893" v="173" actId="207"/>
          <ac:spMkLst>
            <pc:docMk/>
            <pc:sldMk cId="4228803915" sldId="261"/>
            <ac:spMk id="58" creationId="{7FDDCFD7-7AE2-4741-841E-666E74C5A92B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59" creationId="{F218BA51-79FE-4581-B36A-3F2BE2758DDA}"/>
          </ac:spMkLst>
        </pc:spChg>
        <pc:spChg chg="add mod">
          <ac:chgData name="shemal rathnasuriya" userId="e8bb0d295c9c231f" providerId="LiveId" clId="{19723E84-65BF-4FEF-8708-4607FB87258A}" dt="2020-03-10T04:13:32.976" v="942" actId="6549"/>
          <ac:spMkLst>
            <pc:docMk/>
            <pc:sldMk cId="4228803915" sldId="261"/>
            <ac:spMk id="60" creationId="{F47F4C76-56F6-4271-B995-5FA82E0BCDB1}"/>
          </ac:spMkLst>
        </pc:spChg>
        <pc:spChg chg="add">
          <ac:chgData name="shemal rathnasuriya" userId="e8bb0d295c9c231f" providerId="LiveId" clId="{19723E84-65BF-4FEF-8708-4607FB87258A}" dt="2020-02-28T03:28:30.916" v="161"/>
          <ac:spMkLst>
            <pc:docMk/>
            <pc:sldMk cId="4228803915" sldId="261"/>
            <ac:spMk id="61" creationId="{29D8F823-37AD-4F29-89D6-983ED9AE062D}"/>
          </ac:spMkLst>
        </pc:spChg>
        <pc:spChg chg="add del mod">
          <ac:chgData name="shemal rathnasuriya" userId="e8bb0d295c9c231f" providerId="LiveId" clId="{19723E84-65BF-4FEF-8708-4607FB87258A}" dt="2020-03-10T04:13:36.690" v="945"/>
          <ac:spMkLst>
            <pc:docMk/>
            <pc:sldMk cId="4228803915" sldId="261"/>
            <ac:spMk id="62" creationId="{D677270C-1D2B-4A25-BCFB-F71602BF8CA0}"/>
          </ac:spMkLst>
        </pc:spChg>
        <pc:spChg chg="add del mod">
          <ac:chgData name="shemal rathnasuriya" userId="e8bb0d295c9c231f" providerId="LiveId" clId="{19723E84-65BF-4FEF-8708-4607FB87258A}" dt="2020-03-10T04:13:22.762" v="936" actId="478"/>
          <ac:spMkLst>
            <pc:docMk/>
            <pc:sldMk cId="4228803915" sldId="261"/>
            <ac:spMk id="67" creationId="{8B23FEBF-284F-431F-AAF1-7F7B60BC0E72}"/>
          </ac:spMkLst>
        </pc:spChg>
        <pc:graphicFrameChg chg="add del mod">
          <ac:chgData name="shemal rathnasuriya" userId="e8bb0d295c9c231f" providerId="LiveId" clId="{19723E84-65BF-4FEF-8708-4607FB87258A}" dt="2020-03-10T04:09:31.756" v="933" actId="478"/>
          <ac:graphicFrameMkLst>
            <pc:docMk/>
            <pc:sldMk cId="4228803915" sldId="261"/>
            <ac:graphicFrameMk id="65" creationId="{F1A58741-03A6-4A38-8BD8-A31DB6CDED1F}"/>
          </ac:graphicFrameMkLst>
        </pc:graphicFrameChg>
      </pc:sldChg>
      <pc:sldChg chg="addSp modSp mod">
        <pc:chgData name="shemal rathnasuriya" userId="e8bb0d295c9c231f" providerId="LiveId" clId="{19723E84-65BF-4FEF-8708-4607FB87258A}" dt="2020-03-10T03:59:57.875" v="806" actId="2711"/>
        <pc:sldMkLst>
          <pc:docMk/>
          <pc:sldMk cId="3030132021" sldId="262"/>
        </pc:sldMkLst>
        <pc:spChg chg="mod">
          <ac:chgData name="shemal rathnasuriya" userId="e8bb0d295c9c231f" providerId="LiveId" clId="{19723E84-65BF-4FEF-8708-4607FB87258A}" dt="2020-03-10T03:59:42.081" v="804" actId="14100"/>
          <ac:spMkLst>
            <pc:docMk/>
            <pc:sldMk cId="3030132021" sldId="262"/>
            <ac:spMk id="2" creationId="{DD746B46-68DA-486D-BCC9-DB3F61BD1708}"/>
          </ac:spMkLst>
        </pc:spChg>
        <pc:spChg chg="mod">
          <ac:chgData name="shemal rathnasuriya" userId="e8bb0d295c9c231f" providerId="LiveId" clId="{19723E84-65BF-4FEF-8708-4607FB87258A}" dt="2020-03-10T03:59:57.875" v="806" actId="2711"/>
          <ac:spMkLst>
            <pc:docMk/>
            <pc:sldMk cId="3030132021" sldId="262"/>
            <ac:spMk id="3" creationId="{750288E6-7F92-4E20-BCA8-8B94430C8DDB}"/>
          </ac:spMkLst>
        </pc:spChg>
        <pc:picChg chg="add mod">
          <ac:chgData name="shemal rathnasuriya" userId="e8bb0d295c9c231f" providerId="LiveId" clId="{19723E84-65BF-4FEF-8708-4607FB87258A}" dt="2020-02-28T03:36:08.682" v="273" actId="1076"/>
          <ac:picMkLst>
            <pc:docMk/>
            <pc:sldMk cId="3030132021" sldId="262"/>
            <ac:picMk id="4" creationId="{8B26A670-CB9A-491D-9CB2-E3B238C78ADC}"/>
          </ac:picMkLst>
        </pc:picChg>
      </pc:sldChg>
      <pc:sldChg chg="addSp delSp modSp mod">
        <pc:chgData name="shemal rathnasuriya" userId="e8bb0d295c9c231f" providerId="LiveId" clId="{19723E84-65BF-4FEF-8708-4607FB87258A}" dt="2020-03-10T04:08:34.952" v="924" actId="113"/>
        <pc:sldMkLst>
          <pc:docMk/>
          <pc:sldMk cId="1694758599" sldId="263"/>
        </pc:sldMkLst>
        <pc:spChg chg="mod">
          <ac:chgData name="shemal rathnasuriya" userId="e8bb0d295c9c231f" providerId="LiveId" clId="{19723E84-65BF-4FEF-8708-4607FB87258A}" dt="2020-03-10T04:08:34.952" v="924" actId="113"/>
          <ac:spMkLst>
            <pc:docMk/>
            <pc:sldMk cId="1694758599" sldId="263"/>
            <ac:spMk id="2" creationId="{4689B353-010B-47CE-8683-076F502549C8}"/>
          </ac:spMkLst>
        </pc:spChg>
        <pc:spChg chg="del">
          <ac:chgData name="shemal rathnasuriya" userId="e8bb0d295c9c231f" providerId="LiveId" clId="{19723E84-65BF-4FEF-8708-4607FB87258A}" dt="2020-02-28T03:36:50.201" v="274"/>
          <ac:spMkLst>
            <pc:docMk/>
            <pc:sldMk cId="1694758599" sldId="263"/>
            <ac:spMk id="3" creationId="{6A7BD92E-09D2-4348-B5EF-4C322D958BBA}"/>
          </ac:spMkLst>
        </pc:spChg>
        <pc:picChg chg="add mod">
          <ac:chgData name="shemal rathnasuriya" userId="e8bb0d295c9c231f" providerId="LiveId" clId="{19723E84-65BF-4FEF-8708-4607FB87258A}" dt="2020-02-28T03:36:50.201" v="274"/>
          <ac:picMkLst>
            <pc:docMk/>
            <pc:sldMk cId="1694758599" sldId="263"/>
            <ac:picMk id="4" creationId="{8D18CF13-F2C2-4430-9C10-925D3D34A173}"/>
          </ac:picMkLst>
        </pc:picChg>
      </pc:sldChg>
      <pc:sldChg chg="addSp modSp mod">
        <pc:chgData name="shemal rathnasuriya" userId="e8bb0d295c9c231f" providerId="LiveId" clId="{19723E84-65BF-4FEF-8708-4607FB87258A}" dt="2020-03-10T04:34:13.713" v="1891" actId="14100"/>
        <pc:sldMkLst>
          <pc:docMk/>
          <pc:sldMk cId="3078932897" sldId="264"/>
        </pc:sldMkLst>
        <pc:spChg chg="mod">
          <ac:chgData name="shemal rathnasuriya" userId="e8bb0d295c9c231f" providerId="LiveId" clId="{19723E84-65BF-4FEF-8708-4607FB87258A}" dt="2020-03-10T04:28:06.971" v="1142" actId="113"/>
          <ac:spMkLst>
            <pc:docMk/>
            <pc:sldMk cId="3078932897" sldId="264"/>
            <ac:spMk id="2" creationId="{75427864-6CF0-433E-98D4-EFF494B3D6C0}"/>
          </ac:spMkLst>
        </pc:spChg>
        <pc:spChg chg="mod">
          <ac:chgData name="shemal rathnasuriya" userId="e8bb0d295c9c231f" providerId="LiveId" clId="{19723E84-65BF-4FEF-8708-4607FB87258A}" dt="2020-03-10T04:33:58.253" v="1888" actId="14100"/>
          <ac:spMkLst>
            <pc:docMk/>
            <pc:sldMk cId="3078932897" sldId="264"/>
            <ac:spMk id="3" creationId="{83DEC245-ACDD-44C7-B1A2-26B098B77546}"/>
          </ac:spMkLst>
        </pc:spChg>
        <pc:picChg chg="add mod">
          <ac:chgData name="shemal rathnasuriya" userId="e8bb0d295c9c231f" providerId="LiveId" clId="{19723E84-65BF-4FEF-8708-4607FB87258A}" dt="2020-03-10T04:34:13.713" v="1891" actId="14100"/>
          <ac:picMkLst>
            <pc:docMk/>
            <pc:sldMk cId="3078932897" sldId="264"/>
            <ac:picMk id="1026" creationId="{A152FA09-9E2D-48CD-8B41-E79726EDE7DB}"/>
          </ac:picMkLst>
        </pc:picChg>
      </pc:sldChg>
      <pc:sldChg chg="modSp mod">
        <pc:chgData name="shemal rathnasuriya" userId="e8bb0d295c9c231f" providerId="LiveId" clId="{19723E84-65BF-4FEF-8708-4607FB87258A}" dt="2020-03-10T04:37:34.888" v="1909" actId="27636"/>
        <pc:sldMkLst>
          <pc:docMk/>
          <pc:sldMk cId="2849242551" sldId="265"/>
        </pc:sldMkLst>
        <pc:spChg chg="mod">
          <ac:chgData name="shemal rathnasuriya" userId="e8bb0d295c9c231f" providerId="LiveId" clId="{19723E84-65BF-4FEF-8708-4607FB87258A}" dt="2020-03-10T04:34:25.473" v="1892" actId="113"/>
          <ac:spMkLst>
            <pc:docMk/>
            <pc:sldMk cId="2849242551" sldId="265"/>
            <ac:spMk id="2" creationId="{660C8CF0-9D81-4915-8CE1-EF46A7048313}"/>
          </ac:spMkLst>
        </pc:spChg>
        <pc:spChg chg="mod">
          <ac:chgData name="shemal rathnasuriya" userId="e8bb0d295c9c231f" providerId="LiveId" clId="{19723E84-65BF-4FEF-8708-4607FB87258A}" dt="2020-03-10T04:37:34.888" v="1909" actId="27636"/>
          <ac:spMkLst>
            <pc:docMk/>
            <pc:sldMk cId="2849242551" sldId="265"/>
            <ac:spMk id="3" creationId="{60ECA1A2-CDCD-4DF4-9078-AFAE079932BA}"/>
          </ac:spMkLst>
        </pc:spChg>
      </pc:sldChg>
      <pc:sldChg chg="addSp delSp modSp mod">
        <pc:chgData name="shemal rathnasuriya" userId="e8bb0d295c9c231f" providerId="LiveId" clId="{19723E84-65BF-4FEF-8708-4607FB87258A}" dt="2020-03-13T03:00:03.213" v="2063" actId="20577"/>
        <pc:sldMkLst>
          <pc:docMk/>
          <pc:sldMk cId="1701445329" sldId="266"/>
        </pc:sldMkLst>
        <pc:spChg chg="mod">
          <ac:chgData name="shemal rathnasuriya" userId="e8bb0d295c9c231f" providerId="LiveId" clId="{19723E84-65BF-4FEF-8708-4607FB87258A}" dt="2020-03-13T02:59:47.181" v="2021" actId="20577"/>
          <ac:spMkLst>
            <pc:docMk/>
            <pc:sldMk cId="1701445329" sldId="266"/>
            <ac:spMk id="2" creationId="{22948D75-6877-4FA0-B563-87E2107CBBA1}"/>
          </ac:spMkLst>
        </pc:spChg>
        <pc:spChg chg="del">
          <ac:chgData name="shemal rathnasuriya" userId="e8bb0d295c9c231f" providerId="LiveId" clId="{19723E84-65BF-4FEF-8708-4607FB87258A}" dt="2020-03-10T04:00:53.088" v="808" actId="1957"/>
          <ac:spMkLst>
            <pc:docMk/>
            <pc:sldMk cId="1701445329" sldId="266"/>
            <ac:spMk id="3" creationId="{459B2089-23F8-40C2-97AC-A2DD92140C33}"/>
          </ac:spMkLst>
        </pc:spChg>
        <pc:graphicFrameChg chg="add mod">
          <ac:chgData name="shemal rathnasuriya" userId="e8bb0d295c9c231f" providerId="LiveId" clId="{19723E84-65BF-4FEF-8708-4607FB87258A}" dt="2020-03-13T03:00:03.213" v="2063" actId="20577"/>
          <ac:graphicFrameMkLst>
            <pc:docMk/>
            <pc:sldMk cId="1701445329" sldId="266"/>
            <ac:graphicFrameMk id="6" creationId="{F8870D03-2086-4172-B5C4-CDEE5F1DC584}"/>
          </ac:graphicFrameMkLst>
        </pc:graphicFrameChg>
      </pc:sldChg>
      <pc:sldChg chg="modSp add mod">
        <pc:chgData name="shemal rathnasuriya" userId="e8bb0d295c9c231f" providerId="LiveId" clId="{19723E84-65BF-4FEF-8708-4607FB87258A}" dt="2020-03-10T04:45:05.526" v="1943" actId="5793"/>
        <pc:sldMkLst>
          <pc:docMk/>
          <pc:sldMk cId="1313642009" sldId="267"/>
        </pc:sldMkLst>
        <pc:spChg chg="mod">
          <ac:chgData name="shemal rathnasuriya" userId="e8bb0d295c9c231f" providerId="LiveId" clId="{19723E84-65BF-4FEF-8708-4607FB87258A}" dt="2020-03-10T03:50:44.852" v="736" actId="113"/>
          <ac:spMkLst>
            <pc:docMk/>
            <pc:sldMk cId="1313642009" sldId="267"/>
            <ac:spMk id="2" creationId="{15ED90F1-132C-451C-B537-74C746EA9AF5}"/>
          </ac:spMkLst>
        </pc:spChg>
        <pc:spChg chg="mod">
          <ac:chgData name="shemal rathnasuriya" userId="e8bb0d295c9c231f" providerId="LiveId" clId="{19723E84-65BF-4FEF-8708-4607FB87258A}" dt="2020-03-10T04:45:05.526" v="1943" actId="5793"/>
          <ac:spMkLst>
            <pc:docMk/>
            <pc:sldMk cId="1313642009" sldId="267"/>
            <ac:spMk id="3" creationId="{93B910FE-CEC1-4B1B-AD87-93CB50307C56}"/>
          </ac:spMkLst>
        </pc:spChg>
      </pc:sldChg>
      <pc:sldChg chg="addSp modSp add mod">
        <pc:chgData name="shemal rathnasuriya" userId="e8bb0d295c9c231f" providerId="LiveId" clId="{19723E84-65BF-4FEF-8708-4607FB87258A}" dt="2020-03-10T03:59:07.159" v="801" actId="12"/>
        <pc:sldMkLst>
          <pc:docMk/>
          <pc:sldMk cId="2755556610" sldId="268"/>
        </pc:sldMkLst>
        <pc:spChg chg="mod">
          <ac:chgData name="shemal rathnasuriya" userId="e8bb0d295c9c231f" providerId="LiveId" clId="{19723E84-65BF-4FEF-8708-4607FB87258A}" dt="2020-03-10T03:58:43.539" v="798" actId="113"/>
          <ac:spMkLst>
            <pc:docMk/>
            <pc:sldMk cId="2755556610" sldId="268"/>
            <ac:spMk id="2" creationId="{6517052E-6EB3-4600-874A-EE6B9446C941}"/>
          </ac:spMkLst>
        </pc:spChg>
        <pc:spChg chg="mod">
          <ac:chgData name="shemal rathnasuriya" userId="e8bb0d295c9c231f" providerId="LiveId" clId="{19723E84-65BF-4FEF-8708-4607FB87258A}" dt="2020-03-10T03:59:07.159" v="801" actId="12"/>
          <ac:spMkLst>
            <pc:docMk/>
            <pc:sldMk cId="2755556610" sldId="268"/>
            <ac:spMk id="3" creationId="{749B6DF5-DB89-4D2C-8025-806D0983B98E}"/>
          </ac:spMkLst>
        </pc:spChg>
        <pc:spChg chg="add mod">
          <ac:chgData name="shemal rathnasuriya" userId="e8bb0d295c9c231f" providerId="LiveId" clId="{19723E84-65BF-4FEF-8708-4607FB87258A}" dt="2020-02-28T03:56:17.040" v="666" actId="14100"/>
          <ac:spMkLst>
            <pc:docMk/>
            <pc:sldMk cId="2755556610" sldId="268"/>
            <ac:spMk id="4" creationId="{1B6E1ECC-C5A4-4732-A57E-F5F4855AB272}"/>
          </ac:spMkLst>
        </pc:spChg>
      </pc:sldChg>
      <pc:sldChg chg="addSp delSp modSp add mod">
        <pc:chgData name="shemal rathnasuriya" userId="e8bb0d295c9c231f" providerId="LiveId" clId="{19723E84-65BF-4FEF-8708-4607FB87258A}" dt="2020-03-10T04:19:54.280" v="1095" actId="14100"/>
        <pc:sldMkLst>
          <pc:docMk/>
          <pc:sldMk cId="2283905506" sldId="269"/>
        </pc:sldMkLst>
        <pc:spChg chg="mod">
          <ac:chgData name="shemal rathnasuriya" userId="e8bb0d295c9c231f" providerId="LiveId" clId="{19723E84-65BF-4FEF-8708-4607FB87258A}" dt="2020-03-10T04:14:40.245" v="983" actId="113"/>
          <ac:spMkLst>
            <pc:docMk/>
            <pc:sldMk cId="2283905506" sldId="269"/>
            <ac:spMk id="2" creationId="{7B30BF1E-1445-421D-A3DF-9DF2E6802EB4}"/>
          </ac:spMkLst>
        </pc:spChg>
        <pc:spChg chg="del">
          <ac:chgData name="shemal rathnasuriya" userId="e8bb0d295c9c231f" providerId="LiveId" clId="{19723E84-65BF-4FEF-8708-4607FB87258A}" dt="2020-03-10T04:14:46.161" v="985" actId="1957"/>
          <ac:spMkLst>
            <pc:docMk/>
            <pc:sldMk cId="2283905506" sldId="269"/>
            <ac:spMk id="3" creationId="{E609441C-961B-4999-B2DF-211216BD33D2}"/>
          </ac:spMkLst>
        </pc:spChg>
        <pc:graphicFrameChg chg="add mod">
          <ac:chgData name="shemal rathnasuriya" userId="e8bb0d295c9c231f" providerId="LiveId" clId="{19723E84-65BF-4FEF-8708-4607FB87258A}" dt="2020-03-10T04:19:54.280" v="1095" actId="14100"/>
          <ac:graphicFrameMkLst>
            <pc:docMk/>
            <pc:sldMk cId="2283905506" sldId="269"/>
            <ac:graphicFrameMk id="6" creationId="{A69A2660-B3B9-4DC0-B5F4-2911960C7562}"/>
          </ac:graphicFrameMkLst>
        </pc:graphicFrameChg>
      </pc:sldChg>
      <pc:sldChg chg="addSp delSp modSp add mod">
        <pc:chgData name="shemal rathnasuriya" userId="e8bb0d295c9c231f" providerId="LiveId" clId="{19723E84-65BF-4FEF-8708-4607FB87258A}" dt="2020-03-10T04:27:48.885" v="1141" actId="14100"/>
        <pc:sldMkLst>
          <pc:docMk/>
          <pc:sldMk cId="1669385189" sldId="270"/>
        </pc:sldMkLst>
        <pc:spChg chg="mod">
          <ac:chgData name="shemal rathnasuriya" userId="e8bb0d295c9c231f" providerId="LiveId" clId="{19723E84-65BF-4FEF-8708-4607FB87258A}" dt="2020-03-10T04:21:54.369" v="1137" actId="113"/>
          <ac:spMkLst>
            <pc:docMk/>
            <pc:sldMk cId="1669385189" sldId="270"/>
            <ac:spMk id="2" creationId="{795515E0-59B6-4A7F-8B2E-43B2DB0B2C00}"/>
          </ac:spMkLst>
        </pc:spChg>
        <pc:spChg chg="del">
          <ac:chgData name="shemal rathnasuriya" userId="e8bb0d295c9c231f" providerId="LiveId" clId="{19723E84-65BF-4FEF-8708-4607FB87258A}" dt="2020-03-10T04:27:36.566" v="1138" actId="931"/>
          <ac:spMkLst>
            <pc:docMk/>
            <pc:sldMk cId="1669385189" sldId="270"/>
            <ac:spMk id="3" creationId="{FBCAA79B-7F8A-49D2-AC5C-CE9FFE6EBF4D}"/>
          </ac:spMkLst>
        </pc:spChg>
        <pc:picChg chg="add mod">
          <ac:chgData name="shemal rathnasuriya" userId="e8bb0d295c9c231f" providerId="LiveId" clId="{19723E84-65BF-4FEF-8708-4607FB87258A}" dt="2020-03-10T04:27:48.885" v="1141" actId="14100"/>
          <ac:picMkLst>
            <pc:docMk/>
            <pc:sldMk cId="1669385189" sldId="270"/>
            <ac:picMk id="5" creationId="{EFC03F64-0E03-4753-8E65-926E8B08CEB8}"/>
          </ac:picMkLst>
        </pc:picChg>
      </pc:sldChg>
      <pc:sldChg chg="addSp delSp modSp add mod">
        <pc:chgData name="shemal rathnasuriya" userId="e8bb0d295c9c231f" providerId="LiveId" clId="{19723E84-65BF-4FEF-8708-4607FB87258A}" dt="2020-03-10T04:41:31.675" v="1935" actId="14100"/>
        <pc:sldMkLst>
          <pc:docMk/>
          <pc:sldMk cId="1614211572" sldId="271"/>
        </pc:sldMkLst>
        <pc:spChg chg="del">
          <ac:chgData name="shemal rathnasuriya" userId="e8bb0d295c9c231f" providerId="LiveId" clId="{19723E84-65BF-4FEF-8708-4607FB87258A}" dt="2020-03-10T04:40:00.539" v="1920"/>
          <ac:spMkLst>
            <pc:docMk/>
            <pc:sldMk cId="1614211572" sldId="271"/>
            <ac:spMk id="3" creationId="{5D156E67-ADB0-4A9D-ACBB-B51F01FA9DE1}"/>
          </ac:spMkLst>
        </pc:spChg>
        <pc:picChg chg="add mod">
          <ac:chgData name="shemal rathnasuriya" userId="e8bb0d295c9c231f" providerId="LiveId" clId="{19723E84-65BF-4FEF-8708-4607FB87258A}" dt="2020-03-10T04:41:31.675" v="1935" actId="14100"/>
          <ac:picMkLst>
            <pc:docMk/>
            <pc:sldMk cId="1614211572" sldId="271"/>
            <ac:picMk id="4" creationId="{01DB7277-D1B4-4F9D-923E-DB912C56283A}"/>
          </ac:picMkLst>
        </pc:picChg>
        <pc:picChg chg="add mod">
          <ac:chgData name="shemal rathnasuriya" userId="e8bb0d295c9c231f" providerId="LiveId" clId="{19723E84-65BF-4FEF-8708-4607FB87258A}" dt="2020-03-10T04:41:28.927" v="1934" actId="14100"/>
          <ac:picMkLst>
            <pc:docMk/>
            <pc:sldMk cId="1614211572" sldId="271"/>
            <ac:picMk id="5" creationId="{F075AD4C-21D7-4B03-AFA4-91C271832EE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memory after being stored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Check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  <c:pt idx="10">
                  <c:v>iteration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</c:v>
                </c:pt>
                <c:pt idx="1">
                  <c:v>37</c:v>
                </c:pt>
                <c:pt idx="2">
                  <c:v>40</c:v>
                </c:pt>
                <c:pt idx="3">
                  <c:v>222</c:v>
                </c:pt>
                <c:pt idx="4">
                  <c:v>40</c:v>
                </c:pt>
                <c:pt idx="5">
                  <c:v>149</c:v>
                </c:pt>
                <c:pt idx="6">
                  <c:v>167</c:v>
                </c:pt>
                <c:pt idx="7">
                  <c:v>155</c:v>
                </c:pt>
                <c:pt idx="8">
                  <c:v>212</c:v>
                </c:pt>
                <c:pt idx="9">
                  <c:v>148</c:v>
                </c:pt>
                <c:pt idx="10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E-4504-8AD0-7CC91BFC2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Check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  <c:pt idx="10">
                  <c:v>iteration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36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E-4504-8AD0-7CC91BFC2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514168"/>
        <c:axId val="638520400"/>
      </c:barChart>
      <c:catAx>
        <c:axId val="63851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20400"/>
        <c:crosses val="autoZero"/>
        <c:auto val="1"/>
        <c:lblAlgn val="ctr"/>
        <c:lblOffset val="100"/>
        <c:noMultiLvlLbl val="0"/>
      </c:catAx>
      <c:valAx>
        <c:axId val="63852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Machine</a:t>
                </a:r>
                <a:r>
                  <a:rPr lang="en-US" baseline="0" dirty="0"/>
                  <a:t> Cycles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14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baseline="0" dirty="0"/>
              <a:t>Square Root Function(Machine Cycles vs Functions)</a:t>
            </a:r>
            <a:endParaRPr lang="en-US" sz="2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built 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4907</c:v>
                </c:pt>
                <c:pt idx="1">
                  <c:v>361</c:v>
                </c:pt>
                <c:pt idx="2">
                  <c:v>369</c:v>
                </c:pt>
                <c:pt idx="3">
                  <c:v>355</c:v>
                </c:pt>
                <c:pt idx="4">
                  <c:v>373</c:v>
                </c:pt>
                <c:pt idx="5">
                  <c:v>371</c:v>
                </c:pt>
                <c:pt idx="6">
                  <c:v>476</c:v>
                </c:pt>
                <c:pt idx="7">
                  <c:v>522</c:v>
                </c:pt>
                <c:pt idx="8">
                  <c:v>1392</c:v>
                </c:pt>
                <c:pt idx="9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6-439A-8605-4D3B8CA849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defined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10858</c:v>
                </c:pt>
                <c:pt idx="1">
                  <c:v>430</c:v>
                </c:pt>
                <c:pt idx="2">
                  <c:v>393</c:v>
                </c:pt>
                <c:pt idx="3">
                  <c:v>387</c:v>
                </c:pt>
                <c:pt idx="4">
                  <c:v>399</c:v>
                </c:pt>
                <c:pt idx="5">
                  <c:v>365</c:v>
                </c:pt>
                <c:pt idx="6">
                  <c:v>443</c:v>
                </c:pt>
                <c:pt idx="7">
                  <c:v>925</c:v>
                </c:pt>
                <c:pt idx="8">
                  <c:v>1510</c:v>
                </c:pt>
                <c:pt idx="9">
                  <c:v>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6-439A-8605-4D3B8CA849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assembly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119</c:v>
                </c:pt>
                <c:pt idx="2">
                  <c:v>129</c:v>
                </c:pt>
                <c:pt idx="3">
                  <c:v>121</c:v>
                </c:pt>
                <c:pt idx="4">
                  <c:v>113</c:v>
                </c:pt>
                <c:pt idx="5">
                  <c:v>127</c:v>
                </c:pt>
                <c:pt idx="6">
                  <c:v>161</c:v>
                </c:pt>
                <c:pt idx="7">
                  <c:v>381</c:v>
                </c:pt>
                <c:pt idx="8">
                  <c:v>265</c:v>
                </c:pt>
                <c:pt idx="9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6-439A-8605-4D3B8CA84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147928"/>
        <c:axId val="694149240"/>
      </c:barChart>
      <c:catAx>
        <c:axId val="69414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49240"/>
        <c:crosses val="autoZero"/>
        <c:auto val="1"/>
        <c:lblAlgn val="ctr"/>
        <c:lblOffset val="100"/>
        <c:noMultiLvlLbl val="0"/>
      </c:catAx>
      <c:valAx>
        <c:axId val="69414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Machine</a:t>
                </a:r>
                <a:r>
                  <a:rPr lang="en-US" baseline="0" dirty="0"/>
                  <a:t> Cycles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4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7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shka123/Architecture/tree/master/Meltdow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7945-B6A4-4952-9D06-B46C9154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151" y="83975"/>
            <a:ext cx="8637073" cy="3540069"/>
          </a:xfrm>
        </p:spPr>
        <p:txBody>
          <a:bodyPr>
            <a:normAutofit/>
          </a:bodyPr>
          <a:lstStyle/>
          <a:p>
            <a:r>
              <a:rPr lang="en-US" sz="5200" b="1" cap="non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Cycles for    Good and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1F7B-343F-470B-8F8D-22D3E0B6C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5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Ravishka</a:t>
            </a:r>
            <a:r>
              <a:rPr lang="en-US" sz="3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Rathnasuriya</a:t>
            </a:r>
            <a:br>
              <a:rPr lang="en-US" sz="3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Midwestern State University, Texas</a:t>
            </a:r>
          </a:p>
        </p:txBody>
      </p:sp>
    </p:spTree>
    <p:extLst>
      <p:ext uri="{BB962C8B-B14F-4D97-AF65-F5344CB8AC3E}">
        <p14:creationId xmlns:p14="http://schemas.microsoft.com/office/powerpoint/2010/main" val="358232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6B46-68DA-486D-BCC9-DB3F61BD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0625"/>
            <a:ext cx="9603275" cy="1212006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Machine Cycles Affects the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88E6-7F92-4E20-BCA8-8B94430C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cycles for 2 purposes: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6A670-CB9A-491D-9CB2-E3B238C7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2" y="2676088"/>
            <a:ext cx="4134637" cy="31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B353-010B-47CE-8683-076F502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Spectre</a:t>
            </a:r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Meltdown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8CF13-F2C2-4430-9C10-925D3D34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888" y="2257425"/>
            <a:ext cx="6686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15E0-59B6-4A7F-8B2E-43B2DB0B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 for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Meltdown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03F64-0E03-4753-8E65-926E8B08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906" y="1846263"/>
            <a:ext cx="8509518" cy="4302610"/>
          </a:xfrm>
        </p:spPr>
      </p:pic>
    </p:spTree>
    <p:extLst>
      <p:ext uri="{BB962C8B-B14F-4D97-AF65-F5344CB8AC3E}">
        <p14:creationId xmlns:p14="http://schemas.microsoft.com/office/powerpoint/2010/main" val="16693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8D75-6877-4FA0-B563-87E2107C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 for Good Purposes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870D03-2086-4172-B5C4-CDEE5F1DC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342135"/>
              </p:ext>
            </p:extLst>
          </p:nvPr>
        </p:nvGraphicFramePr>
        <p:xfrm>
          <a:off x="805344" y="1737361"/>
          <a:ext cx="10519794" cy="444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44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864-6CF0-433E-98D4-EFF494B3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C245-ACDD-44C7-B1A2-26B098B7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60" y="1851198"/>
            <a:ext cx="10740415" cy="45059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memory can be used in a good way as well as it can be used to hack a computer system.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Image result for hacking cache memory">
            <a:extLst>
              <a:ext uri="{FF2B5EF4-FFF2-40B4-BE49-F238E27FC236}">
                <a16:creationId xmlns:a16="http://schemas.microsoft.com/office/drawing/2014/main" id="{A152FA09-9E2D-48CD-8B41-E79726ED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11" y="3095538"/>
            <a:ext cx="5268286" cy="2869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893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CF0-9D81-4915-8CE1-EF46A70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A1A2-CDCD-4DF4-9078-AFAE0799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06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Nelson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Ranette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Halverson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https://github.com/Ravishka123/Architecture/tree/master/Meltdown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Paoloni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Gabriele.“How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Benchmark Code Execution Times on Intel IA-32 and IA-Instruction Set Architectures.” 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Kocher, Paul, Horn, Jann, et al. “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Attacks: Exploiting Speculative Execution.” 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IEEE Symposium on Security and Privacy (SP)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2019, doi:10.1109/sp.2019.00002.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Mortiz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Schwarz, Michael, et al. “Meltdown: Reading Kernel Memory from User Space.” 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35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USENIX Security Symposium, 2018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A97-A932-41A6-8D0B-AFAF633E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B7277-D1B4-4F9D-923E-DB912C562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0470"/>
            <a:ext cx="4229728" cy="34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5AD4C-21D7-4B03-AFA4-91C27183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08" y="2080470"/>
            <a:ext cx="496628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90F1-132C-451C-B537-74C746EA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10FE-CEC1-4B1B-AD87-93CB5030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15064"/>
            <a:ext cx="9603275" cy="39656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Time Stamp Counter and Processor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Prefetching and Machine Cycles Affects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Meltdown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4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E2A2-021B-4069-8F8E-92BE841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51505-2848-46B8-A2E5-6DF04E7E9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32" y="1929468"/>
            <a:ext cx="6954474" cy="43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94AB-9EB4-4D6F-9ACD-73E8983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Prefetching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610C5-38D9-4C60-8D76-E3A82B7E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640" y="2132308"/>
            <a:ext cx="5511567" cy="39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6EC-7348-47E7-B961-A7813CD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7ECA-6BBC-49BD-953C-EF852554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Speculative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39ECB-93A8-4AE5-8B26-2C70A9B5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16" y="2101703"/>
            <a:ext cx="4639112" cy="30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E46C-AB26-49B8-92BC-AB72CEF7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3853"/>
            <a:ext cx="9603275" cy="1349901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Time Stamp Counter and Processor(RDTSC)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E2EB-4A0B-4921-BF3F-689AA21A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945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#include &lt;</a:t>
            </a:r>
            <a:r>
              <a:rPr lang="en-US" sz="3200" dirty="0" err="1"/>
              <a:t>intrin.h</a:t>
            </a:r>
            <a:r>
              <a:rPr lang="en-US" sz="3200" dirty="0"/>
              <a:t>&gt;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auto time1 = __</a:t>
            </a:r>
            <a:r>
              <a:rPr lang="en-US" sz="3200" dirty="0" err="1"/>
              <a:t>rdtsc</a:t>
            </a:r>
            <a:r>
              <a:rPr lang="en-US" sz="3200" dirty="0"/>
              <a:t>();</a:t>
            </a:r>
            <a:br>
              <a:rPr lang="en-US" sz="3200" dirty="0"/>
            </a:br>
            <a:r>
              <a:rPr lang="en-US" sz="3200" dirty="0"/>
              <a:t>//do something</a:t>
            </a:r>
            <a:br>
              <a:rPr lang="en-US" sz="3200" dirty="0"/>
            </a:br>
            <a:r>
              <a:rPr lang="en-US" sz="3200" dirty="0"/>
              <a:t>auto time2 = __</a:t>
            </a:r>
            <a:r>
              <a:rPr lang="en-US" sz="3200" dirty="0" err="1"/>
              <a:t>rdtsc</a:t>
            </a:r>
            <a:r>
              <a:rPr lang="en-US" sz="3200" dirty="0"/>
              <a:t>();</a:t>
            </a:r>
            <a:br>
              <a:rPr lang="en-US" sz="3200" dirty="0"/>
            </a:br>
            <a:r>
              <a:rPr lang="en-US" sz="3200" dirty="0"/>
              <a:t>auto interval = time2-time1;</a:t>
            </a:r>
          </a:p>
          <a:p>
            <a:pPr>
              <a:lnSpc>
                <a:spcPct val="100000"/>
              </a:lnSpc>
            </a:pPr>
            <a:r>
              <a:rPr lang="en-US" sz="3200" spc="-5" dirty="0">
                <a:latin typeface="Rockwell"/>
                <a:cs typeface="Rockwell"/>
              </a:rPr>
              <a:t>An </a:t>
            </a:r>
            <a:r>
              <a:rPr lang="en-US" sz="3200" spc="-10" dirty="0">
                <a:latin typeface="Rockwell"/>
                <a:cs typeface="Rockwell"/>
              </a:rPr>
              <a:t>assembly </a:t>
            </a:r>
            <a:r>
              <a:rPr lang="en-US" sz="3200" dirty="0">
                <a:latin typeface="Rockwell"/>
                <a:cs typeface="Rockwell"/>
              </a:rPr>
              <a:t>instruction that, at the same</a:t>
            </a:r>
            <a:r>
              <a:rPr lang="en-US" sz="3200" spc="-200" dirty="0">
                <a:latin typeface="Rockwell"/>
                <a:cs typeface="Rockwell"/>
              </a:rPr>
              <a:t> </a:t>
            </a:r>
            <a:r>
              <a:rPr lang="en-US" sz="3200" spc="-10" dirty="0">
                <a:latin typeface="Rockwell"/>
                <a:cs typeface="Rockwell"/>
              </a:rPr>
              <a:t>time,  </a:t>
            </a:r>
            <a:r>
              <a:rPr lang="en-US" sz="3200" spc="-20" dirty="0">
                <a:latin typeface="Rockwell"/>
                <a:cs typeface="Rockwell"/>
              </a:rPr>
              <a:t>reads </a:t>
            </a:r>
            <a:r>
              <a:rPr lang="en-US" sz="3200" dirty="0">
                <a:latin typeface="Rockwell"/>
                <a:cs typeface="Rockwell"/>
              </a:rPr>
              <a:t>the timestamp </a:t>
            </a:r>
            <a:r>
              <a:rPr lang="en-US" sz="3200" spc="-15" dirty="0">
                <a:latin typeface="Rockwell"/>
                <a:cs typeface="Rockwell"/>
              </a:rPr>
              <a:t>register </a:t>
            </a:r>
            <a:r>
              <a:rPr lang="en-US" sz="3200" dirty="0">
                <a:latin typeface="Rockwell"/>
                <a:cs typeface="Rockwell"/>
              </a:rPr>
              <a:t>and the CPU  </a:t>
            </a:r>
            <a:r>
              <a:rPr lang="en-US" sz="3200" spc="-10" dirty="0">
                <a:latin typeface="Rockwell"/>
                <a:cs typeface="Rockwell"/>
              </a:rPr>
              <a:t>identifier.</a:t>
            </a:r>
            <a:endParaRPr lang="en-US" sz="32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44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052E-6EB3-4600-874A-EE6B944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6DF5-DB89-4D2C-8025-806D0983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8782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pauses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 other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extreme delay</a:t>
            </a:r>
            <a:r>
              <a:rPr lang="en-US" sz="3200" spc="-10" dirty="0">
                <a:latin typeface="Rockwell"/>
                <a:cs typeface="Rockwell"/>
              </a:rPr>
              <a:t>. </a:t>
            </a:r>
            <a:endParaRPr lang="en-US" sz="3200" dirty="0">
              <a:latin typeface="Rockwell"/>
              <a:cs typeface="Rockwell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B6E1ECC-C5A4-4732-A57E-F5F4855AB272}"/>
              </a:ext>
            </a:extLst>
          </p:cNvPr>
          <p:cNvSpPr/>
          <p:nvPr/>
        </p:nvSpPr>
        <p:spPr>
          <a:xfrm>
            <a:off x="5922628" y="2864036"/>
            <a:ext cx="4393327" cy="26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55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BF1E-1445-421D-A3DF-9DF2E680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Prefetching Affects Storage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9A2660-B3B9-4DC0-B5F4-2911960C7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57888"/>
              </p:ext>
            </p:extLst>
          </p:nvPr>
        </p:nvGraphicFramePr>
        <p:xfrm>
          <a:off x="1096963" y="1846263"/>
          <a:ext cx="10286384" cy="4274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905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314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Times New Roman</vt:lpstr>
      <vt:lpstr>Wingdings</vt:lpstr>
      <vt:lpstr>Retrospect</vt:lpstr>
      <vt:lpstr>Using Machine Cycles for    Good and Bad</vt:lpstr>
      <vt:lpstr>PowerPoint Presentation</vt:lpstr>
      <vt:lpstr>Introduction</vt:lpstr>
      <vt:lpstr>Cache Memory</vt:lpstr>
      <vt:lpstr>Cache Prefetching</vt:lpstr>
      <vt:lpstr>Terminology</vt:lpstr>
      <vt:lpstr>Read Time Stamp Counter and Processor(RDTSC)</vt:lpstr>
      <vt:lpstr>System Interrupts</vt:lpstr>
      <vt:lpstr>How Prefetching Affects Storage</vt:lpstr>
      <vt:lpstr>How Machine Cycles Affects the Programs</vt:lpstr>
      <vt:lpstr>Spectre And Meltdown</vt:lpstr>
      <vt:lpstr>Final Results for Spectre and Meltdown</vt:lpstr>
      <vt:lpstr>Final Results for Good Purposes</vt:lpstr>
      <vt:lpstr>Summary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Performance in Cache Memory using Machine Cycles for Good and Bad</dc:title>
  <dc:creator>shemal rathnasuriya</dc:creator>
  <cp:lastModifiedBy>shemal rathnasuriya</cp:lastModifiedBy>
  <cp:revision>13</cp:revision>
  <dcterms:created xsi:type="dcterms:W3CDTF">2020-02-11T16:59:16Z</dcterms:created>
  <dcterms:modified xsi:type="dcterms:W3CDTF">2020-03-13T03:00:07Z</dcterms:modified>
</cp:coreProperties>
</file>