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69DDC8F8-F0E5-4E49-A245-23C9CFE4311F}"/>
    <pc:docChg chg="undo custSel addSld modSld sldOrd">
      <pc:chgData name="shemal rathnasuriya" userId="e8bb0d295c9c231f" providerId="LiveId" clId="{69DDC8F8-F0E5-4E49-A245-23C9CFE4311F}" dt="2021-07-27T00:56:22.583" v="4724" actId="20577"/>
      <pc:docMkLst>
        <pc:docMk/>
      </pc:docMkLst>
      <pc:sldChg chg="modSp mod">
        <pc:chgData name="shemal rathnasuriya" userId="e8bb0d295c9c231f" providerId="LiveId" clId="{69DDC8F8-F0E5-4E49-A245-23C9CFE4311F}" dt="2021-07-25T15:18:22.416" v="295" actId="20577"/>
        <pc:sldMkLst>
          <pc:docMk/>
          <pc:sldMk cId="1369706271" sldId="257"/>
        </pc:sldMkLst>
        <pc:spChg chg="mod">
          <ac:chgData name="shemal rathnasuriya" userId="e8bb0d295c9c231f" providerId="LiveId" clId="{69DDC8F8-F0E5-4E49-A245-23C9CFE4311F}" dt="2021-07-25T15:18:22.416" v="295" actId="20577"/>
          <ac:spMkLst>
            <pc:docMk/>
            <pc:sldMk cId="1369706271" sldId="257"/>
            <ac:spMk id="3" creationId="{63EC20A8-FD37-498D-941E-1EEC1124E98A}"/>
          </ac:spMkLst>
        </pc:spChg>
      </pc:sldChg>
      <pc:sldChg chg="modSp mod">
        <pc:chgData name="shemal rathnasuriya" userId="e8bb0d295c9c231f" providerId="LiveId" clId="{69DDC8F8-F0E5-4E49-A245-23C9CFE4311F}" dt="2021-07-26T21:48:50.836" v="4720" actId="313"/>
        <pc:sldMkLst>
          <pc:docMk/>
          <pc:sldMk cId="2161865464" sldId="259"/>
        </pc:sldMkLst>
        <pc:spChg chg="mod">
          <ac:chgData name="shemal rathnasuriya" userId="e8bb0d295c9c231f" providerId="LiveId" clId="{69DDC8F8-F0E5-4E49-A245-23C9CFE4311F}" dt="2021-07-26T21:48:50.836" v="4720" actId="313"/>
          <ac:spMkLst>
            <pc:docMk/>
            <pc:sldMk cId="2161865464" sldId="259"/>
            <ac:spMk id="3" creationId="{B8BBD716-DEE1-49E1-8B7E-555CE7AAD107}"/>
          </ac:spMkLst>
        </pc:spChg>
      </pc:sldChg>
      <pc:sldChg chg="modSp mod">
        <pc:chgData name="shemal rathnasuriya" userId="e8bb0d295c9c231f" providerId="LiveId" clId="{69DDC8F8-F0E5-4E49-A245-23C9CFE4311F}" dt="2021-07-25T16:26:13.203" v="4159" actId="207"/>
        <pc:sldMkLst>
          <pc:docMk/>
          <pc:sldMk cId="1530031968" sldId="262"/>
        </pc:sldMkLst>
        <pc:spChg chg="mod">
          <ac:chgData name="shemal rathnasuriya" userId="e8bb0d295c9c231f" providerId="LiveId" clId="{69DDC8F8-F0E5-4E49-A245-23C9CFE4311F}" dt="2021-07-25T16:25:45.217" v="4157" actId="20577"/>
          <ac:spMkLst>
            <pc:docMk/>
            <pc:sldMk cId="1530031968" sldId="262"/>
            <ac:spMk id="2" creationId="{1BD154B5-7950-4B1C-9E26-88EF2B2ED4E7}"/>
          </ac:spMkLst>
        </pc:spChg>
        <pc:spChg chg="mod">
          <ac:chgData name="shemal rathnasuriya" userId="e8bb0d295c9c231f" providerId="LiveId" clId="{69DDC8F8-F0E5-4E49-A245-23C9CFE4311F}" dt="2021-07-25T16:26:13.203" v="4159" actId="207"/>
          <ac:spMkLst>
            <pc:docMk/>
            <pc:sldMk cId="1530031968" sldId="262"/>
            <ac:spMk id="3" creationId="{E6AB921C-6701-499B-8776-5834A5AB8811}"/>
          </ac:spMkLst>
        </pc:spChg>
      </pc:sldChg>
      <pc:sldChg chg="modSp mod">
        <pc:chgData name="shemal rathnasuriya" userId="e8bb0d295c9c231f" providerId="LiveId" clId="{69DDC8F8-F0E5-4E49-A245-23C9CFE4311F}" dt="2021-07-27T00:56:22.583" v="4724" actId="20577"/>
        <pc:sldMkLst>
          <pc:docMk/>
          <pc:sldMk cId="458327308" sldId="264"/>
        </pc:sldMkLst>
        <pc:spChg chg="mod">
          <ac:chgData name="shemal rathnasuriya" userId="e8bb0d295c9c231f" providerId="LiveId" clId="{69DDC8F8-F0E5-4E49-A245-23C9CFE4311F}" dt="2021-07-27T00:56:22.583" v="4724" actId="20577"/>
          <ac:spMkLst>
            <pc:docMk/>
            <pc:sldMk cId="458327308" sldId="264"/>
            <ac:spMk id="3" creationId="{0BAF6F50-4698-4B55-A554-3BCF47A19A2B}"/>
          </ac:spMkLst>
        </pc:spChg>
      </pc:sldChg>
      <pc:sldChg chg="addSp modSp mod ord">
        <pc:chgData name="shemal rathnasuriya" userId="e8bb0d295c9c231f" providerId="LiveId" clId="{69DDC8F8-F0E5-4E49-A245-23C9CFE4311F}" dt="2021-07-26T22:02:49.902" v="4722" actId="20577"/>
        <pc:sldMkLst>
          <pc:docMk/>
          <pc:sldMk cId="3998472431" sldId="266"/>
        </pc:sldMkLst>
        <pc:spChg chg="mod">
          <ac:chgData name="shemal rathnasuriya" userId="e8bb0d295c9c231f" providerId="LiveId" clId="{69DDC8F8-F0E5-4E49-A245-23C9CFE4311F}" dt="2021-07-25T15:26:37.911" v="704" actId="255"/>
          <ac:spMkLst>
            <pc:docMk/>
            <pc:sldMk cId="3998472431" sldId="266"/>
            <ac:spMk id="2" creationId="{4CF0E558-2357-4EA1-9190-7834D68D5D50}"/>
          </ac:spMkLst>
        </pc:spChg>
        <pc:spChg chg="mod">
          <ac:chgData name="shemal rathnasuriya" userId="e8bb0d295c9c231f" providerId="LiveId" clId="{69DDC8F8-F0E5-4E49-A245-23C9CFE4311F}" dt="2021-07-26T22:02:49.902" v="4722" actId="20577"/>
          <ac:spMkLst>
            <pc:docMk/>
            <pc:sldMk cId="3998472431" sldId="266"/>
            <ac:spMk id="3" creationId="{B233616D-DD00-4D7D-8957-252239F12F7A}"/>
          </ac:spMkLst>
        </pc:spChg>
        <pc:picChg chg="add mod">
          <ac:chgData name="shemal rathnasuriya" userId="e8bb0d295c9c231f" providerId="LiveId" clId="{69DDC8F8-F0E5-4E49-A245-23C9CFE4311F}" dt="2021-07-25T15:26:56.969" v="709" actId="14100"/>
          <ac:picMkLst>
            <pc:docMk/>
            <pc:sldMk cId="3998472431" sldId="266"/>
            <ac:picMk id="5" creationId="{B020D5E4-B513-4829-9160-1026A219662B}"/>
          </ac:picMkLst>
        </pc:picChg>
      </pc:sldChg>
      <pc:sldChg chg="modSp new mod">
        <pc:chgData name="shemal rathnasuriya" userId="e8bb0d295c9c231f" providerId="LiveId" clId="{69DDC8F8-F0E5-4E49-A245-23C9CFE4311F}" dt="2021-07-25T15:46:59.286" v="1342" actId="255"/>
        <pc:sldMkLst>
          <pc:docMk/>
          <pc:sldMk cId="3374330520" sldId="267"/>
        </pc:sldMkLst>
        <pc:spChg chg="mod">
          <ac:chgData name="shemal rathnasuriya" userId="e8bb0d295c9c231f" providerId="LiveId" clId="{69DDC8F8-F0E5-4E49-A245-23C9CFE4311F}" dt="2021-07-25T15:46:50.815" v="1340" actId="255"/>
          <ac:spMkLst>
            <pc:docMk/>
            <pc:sldMk cId="3374330520" sldId="267"/>
            <ac:spMk id="2" creationId="{C03F024B-6C63-4475-B290-9CA73EF3A533}"/>
          </ac:spMkLst>
        </pc:spChg>
        <pc:spChg chg="mod">
          <ac:chgData name="shemal rathnasuriya" userId="e8bb0d295c9c231f" providerId="LiveId" clId="{69DDC8F8-F0E5-4E49-A245-23C9CFE4311F}" dt="2021-07-25T15:46:59.286" v="1342" actId="255"/>
          <ac:spMkLst>
            <pc:docMk/>
            <pc:sldMk cId="3374330520" sldId="267"/>
            <ac:spMk id="3" creationId="{AA49C795-16C5-4907-9C4C-7658B18469AB}"/>
          </ac:spMkLst>
        </pc:spChg>
      </pc:sldChg>
      <pc:sldChg chg="modSp new mod">
        <pc:chgData name="shemal rathnasuriya" userId="e8bb0d295c9c231f" providerId="LiveId" clId="{69DDC8F8-F0E5-4E49-A245-23C9CFE4311F}" dt="2021-07-25T15:58:11.738" v="2278" actId="255"/>
        <pc:sldMkLst>
          <pc:docMk/>
          <pc:sldMk cId="3614784765" sldId="268"/>
        </pc:sldMkLst>
        <pc:spChg chg="mod">
          <ac:chgData name="shemal rathnasuriya" userId="e8bb0d295c9c231f" providerId="LiveId" clId="{69DDC8F8-F0E5-4E49-A245-23C9CFE4311F}" dt="2021-07-25T15:57:54.863" v="2274" actId="255"/>
          <ac:spMkLst>
            <pc:docMk/>
            <pc:sldMk cId="3614784765" sldId="268"/>
            <ac:spMk id="2" creationId="{BCE6A8E5-DE63-41A2-B68B-738BCBDBFF85}"/>
          </ac:spMkLst>
        </pc:spChg>
        <pc:spChg chg="mod">
          <ac:chgData name="shemal rathnasuriya" userId="e8bb0d295c9c231f" providerId="LiveId" clId="{69DDC8F8-F0E5-4E49-A245-23C9CFE4311F}" dt="2021-07-25T15:58:11.738" v="2278" actId="255"/>
          <ac:spMkLst>
            <pc:docMk/>
            <pc:sldMk cId="3614784765" sldId="268"/>
            <ac:spMk id="3" creationId="{FFE55422-DF1F-4287-A799-C9F8E670D524}"/>
          </ac:spMkLst>
        </pc:spChg>
      </pc:sldChg>
      <pc:sldChg chg="modSp new mod">
        <pc:chgData name="shemal rathnasuriya" userId="e8bb0d295c9c231f" providerId="LiveId" clId="{69DDC8F8-F0E5-4E49-A245-23C9CFE4311F}" dt="2021-07-25T16:10:57.815" v="3265" actId="20577"/>
        <pc:sldMkLst>
          <pc:docMk/>
          <pc:sldMk cId="943016761" sldId="269"/>
        </pc:sldMkLst>
        <pc:spChg chg="mod">
          <ac:chgData name="shemal rathnasuriya" userId="e8bb0d295c9c231f" providerId="LiveId" clId="{69DDC8F8-F0E5-4E49-A245-23C9CFE4311F}" dt="2021-07-25T16:00:27.844" v="2353" actId="255"/>
          <ac:spMkLst>
            <pc:docMk/>
            <pc:sldMk cId="943016761" sldId="269"/>
            <ac:spMk id="2" creationId="{F6D61DF8-1B99-49F9-85F4-731F4FE088A7}"/>
          </ac:spMkLst>
        </pc:spChg>
        <pc:spChg chg="mod">
          <ac:chgData name="shemal rathnasuriya" userId="e8bb0d295c9c231f" providerId="LiveId" clId="{69DDC8F8-F0E5-4E49-A245-23C9CFE4311F}" dt="2021-07-25T16:10:57.815" v="3265" actId="20577"/>
          <ac:spMkLst>
            <pc:docMk/>
            <pc:sldMk cId="943016761" sldId="269"/>
            <ac:spMk id="3" creationId="{0F528519-E906-455C-B26D-7F98A78C12B5}"/>
          </ac:spMkLst>
        </pc:spChg>
      </pc:sldChg>
      <pc:sldChg chg="modSp new mod">
        <pc:chgData name="shemal rathnasuriya" userId="e8bb0d295c9c231f" providerId="LiveId" clId="{69DDC8F8-F0E5-4E49-A245-23C9CFE4311F}" dt="2021-07-25T16:26:38.665" v="4163" actId="255"/>
        <pc:sldMkLst>
          <pc:docMk/>
          <pc:sldMk cId="2642145042" sldId="270"/>
        </pc:sldMkLst>
        <pc:spChg chg="mod">
          <ac:chgData name="shemal rathnasuriya" userId="e8bb0d295c9c231f" providerId="LiveId" clId="{69DDC8F8-F0E5-4E49-A245-23C9CFE4311F}" dt="2021-07-25T16:26:31.626" v="4161" actId="255"/>
          <ac:spMkLst>
            <pc:docMk/>
            <pc:sldMk cId="2642145042" sldId="270"/>
            <ac:spMk id="2" creationId="{F2E11A92-8337-4A79-BD86-F917CA5E5528}"/>
          </ac:spMkLst>
        </pc:spChg>
        <pc:spChg chg="mod">
          <ac:chgData name="shemal rathnasuriya" userId="e8bb0d295c9c231f" providerId="LiveId" clId="{69DDC8F8-F0E5-4E49-A245-23C9CFE4311F}" dt="2021-07-25T16:26:38.665" v="4163" actId="255"/>
          <ac:spMkLst>
            <pc:docMk/>
            <pc:sldMk cId="2642145042" sldId="270"/>
            <ac:spMk id="3" creationId="{286E75DC-8B01-4C78-B24B-B412AC263F03}"/>
          </ac:spMkLst>
        </pc:spChg>
      </pc:sldChg>
      <pc:sldChg chg="modSp new mod">
        <pc:chgData name="shemal rathnasuriya" userId="e8bb0d295c9c231f" providerId="LiveId" clId="{69DDC8F8-F0E5-4E49-A245-23C9CFE4311F}" dt="2021-07-25T16:32:10.580" v="4621" actId="255"/>
        <pc:sldMkLst>
          <pc:docMk/>
          <pc:sldMk cId="716749831" sldId="271"/>
        </pc:sldMkLst>
        <pc:spChg chg="mod">
          <ac:chgData name="shemal rathnasuriya" userId="e8bb0d295c9c231f" providerId="LiveId" clId="{69DDC8F8-F0E5-4E49-A245-23C9CFE4311F}" dt="2021-07-25T16:32:01.070" v="4619" actId="255"/>
          <ac:spMkLst>
            <pc:docMk/>
            <pc:sldMk cId="716749831" sldId="271"/>
            <ac:spMk id="2" creationId="{22E646C0-8C7D-431D-B5B0-2DB6080CF13F}"/>
          </ac:spMkLst>
        </pc:spChg>
        <pc:spChg chg="mod">
          <ac:chgData name="shemal rathnasuriya" userId="e8bb0d295c9c231f" providerId="LiveId" clId="{69DDC8F8-F0E5-4E49-A245-23C9CFE4311F}" dt="2021-07-25T16:32:10.580" v="4621" actId="255"/>
          <ac:spMkLst>
            <pc:docMk/>
            <pc:sldMk cId="716749831" sldId="271"/>
            <ac:spMk id="3" creationId="{3DE3F283-F0BF-4963-ADD0-6B74918B216A}"/>
          </ac:spMkLst>
        </pc:spChg>
      </pc:sldChg>
      <pc:sldChg chg="modSp new mod">
        <pc:chgData name="shemal rathnasuriya" userId="e8bb0d295c9c231f" providerId="LiveId" clId="{69DDC8F8-F0E5-4E49-A245-23C9CFE4311F}" dt="2021-07-25T16:34:53.706" v="4711" actId="255"/>
        <pc:sldMkLst>
          <pc:docMk/>
          <pc:sldMk cId="2223375267" sldId="272"/>
        </pc:sldMkLst>
        <pc:spChg chg="mod">
          <ac:chgData name="shemal rathnasuriya" userId="e8bb0d295c9c231f" providerId="LiveId" clId="{69DDC8F8-F0E5-4E49-A245-23C9CFE4311F}" dt="2021-07-25T16:34:45.585" v="4709" actId="255"/>
          <ac:spMkLst>
            <pc:docMk/>
            <pc:sldMk cId="2223375267" sldId="272"/>
            <ac:spMk id="2" creationId="{D8667DAB-83AB-4413-AE7E-6EB3DE613043}"/>
          </ac:spMkLst>
        </pc:spChg>
        <pc:spChg chg="mod">
          <ac:chgData name="shemal rathnasuriya" userId="e8bb0d295c9c231f" providerId="LiveId" clId="{69DDC8F8-F0E5-4E49-A245-23C9CFE4311F}" dt="2021-07-25T16:34:53.706" v="4711" actId="255"/>
          <ac:spMkLst>
            <pc:docMk/>
            <pc:sldMk cId="2223375267" sldId="272"/>
            <ac:spMk id="3" creationId="{A0D108E6-5AF0-498A-8DDC-D29D2EDBAC02}"/>
          </ac:spMkLst>
        </pc:spChg>
      </pc:sldChg>
      <pc:sldChg chg="modSp new mod">
        <pc:chgData name="shemal rathnasuriya" userId="e8bb0d295c9c231f" providerId="LiveId" clId="{69DDC8F8-F0E5-4E49-A245-23C9CFE4311F}" dt="2021-07-25T16:35:11.995" v="4719" actId="255"/>
        <pc:sldMkLst>
          <pc:docMk/>
          <pc:sldMk cId="1408708893" sldId="273"/>
        </pc:sldMkLst>
        <pc:spChg chg="mod">
          <ac:chgData name="shemal rathnasuriya" userId="e8bb0d295c9c231f" providerId="LiveId" clId="{69DDC8F8-F0E5-4E49-A245-23C9CFE4311F}" dt="2021-07-25T16:35:01.957" v="4713" actId="255"/>
          <ac:spMkLst>
            <pc:docMk/>
            <pc:sldMk cId="1408708893" sldId="273"/>
            <ac:spMk id="2" creationId="{6EAC4F3D-9FB5-48A3-A516-D19D937AA0C6}"/>
          </ac:spMkLst>
        </pc:spChg>
        <pc:spChg chg="mod">
          <ac:chgData name="shemal rathnasuriya" userId="e8bb0d295c9c231f" providerId="LiveId" clId="{69DDC8F8-F0E5-4E49-A245-23C9CFE4311F}" dt="2021-07-25T16:35:11.995" v="4719" actId="255"/>
          <ac:spMkLst>
            <pc:docMk/>
            <pc:sldMk cId="1408708893" sldId="273"/>
            <ac:spMk id="3" creationId="{609EE2BC-9DCF-475A-ADCC-FF0B8FFD52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6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0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4842798_Supporting_the_understanding_and_comparison_of_low-code_development_platforms" TargetMode="External"/><Relationship Id="rId2" Type="http://schemas.openxmlformats.org/officeDocument/2006/relationships/hyperlink" Target="https://arxiv.org/pdf/2107.0748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wM9NrePPMc" TargetMode="External"/><Relationship Id="rId4" Type="http://schemas.openxmlformats.org/officeDocument/2006/relationships/hyperlink" Target="https://www.youtube.com/watch?v=jaRCENYBuY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855E-0230-4A0D-88BC-F17A92B33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Low-Code/No-Code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3AE8-080D-4476-8711-56603A55F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Ravishka Rathnasuriya</a:t>
            </a:r>
            <a:b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</a:p>
        </p:txBody>
      </p:sp>
    </p:spTree>
    <p:extLst>
      <p:ext uri="{BB962C8B-B14F-4D97-AF65-F5344CB8AC3E}">
        <p14:creationId xmlns:p14="http://schemas.microsoft.com/office/powerpoint/2010/main" val="17690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F08-2B2A-49AB-8843-79B9885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A1FF-580A-4DBE-9E34-2B6F681A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System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Extract-Transform-Load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Process Automation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</a:p>
        </p:txBody>
      </p:sp>
    </p:spTree>
    <p:extLst>
      <p:ext uri="{BB962C8B-B14F-4D97-AF65-F5344CB8AC3E}">
        <p14:creationId xmlns:p14="http://schemas.microsoft.com/office/powerpoint/2010/main" val="213693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23A-D9B9-4EDA-91D2-9352323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6F50-4698-4B55-A554-3BCF47A1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study and use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IT cost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and ready-to-use units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Newbie friendly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system quality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integration and expansion capability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efforts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IT governance </a:t>
            </a:r>
          </a:p>
        </p:txBody>
      </p:sp>
    </p:spTree>
    <p:extLst>
      <p:ext uri="{BB962C8B-B14F-4D97-AF65-F5344CB8AC3E}">
        <p14:creationId xmlns:p14="http://schemas.microsoft.com/office/powerpoint/2010/main" val="45832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0DCA-411A-4592-956D-A8E06789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03" y="22788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7D76-1D7E-4A17-9415-FA476725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3299"/>
            <a:ext cx="10058400" cy="4572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learning curve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loading and publishing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powerful than programming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issues still need coding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access to source code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for experience developers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lock-in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maintenance and debugging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basic programming knowledge </a:t>
            </a:r>
          </a:p>
        </p:txBody>
      </p:sp>
    </p:spTree>
    <p:extLst>
      <p:ext uri="{BB962C8B-B14F-4D97-AF65-F5344CB8AC3E}">
        <p14:creationId xmlns:p14="http://schemas.microsoft.com/office/powerpoint/2010/main" val="38702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8E5-DE63-41A2-B68B-738BCBDB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5422-DF1F-4287-A799-C9F8E670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Modeling: visual interfaces to configure data schema by creating entities, establishing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relationships, defining constraints, and dependencies using drag-drop facilities.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Interface Definition: Configure  forms and pages to define application views. Define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manage user roles, security mechanisms. Drag-drop capabilities are important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 speedup development and render different views quickly.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Specification of business logic rules and workflows: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 workflows among various forms and pages requiring different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Integration of external services via third party APIs: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ways to consume external services through different APIs.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361478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46C0-8C7D-431D-B5B0-2DB6080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Built in Software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F283-F0BF-4963-ADD0-6B74918B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to Data: Starts building the application by creating user interfaces and then linking it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needed data sources.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Creator, Microsoft Power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UI: Data-driven approach. Starts from data modeling and then builds the user interface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of the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Salesforce App Cloud, Microsoft Power Apps, Appian. </a:t>
            </a:r>
          </a:p>
        </p:txBody>
      </p:sp>
    </p:spTree>
    <p:extLst>
      <p:ext uri="{BB962C8B-B14F-4D97-AF65-F5344CB8AC3E}">
        <p14:creationId xmlns:p14="http://schemas.microsoft.com/office/powerpoint/2010/main" val="7167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DF8-1B99-49F9-85F4-731F4F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that a LCD/NCD platform can Offer and their features[2]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8519-E906-455C-B26D-7F98A78C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6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 Represents provided functionalities available in frontend.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tools, forms, point and click approach, pre-built dashboards, built-in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Interoperability support with external services and data sources: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possibility of interacting with external services. (Dropbox, Zapier, Office 365)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Interoperability with external services, connection with data 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Support: Security aspects like authentication mechanisms, adopted security protocols.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Application, Platform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Development Support: Collaboration models.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on-line, off-line collaborations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Support: Enable to reuse already developed artifacts.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Built-in workflows, Pre-built forms/ reports, pre-built dashboards.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1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1A92-8337-4A79-BD86-F917CA5E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and Features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75DC-8B01-4C78-B24B-B412AC26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Support: Scale up applications according to different dimensions.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Scalability on number of users, data traffic, data storage.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Specification Mechanisms: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the business logic of the application modeled.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Business rule engine, graphical workflow editor, AI enabled business logic, API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 Mechanisms: Ways the application is built.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Code-generation, models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Support: Deploying the modeled application.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Deployment on cloud, local infrastructures. </a:t>
            </a:r>
          </a:p>
        </p:txBody>
      </p:sp>
    </p:spTree>
    <p:extLst>
      <p:ext uri="{BB962C8B-B14F-4D97-AF65-F5344CB8AC3E}">
        <p14:creationId xmlns:p14="http://schemas.microsoft.com/office/powerpoint/2010/main" val="264214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DAB-83AB-4413-AE7E-6EB3DE61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08E6-5AF0-498A-8DDC-D29D2EDB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arxiv.org/pdf/2107.07482.pdf"/>
              </a:rPr>
              <a:t>https://arxiv.org/pdf/2107.07482.pdf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https://www.researchgate.net/publication/344842798_Supporting_the_understanding_and_comparison_of_low-code_development_platforms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.youtube.com/watch?v=jarcenybuyo"/>
              </a:rPr>
              <a:t>https://www.youtube.com/watch?v=jaRCENYBuYo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s://www.youtube.com/watch?v=jwm9nreppmc"/>
              </a:rPr>
              <a:t>https://www.youtube.com/watch?v=JwM9NrePPMc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7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F3D-9FB5-48A3-A516-D19D937A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E2BC-9DCF-475A-ADCC-FF0B8FFD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 Yang </a:t>
            </a:r>
          </a:p>
        </p:txBody>
      </p:sp>
    </p:spTree>
    <p:extLst>
      <p:ext uri="{BB962C8B-B14F-4D97-AF65-F5344CB8AC3E}">
        <p14:creationId xmlns:p14="http://schemas.microsoft.com/office/powerpoint/2010/main" val="14087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175-4FC3-4E62-936B-E79F54E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Low-Code/No-Code (LCD/NCD)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20A8-FD37-498D-941E-1EEC1124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Low-Code: Creating software with small amount of code by reducing the amount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hand coding. 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No-Code: Create software using graphical user interfaces and configuration instead of traditional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computer programming. Closely related to Low-Code development platforms.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developed through model-driven engineering principles and take advantage of cloud infrastructures, automatic code generation, declarative and high level and graphical abstractions. </a:t>
            </a:r>
          </a:p>
        </p:txBody>
      </p:sp>
    </p:spTree>
    <p:extLst>
      <p:ext uri="{BB962C8B-B14F-4D97-AF65-F5344CB8AC3E}">
        <p14:creationId xmlns:p14="http://schemas.microsoft.com/office/powerpoint/2010/main" val="13697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A88-7B93-43CA-B8A8-381BCB6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platforms are used?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EE8-D4F5-4A3A-8039-2B49CEA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Bubble.io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Editor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Maker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Salesforce App Cloud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Glide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428F-522F-4400-A93C-04C818C5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11" y="1737360"/>
            <a:ext cx="3714052" cy="45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AD1-5701-49B3-A27F-C82C300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D716-DEE1-49E1-8B7E-555CE7AA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</a:p>
        </p:txBody>
      </p:sp>
    </p:spTree>
    <p:extLst>
      <p:ext uri="{BB962C8B-B14F-4D97-AF65-F5344CB8AC3E}">
        <p14:creationId xmlns:p14="http://schemas.microsoft.com/office/powerpoint/2010/main" val="216186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E558-2357-4EA1-9190-7834D68D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16D-DD00-4D7D-8957-252239F1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4 main layers [2]: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Application Layer: Graphical environment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Service Integration Layer: Connect with different services by using corresponding APIs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Authentication Mechanisms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Integration Layer: data integration with different data sources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Deployment Layer: Deploy on cloud infrastructures or on-premise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0D5E4-B513-4829-9160-1026A219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1490"/>
            <a:ext cx="3056389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024B-6C63-4475-B290-9CA73EF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C795-16C5-4907-9C4C-7658B184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into three tiers [2]: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Application Modeler: Enabling the specifications of applications through provided modeling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constructs and abstractions. Define applications.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Middle Tier: Takes the application model received from Application modeler and performs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model management operations like code generations and optimizations. Consider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involved services including database systems, micro-services, API connectors, model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repositories of reusable artifacts.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External services: services that are integrated with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337433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BAF4-B9CF-45CD-ADE1-6C8D5EE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6F91-E923-4E76-BC53-F6471878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(backend and 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(frontend)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(backend)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“Loopback is an awesome framework that offers a full REST API to all CRUD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available operations with zero code [1] ) (frontend and backend)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(frontend)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4586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A362-4C33-4477-A4E2-2D1DD5B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DB5-FD0B-47C9-9A24-226B2F93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: open-source mobile application 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: free, open-source, cross-platform JavaScript runtime environment.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: Unified analytics engine for large-scale data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scripting : In web development that involves employing scripts on a web server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produces a response customized for each user’s request. Allow user to create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website with zero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Protocol) : Messaging protocol specification for exchanging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structured information in implementation of web services.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Bonita)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open-source query and transformation language for JSON data. </a:t>
            </a:r>
          </a:p>
        </p:txBody>
      </p:sp>
    </p:spTree>
    <p:extLst>
      <p:ext uri="{BB962C8B-B14F-4D97-AF65-F5344CB8AC3E}">
        <p14:creationId xmlns:p14="http://schemas.microsoft.com/office/powerpoint/2010/main" val="23204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54B5-7950-4B1C-9E26-88EF2B2E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Kinds of Applications developed.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921C-6701-499B-8776-5834A5AB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Applications </a:t>
            </a:r>
          </a:p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Supported Applications: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Monitoring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Process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Escalation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Management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15300319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1141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Low-Code/No-Code Development </vt:lpstr>
      <vt:lpstr>What is Low-Code/No-Code (LCD/NCD) Development?</vt:lpstr>
      <vt:lpstr>What platforms are used? </vt:lpstr>
      <vt:lpstr>Programming Languages Used</vt:lpstr>
      <vt:lpstr>Architectural point of view</vt:lpstr>
      <vt:lpstr>Main Components </vt:lpstr>
      <vt:lpstr>Implementation Units</vt:lpstr>
      <vt:lpstr>Supporting technologies used</vt:lpstr>
      <vt:lpstr>Types and Kinds of Applications developed. </vt:lpstr>
      <vt:lpstr>Domains Used</vt:lpstr>
      <vt:lpstr>Benefits </vt:lpstr>
      <vt:lpstr>Limitations and Challenges </vt:lpstr>
      <vt:lpstr>Development Process [2]</vt:lpstr>
      <vt:lpstr>Approaches to Built in Software Applications </vt:lpstr>
      <vt:lpstr>Capabilities that a LCD/NCD platform can Offer and their features[2]</vt:lpstr>
      <vt:lpstr>Capabilities and Features Contd. </vt:lpstr>
      <vt:lpstr>References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Low-Code/No-Code Development </dc:title>
  <dc:creator>shemal rathnasuriya</dc:creator>
  <cp:lastModifiedBy>shemal rathnasuriya</cp:lastModifiedBy>
  <cp:revision>1</cp:revision>
  <dcterms:created xsi:type="dcterms:W3CDTF">2021-07-25T13:25:00Z</dcterms:created>
  <dcterms:modified xsi:type="dcterms:W3CDTF">2021-07-27T01:22:35Z</dcterms:modified>
</cp:coreProperties>
</file>