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74" r:id="rId4"/>
    <p:sldId id="275" r:id="rId5"/>
    <p:sldId id="286" r:id="rId6"/>
    <p:sldId id="287" r:id="rId7"/>
    <p:sldId id="288" r:id="rId8"/>
    <p:sldId id="258" r:id="rId9"/>
    <p:sldId id="261" r:id="rId10"/>
    <p:sldId id="280" r:id="rId11"/>
    <p:sldId id="279" r:id="rId12"/>
    <p:sldId id="282" r:id="rId13"/>
    <p:sldId id="281" r:id="rId14"/>
    <p:sldId id="284" r:id="rId15"/>
    <p:sldId id="285" r:id="rId16"/>
    <p:sldId id="283" r:id="rId17"/>
    <p:sldId id="262" r:id="rId18"/>
    <p:sldId id="289" r:id="rId19"/>
    <p:sldId id="264" r:id="rId20"/>
    <p:sldId id="265" r:id="rId21"/>
    <p:sldId id="269" r:id="rId22"/>
    <p:sldId id="270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mal rathnasuriya" userId="e8bb0d295c9c231f" providerId="LiveId" clId="{69DDC8F8-F0E5-4E49-A245-23C9CFE4311F}"/>
    <pc:docChg chg="undo custSel addSld delSld modSld sldOrd">
      <pc:chgData name="shemal rathnasuriya" userId="e8bb0d295c9c231f" providerId="LiveId" clId="{69DDC8F8-F0E5-4E49-A245-23C9CFE4311F}" dt="2021-08-02T00:04:43.255" v="10372" actId="20577"/>
      <pc:docMkLst>
        <pc:docMk/>
      </pc:docMkLst>
      <pc:sldChg chg="modSp mod">
        <pc:chgData name="shemal rathnasuriya" userId="e8bb0d295c9c231f" providerId="LiveId" clId="{69DDC8F8-F0E5-4E49-A245-23C9CFE4311F}" dt="2021-08-01T18:23:31.750" v="4869" actId="20577"/>
        <pc:sldMkLst>
          <pc:docMk/>
          <pc:sldMk cId="1369706271" sldId="257"/>
        </pc:sldMkLst>
        <pc:spChg chg="mod">
          <ac:chgData name="shemal rathnasuriya" userId="e8bb0d295c9c231f" providerId="LiveId" clId="{69DDC8F8-F0E5-4E49-A245-23C9CFE4311F}" dt="2021-08-01T18:23:31.750" v="4869" actId="20577"/>
          <ac:spMkLst>
            <pc:docMk/>
            <pc:sldMk cId="1369706271" sldId="257"/>
            <ac:spMk id="3" creationId="{63EC20A8-FD37-498D-941E-1EEC1124E98A}"/>
          </ac:spMkLst>
        </pc:spChg>
      </pc:sldChg>
      <pc:sldChg chg="addSp delSp modSp mod ord">
        <pc:chgData name="shemal rathnasuriya" userId="e8bb0d295c9c231f" providerId="LiveId" clId="{69DDC8F8-F0E5-4E49-A245-23C9CFE4311F}" dt="2021-08-01T19:04:29.381" v="5673"/>
        <pc:sldMkLst>
          <pc:docMk/>
          <pc:sldMk cId="3320547315" sldId="258"/>
        </pc:sldMkLst>
        <pc:picChg chg="del">
          <ac:chgData name="shemal rathnasuriya" userId="e8bb0d295c9c231f" providerId="LiveId" clId="{69DDC8F8-F0E5-4E49-A245-23C9CFE4311F}" dt="2021-08-01T18:05:30.506" v="4725" actId="478"/>
          <ac:picMkLst>
            <pc:docMk/>
            <pc:sldMk cId="3320547315" sldId="258"/>
            <ac:picMk id="5" creationId="{8ED0428F-522F-4400-A93C-04C818C58D7B}"/>
          </ac:picMkLst>
        </pc:picChg>
        <pc:picChg chg="add del mod">
          <ac:chgData name="shemal rathnasuriya" userId="e8bb0d295c9c231f" providerId="LiveId" clId="{69DDC8F8-F0E5-4E49-A245-23C9CFE4311F}" dt="2021-08-01T18:13:13.586" v="4734" actId="478"/>
          <ac:picMkLst>
            <pc:docMk/>
            <pc:sldMk cId="3320547315" sldId="258"/>
            <ac:picMk id="6" creationId="{A12B26B0-A1F5-4A3E-A171-018965DA9630}"/>
          </ac:picMkLst>
        </pc:picChg>
      </pc:sldChg>
      <pc:sldChg chg="modSp del mod">
        <pc:chgData name="shemal rathnasuriya" userId="e8bb0d295c9c231f" providerId="LiveId" clId="{69DDC8F8-F0E5-4E49-A245-23C9CFE4311F}" dt="2021-08-01T18:13:10.507" v="4733" actId="2696"/>
        <pc:sldMkLst>
          <pc:docMk/>
          <pc:sldMk cId="2161865464" sldId="259"/>
        </pc:sldMkLst>
        <pc:spChg chg="mod">
          <ac:chgData name="shemal rathnasuriya" userId="e8bb0d295c9c231f" providerId="LiveId" clId="{69DDC8F8-F0E5-4E49-A245-23C9CFE4311F}" dt="2021-07-26T21:48:50.836" v="4720" actId="313"/>
          <ac:spMkLst>
            <pc:docMk/>
            <pc:sldMk cId="2161865464" sldId="259"/>
            <ac:spMk id="3" creationId="{B8BBD716-DEE1-49E1-8B7E-555CE7AAD107}"/>
          </ac:spMkLst>
        </pc:spChg>
      </pc:sldChg>
      <pc:sldChg chg="del ord">
        <pc:chgData name="shemal rathnasuriya" userId="e8bb0d295c9c231f" providerId="LiveId" clId="{69DDC8F8-F0E5-4E49-A245-23C9CFE4311F}" dt="2021-08-01T21:38:49.250" v="8277" actId="2696"/>
        <pc:sldMkLst>
          <pc:docMk/>
          <pc:sldMk cId="458680471" sldId="260"/>
        </pc:sldMkLst>
      </pc:sldChg>
      <pc:sldChg chg="modSp mod">
        <pc:chgData name="shemal rathnasuriya" userId="e8bb0d295c9c231f" providerId="LiveId" clId="{69DDC8F8-F0E5-4E49-A245-23C9CFE4311F}" dt="2021-08-01T21:56:00.061" v="8363" actId="20577"/>
        <pc:sldMkLst>
          <pc:docMk/>
          <pc:sldMk cId="2320478064" sldId="261"/>
        </pc:sldMkLst>
        <pc:spChg chg="mod">
          <ac:chgData name="shemal rathnasuriya" userId="e8bb0d295c9c231f" providerId="LiveId" clId="{69DDC8F8-F0E5-4E49-A245-23C9CFE4311F}" dt="2021-08-01T21:56:00.061" v="8363" actId="20577"/>
          <ac:spMkLst>
            <pc:docMk/>
            <pc:sldMk cId="2320478064" sldId="261"/>
            <ac:spMk id="2" creationId="{9287A362-4C33-4477-A4E2-2D1DD5B8229F}"/>
          </ac:spMkLst>
        </pc:spChg>
        <pc:spChg chg="mod">
          <ac:chgData name="shemal rathnasuriya" userId="e8bb0d295c9c231f" providerId="LiveId" clId="{69DDC8F8-F0E5-4E49-A245-23C9CFE4311F}" dt="2021-08-01T21:15:30.695" v="7493" actId="207"/>
          <ac:spMkLst>
            <pc:docMk/>
            <pc:sldMk cId="2320478064" sldId="261"/>
            <ac:spMk id="3" creationId="{78BBDDB5-FD0B-47C9-9A24-226B2F930E6E}"/>
          </ac:spMkLst>
        </pc:spChg>
      </pc:sldChg>
      <pc:sldChg chg="addSp modSp mod">
        <pc:chgData name="shemal rathnasuriya" userId="e8bb0d295c9c231f" providerId="LiveId" clId="{69DDC8F8-F0E5-4E49-A245-23C9CFE4311F}" dt="2021-08-01T23:49:49.089" v="10319" actId="1076"/>
        <pc:sldMkLst>
          <pc:docMk/>
          <pc:sldMk cId="1530031968" sldId="262"/>
        </pc:sldMkLst>
        <pc:spChg chg="mod">
          <ac:chgData name="shemal rathnasuriya" userId="e8bb0d295c9c231f" providerId="LiveId" clId="{69DDC8F8-F0E5-4E49-A245-23C9CFE4311F}" dt="2021-08-01T23:48:45.952" v="10275" actId="20577"/>
          <ac:spMkLst>
            <pc:docMk/>
            <pc:sldMk cId="1530031968" sldId="262"/>
            <ac:spMk id="2" creationId="{1BD154B5-7950-4B1C-9E26-88EF2B2ED4E7}"/>
          </ac:spMkLst>
        </pc:spChg>
        <pc:spChg chg="mod">
          <ac:chgData name="shemal rathnasuriya" userId="e8bb0d295c9c231f" providerId="LiveId" clId="{69DDC8F8-F0E5-4E49-A245-23C9CFE4311F}" dt="2021-08-01T23:49:26.919" v="10313" actId="20577"/>
          <ac:spMkLst>
            <pc:docMk/>
            <pc:sldMk cId="1530031968" sldId="262"/>
            <ac:spMk id="3" creationId="{E6AB921C-6701-499B-8776-5834A5AB8811}"/>
          </ac:spMkLst>
        </pc:spChg>
        <pc:picChg chg="add mod">
          <ac:chgData name="shemal rathnasuriya" userId="e8bb0d295c9c231f" providerId="LiveId" clId="{69DDC8F8-F0E5-4E49-A245-23C9CFE4311F}" dt="2021-08-01T23:49:49.089" v="10319" actId="1076"/>
          <ac:picMkLst>
            <pc:docMk/>
            <pc:sldMk cId="1530031968" sldId="262"/>
            <ac:picMk id="5" creationId="{548232FE-6323-4287-B07E-03A0203E891A}"/>
          </ac:picMkLst>
        </pc:picChg>
      </pc:sldChg>
      <pc:sldChg chg="del">
        <pc:chgData name="shemal rathnasuriya" userId="e8bb0d295c9c231f" providerId="LiveId" clId="{69DDC8F8-F0E5-4E49-A245-23C9CFE4311F}" dt="2021-08-02T00:04:05.265" v="10328" actId="2696"/>
        <pc:sldMkLst>
          <pc:docMk/>
          <pc:sldMk cId="2136935129" sldId="263"/>
        </pc:sldMkLst>
      </pc:sldChg>
      <pc:sldChg chg="modSp mod">
        <pc:chgData name="shemal rathnasuriya" userId="e8bb0d295c9c231f" providerId="LiveId" clId="{69DDC8F8-F0E5-4E49-A245-23C9CFE4311F}" dt="2021-07-27T00:56:22.583" v="4724" actId="20577"/>
        <pc:sldMkLst>
          <pc:docMk/>
          <pc:sldMk cId="458327308" sldId="264"/>
        </pc:sldMkLst>
        <pc:spChg chg="mod">
          <ac:chgData name="shemal rathnasuriya" userId="e8bb0d295c9c231f" providerId="LiveId" clId="{69DDC8F8-F0E5-4E49-A245-23C9CFE4311F}" dt="2021-07-27T00:56:22.583" v="4724" actId="20577"/>
          <ac:spMkLst>
            <pc:docMk/>
            <pc:sldMk cId="458327308" sldId="264"/>
            <ac:spMk id="3" creationId="{0BAF6F50-4698-4B55-A554-3BCF47A19A2B}"/>
          </ac:spMkLst>
        </pc:spChg>
      </pc:sldChg>
      <pc:sldChg chg="addSp modSp del mod ord">
        <pc:chgData name="shemal rathnasuriya" userId="e8bb0d295c9c231f" providerId="LiveId" clId="{69DDC8F8-F0E5-4E49-A245-23C9CFE4311F}" dt="2021-08-01T18:59:49.209" v="5668" actId="2696"/>
        <pc:sldMkLst>
          <pc:docMk/>
          <pc:sldMk cId="3998472431" sldId="266"/>
        </pc:sldMkLst>
        <pc:spChg chg="mod">
          <ac:chgData name="shemal rathnasuriya" userId="e8bb0d295c9c231f" providerId="LiveId" clId="{69DDC8F8-F0E5-4E49-A245-23C9CFE4311F}" dt="2021-07-25T15:26:37.911" v="704" actId="255"/>
          <ac:spMkLst>
            <pc:docMk/>
            <pc:sldMk cId="3998472431" sldId="266"/>
            <ac:spMk id="2" creationId="{4CF0E558-2357-4EA1-9190-7834D68D5D50}"/>
          </ac:spMkLst>
        </pc:spChg>
        <pc:spChg chg="mod">
          <ac:chgData name="shemal rathnasuriya" userId="e8bb0d295c9c231f" providerId="LiveId" clId="{69DDC8F8-F0E5-4E49-A245-23C9CFE4311F}" dt="2021-07-26T22:02:49.902" v="4722" actId="20577"/>
          <ac:spMkLst>
            <pc:docMk/>
            <pc:sldMk cId="3998472431" sldId="266"/>
            <ac:spMk id="3" creationId="{B233616D-DD00-4D7D-8957-252239F12F7A}"/>
          </ac:spMkLst>
        </pc:spChg>
        <pc:picChg chg="add mod">
          <ac:chgData name="shemal rathnasuriya" userId="e8bb0d295c9c231f" providerId="LiveId" clId="{69DDC8F8-F0E5-4E49-A245-23C9CFE4311F}" dt="2021-07-25T15:26:56.969" v="709" actId="14100"/>
          <ac:picMkLst>
            <pc:docMk/>
            <pc:sldMk cId="3998472431" sldId="266"/>
            <ac:picMk id="5" creationId="{B020D5E4-B513-4829-9160-1026A219662B}"/>
          </ac:picMkLst>
        </pc:picChg>
      </pc:sldChg>
      <pc:sldChg chg="modSp new del mod">
        <pc:chgData name="shemal rathnasuriya" userId="e8bb0d295c9c231f" providerId="LiveId" clId="{69DDC8F8-F0E5-4E49-A245-23C9CFE4311F}" dt="2021-08-01T18:59:45.786" v="5667" actId="2696"/>
        <pc:sldMkLst>
          <pc:docMk/>
          <pc:sldMk cId="3374330520" sldId="267"/>
        </pc:sldMkLst>
        <pc:spChg chg="mod">
          <ac:chgData name="shemal rathnasuriya" userId="e8bb0d295c9c231f" providerId="LiveId" clId="{69DDC8F8-F0E5-4E49-A245-23C9CFE4311F}" dt="2021-07-25T15:46:50.815" v="1340" actId="255"/>
          <ac:spMkLst>
            <pc:docMk/>
            <pc:sldMk cId="3374330520" sldId="267"/>
            <ac:spMk id="2" creationId="{C03F024B-6C63-4475-B290-9CA73EF3A533}"/>
          </ac:spMkLst>
        </pc:spChg>
        <pc:spChg chg="mod">
          <ac:chgData name="shemal rathnasuriya" userId="e8bb0d295c9c231f" providerId="LiveId" clId="{69DDC8F8-F0E5-4E49-A245-23C9CFE4311F}" dt="2021-07-25T15:46:59.286" v="1342" actId="255"/>
          <ac:spMkLst>
            <pc:docMk/>
            <pc:sldMk cId="3374330520" sldId="267"/>
            <ac:spMk id="3" creationId="{AA49C795-16C5-4907-9C4C-7658B18469AB}"/>
          </ac:spMkLst>
        </pc:spChg>
      </pc:sldChg>
      <pc:sldChg chg="modSp new del mod">
        <pc:chgData name="shemal rathnasuriya" userId="e8bb0d295c9c231f" providerId="LiveId" clId="{69DDC8F8-F0E5-4E49-A245-23C9CFE4311F}" dt="2021-08-01T23:04:27.683" v="9956" actId="2696"/>
        <pc:sldMkLst>
          <pc:docMk/>
          <pc:sldMk cId="3614784765" sldId="268"/>
        </pc:sldMkLst>
        <pc:spChg chg="mod">
          <ac:chgData name="shemal rathnasuriya" userId="e8bb0d295c9c231f" providerId="LiveId" clId="{69DDC8F8-F0E5-4E49-A245-23C9CFE4311F}" dt="2021-07-25T15:57:54.863" v="2274" actId="255"/>
          <ac:spMkLst>
            <pc:docMk/>
            <pc:sldMk cId="3614784765" sldId="268"/>
            <ac:spMk id="2" creationId="{BCE6A8E5-DE63-41A2-B68B-738BCBDBFF85}"/>
          </ac:spMkLst>
        </pc:spChg>
        <pc:spChg chg="mod">
          <ac:chgData name="shemal rathnasuriya" userId="e8bb0d295c9c231f" providerId="LiveId" clId="{69DDC8F8-F0E5-4E49-A245-23C9CFE4311F}" dt="2021-07-25T15:58:11.738" v="2278" actId="255"/>
          <ac:spMkLst>
            <pc:docMk/>
            <pc:sldMk cId="3614784765" sldId="268"/>
            <ac:spMk id="3" creationId="{FFE55422-DF1F-4287-A799-C9F8E670D524}"/>
          </ac:spMkLst>
        </pc:spChg>
      </pc:sldChg>
      <pc:sldChg chg="modSp new mod">
        <pc:chgData name="shemal rathnasuriya" userId="e8bb0d295c9c231f" providerId="LiveId" clId="{69DDC8F8-F0E5-4E49-A245-23C9CFE4311F}" dt="2021-07-25T16:10:57.815" v="3265" actId="20577"/>
        <pc:sldMkLst>
          <pc:docMk/>
          <pc:sldMk cId="943016761" sldId="269"/>
        </pc:sldMkLst>
        <pc:spChg chg="mod">
          <ac:chgData name="shemal rathnasuriya" userId="e8bb0d295c9c231f" providerId="LiveId" clId="{69DDC8F8-F0E5-4E49-A245-23C9CFE4311F}" dt="2021-07-25T16:00:27.844" v="2353" actId="255"/>
          <ac:spMkLst>
            <pc:docMk/>
            <pc:sldMk cId="943016761" sldId="269"/>
            <ac:spMk id="2" creationId="{F6D61DF8-1B99-49F9-85F4-731F4FE088A7}"/>
          </ac:spMkLst>
        </pc:spChg>
        <pc:spChg chg="mod">
          <ac:chgData name="shemal rathnasuriya" userId="e8bb0d295c9c231f" providerId="LiveId" clId="{69DDC8F8-F0E5-4E49-A245-23C9CFE4311F}" dt="2021-07-25T16:10:57.815" v="3265" actId="20577"/>
          <ac:spMkLst>
            <pc:docMk/>
            <pc:sldMk cId="943016761" sldId="269"/>
            <ac:spMk id="3" creationId="{0F528519-E906-455C-B26D-7F98A78C12B5}"/>
          </ac:spMkLst>
        </pc:spChg>
      </pc:sldChg>
      <pc:sldChg chg="modSp new mod">
        <pc:chgData name="shemal rathnasuriya" userId="e8bb0d295c9c231f" providerId="LiveId" clId="{69DDC8F8-F0E5-4E49-A245-23C9CFE4311F}" dt="2021-07-25T16:26:38.665" v="4163" actId="255"/>
        <pc:sldMkLst>
          <pc:docMk/>
          <pc:sldMk cId="2642145042" sldId="270"/>
        </pc:sldMkLst>
        <pc:spChg chg="mod">
          <ac:chgData name="shemal rathnasuriya" userId="e8bb0d295c9c231f" providerId="LiveId" clId="{69DDC8F8-F0E5-4E49-A245-23C9CFE4311F}" dt="2021-07-25T16:26:31.626" v="4161" actId="255"/>
          <ac:spMkLst>
            <pc:docMk/>
            <pc:sldMk cId="2642145042" sldId="270"/>
            <ac:spMk id="2" creationId="{F2E11A92-8337-4A79-BD86-F917CA5E5528}"/>
          </ac:spMkLst>
        </pc:spChg>
        <pc:spChg chg="mod">
          <ac:chgData name="shemal rathnasuriya" userId="e8bb0d295c9c231f" providerId="LiveId" clId="{69DDC8F8-F0E5-4E49-A245-23C9CFE4311F}" dt="2021-07-25T16:26:38.665" v="4163" actId="255"/>
          <ac:spMkLst>
            <pc:docMk/>
            <pc:sldMk cId="2642145042" sldId="270"/>
            <ac:spMk id="3" creationId="{286E75DC-8B01-4C78-B24B-B412AC263F03}"/>
          </ac:spMkLst>
        </pc:spChg>
      </pc:sldChg>
      <pc:sldChg chg="modSp new del mod">
        <pc:chgData name="shemal rathnasuriya" userId="e8bb0d295c9c231f" providerId="LiveId" clId="{69DDC8F8-F0E5-4E49-A245-23C9CFE4311F}" dt="2021-08-01T21:50:29.237" v="8285" actId="2696"/>
        <pc:sldMkLst>
          <pc:docMk/>
          <pc:sldMk cId="716749831" sldId="271"/>
        </pc:sldMkLst>
        <pc:spChg chg="mod">
          <ac:chgData name="shemal rathnasuriya" userId="e8bb0d295c9c231f" providerId="LiveId" clId="{69DDC8F8-F0E5-4E49-A245-23C9CFE4311F}" dt="2021-07-25T16:32:01.070" v="4619" actId="255"/>
          <ac:spMkLst>
            <pc:docMk/>
            <pc:sldMk cId="716749831" sldId="271"/>
            <ac:spMk id="2" creationId="{22E646C0-8C7D-431D-B5B0-2DB6080CF13F}"/>
          </ac:spMkLst>
        </pc:spChg>
        <pc:spChg chg="mod">
          <ac:chgData name="shemal rathnasuriya" userId="e8bb0d295c9c231f" providerId="LiveId" clId="{69DDC8F8-F0E5-4E49-A245-23C9CFE4311F}" dt="2021-07-25T16:32:10.580" v="4621" actId="255"/>
          <ac:spMkLst>
            <pc:docMk/>
            <pc:sldMk cId="716749831" sldId="271"/>
            <ac:spMk id="3" creationId="{3DE3F283-F0BF-4963-ADD0-6B74918B216A}"/>
          </ac:spMkLst>
        </pc:spChg>
      </pc:sldChg>
      <pc:sldChg chg="modSp new mod">
        <pc:chgData name="shemal rathnasuriya" userId="e8bb0d295c9c231f" providerId="LiveId" clId="{69DDC8F8-F0E5-4E49-A245-23C9CFE4311F}" dt="2021-08-01T23:50:18.376" v="10325" actId="20577"/>
        <pc:sldMkLst>
          <pc:docMk/>
          <pc:sldMk cId="2223375267" sldId="272"/>
        </pc:sldMkLst>
        <pc:spChg chg="mod">
          <ac:chgData name="shemal rathnasuriya" userId="e8bb0d295c9c231f" providerId="LiveId" clId="{69DDC8F8-F0E5-4E49-A245-23C9CFE4311F}" dt="2021-07-25T16:34:45.585" v="4709" actId="255"/>
          <ac:spMkLst>
            <pc:docMk/>
            <pc:sldMk cId="2223375267" sldId="272"/>
            <ac:spMk id="2" creationId="{D8667DAB-83AB-4413-AE7E-6EB3DE613043}"/>
          </ac:spMkLst>
        </pc:spChg>
        <pc:spChg chg="mod">
          <ac:chgData name="shemal rathnasuriya" userId="e8bb0d295c9c231f" providerId="LiveId" clId="{69DDC8F8-F0E5-4E49-A245-23C9CFE4311F}" dt="2021-08-01T23:50:18.376" v="10325" actId="20577"/>
          <ac:spMkLst>
            <pc:docMk/>
            <pc:sldMk cId="2223375267" sldId="272"/>
            <ac:spMk id="3" creationId="{A0D108E6-5AF0-498A-8DDC-D29D2EDBAC02}"/>
          </ac:spMkLst>
        </pc:spChg>
      </pc:sldChg>
      <pc:sldChg chg="modSp new mod">
        <pc:chgData name="shemal rathnasuriya" userId="e8bb0d295c9c231f" providerId="LiveId" clId="{69DDC8F8-F0E5-4E49-A245-23C9CFE4311F}" dt="2021-07-25T16:35:11.995" v="4719" actId="255"/>
        <pc:sldMkLst>
          <pc:docMk/>
          <pc:sldMk cId="1408708893" sldId="273"/>
        </pc:sldMkLst>
        <pc:spChg chg="mod">
          <ac:chgData name="shemal rathnasuriya" userId="e8bb0d295c9c231f" providerId="LiveId" clId="{69DDC8F8-F0E5-4E49-A245-23C9CFE4311F}" dt="2021-07-25T16:35:01.957" v="4713" actId="255"/>
          <ac:spMkLst>
            <pc:docMk/>
            <pc:sldMk cId="1408708893" sldId="273"/>
            <ac:spMk id="2" creationId="{6EAC4F3D-9FB5-48A3-A516-D19D937AA0C6}"/>
          </ac:spMkLst>
        </pc:spChg>
        <pc:spChg chg="mod">
          <ac:chgData name="shemal rathnasuriya" userId="e8bb0d295c9c231f" providerId="LiveId" clId="{69DDC8F8-F0E5-4E49-A245-23C9CFE4311F}" dt="2021-07-25T16:35:11.995" v="4719" actId="255"/>
          <ac:spMkLst>
            <pc:docMk/>
            <pc:sldMk cId="1408708893" sldId="273"/>
            <ac:spMk id="3" creationId="{609EE2BC-9DCF-475A-ADCC-FF0B8FFD526C}"/>
          </ac:spMkLst>
        </pc:spChg>
      </pc:sldChg>
      <pc:sldChg chg="modSp new mod">
        <pc:chgData name="shemal rathnasuriya" userId="e8bb0d295c9c231f" providerId="LiveId" clId="{69DDC8F8-F0E5-4E49-A245-23C9CFE4311F}" dt="2021-08-01T18:38:34.189" v="5666" actId="12"/>
        <pc:sldMkLst>
          <pc:docMk/>
          <pc:sldMk cId="1872148240" sldId="274"/>
        </pc:sldMkLst>
        <pc:spChg chg="mod">
          <ac:chgData name="shemal rathnasuriya" userId="e8bb0d295c9c231f" providerId="LiveId" clId="{69DDC8F8-F0E5-4E49-A245-23C9CFE4311F}" dt="2021-08-01T18:24:24.053" v="4944" actId="255"/>
          <ac:spMkLst>
            <pc:docMk/>
            <pc:sldMk cId="1872148240" sldId="274"/>
            <ac:spMk id="2" creationId="{0899847E-38F6-47B1-A023-D1333F461B23}"/>
          </ac:spMkLst>
        </pc:spChg>
        <pc:spChg chg="mod">
          <ac:chgData name="shemal rathnasuriya" userId="e8bb0d295c9c231f" providerId="LiveId" clId="{69DDC8F8-F0E5-4E49-A245-23C9CFE4311F}" dt="2021-08-01T18:38:34.189" v="5666" actId="12"/>
          <ac:spMkLst>
            <pc:docMk/>
            <pc:sldMk cId="1872148240" sldId="274"/>
            <ac:spMk id="3" creationId="{0C235494-50E6-43B8-80F0-C684D3FF72D1}"/>
          </ac:spMkLst>
        </pc:spChg>
      </pc:sldChg>
      <pc:sldChg chg="addSp delSp modSp new mod">
        <pc:chgData name="shemal rathnasuriya" userId="e8bb0d295c9c231f" providerId="LiveId" clId="{69DDC8F8-F0E5-4E49-A245-23C9CFE4311F}" dt="2021-08-01T19:20:44.140" v="5706" actId="14100"/>
        <pc:sldMkLst>
          <pc:docMk/>
          <pc:sldMk cId="3984868616" sldId="275"/>
        </pc:sldMkLst>
        <pc:spChg chg="mod">
          <ac:chgData name="shemal rathnasuriya" userId="e8bb0d295c9c231f" providerId="LiveId" clId="{69DDC8F8-F0E5-4E49-A245-23C9CFE4311F}" dt="2021-08-01T19:19:41.826" v="5692" actId="255"/>
          <ac:spMkLst>
            <pc:docMk/>
            <pc:sldMk cId="3984868616" sldId="275"/>
            <ac:spMk id="2" creationId="{09D2676F-7F55-40B8-893F-3C22B79F4A19}"/>
          </ac:spMkLst>
        </pc:spChg>
        <pc:spChg chg="del">
          <ac:chgData name="shemal rathnasuriya" userId="e8bb0d295c9c231f" providerId="LiveId" clId="{69DDC8F8-F0E5-4E49-A245-23C9CFE4311F}" dt="2021-08-01T19:18:43.902" v="5675"/>
          <ac:spMkLst>
            <pc:docMk/>
            <pc:sldMk cId="3984868616" sldId="275"/>
            <ac:spMk id="3" creationId="{F8539BD6-438D-4E69-A842-BC1260CB2ED9}"/>
          </ac:spMkLst>
        </pc:spChg>
        <pc:spChg chg="add del mod">
          <ac:chgData name="shemal rathnasuriya" userId="e8bb0d295c9c231f" providerId="LiveId" clId="{69DDC8F8-F0E5-4E49-A245-23C9CFE4311F}" dt="2021-08-01T19:20:25.553" v="5702"/>
          <ac:spMkLst>
            <pc:docMk/>
            <pc:sldMk cId="3984868616" sldId="275"/>
            <ac:spMk id="9" creationId="{02FD8AFB-178B-469B-9E2E-33049AD35730}"/>
          </ac:spMkLst>
        </pc:spChg>
        <pc:picChg chg="add del mod ord">
          <ac:chgData name="shemal rathnasuriya" userId="e8bb0d295c9c231f" providerId="LiveId" clId="{69DDC8F8-F0E5-4E49-A245-23C9CFE4311F}" dt="2021-08-01T19:20:14.719" v="5700" actId="478"/>
          <ac:picMkLst>
            <pc:docMk/>
            <pc:sldMk cId="3984868616" sldId="275"/>
            <ac:picMk id="5" creationId="{8D33BEC4-CD54-487C-BD90-84483C3C1008}"/>
          </ac:picMkLst>
        </pc:picChg>
        <pc:picChg chg="add del mod">
          <ac:chgData name="shemal rathnasuriya" userId="e8bb0d295c9c231f" providerId="LiveId" clId="{69DDC8F8-F0E5-4E49-A245-23C9CFE4311F}" dt="2021-08-01T19:20:12.962" v="5699" actId="478"/>
          <ac:picMkLst>
            <pc:docMk/>
            <pc:sldMk cId="3984868616" sldId="275"/>
            <ac:picMk id="7" creationId="{89FD6C81-97A4-4598-A2BD-C012F9B21ACE}"/>
          </ac:picMkLst>
        </pc:picChg>
        <pc:picChg chg="add mod ord">
          <ac:chgData name="shemal rathnasuriya" userId="e8bb0d295c9c231f" providerId="LiveId" clId="{69DDC8F8-F0E5-4E49-A245-23C9CFE4311F}" dt="2021-08-01T19:20:44.140" v="5706" actId="14100"/>
          <ac:picMkLst>
            <pc:docMk/>
            <pc:sldMk cId="3984868616" sldId="275"/>
            <ac:picMk id="11" creationId="{08759934-6E06-4B0A-BE2F-2AB693848038}"/>
          </ac:picMkLst>
        </pc:picChg>
      </pc:sldChg>
      <pc:sldChg chg="modSp new add del mod ord">
        <pc:chgData name="shemal rathnasuriya" userId="e8bb0d295c9c231f" providerId="LiveId" clId="{69DDC8F8-F0E5-4E49-A245-23C9CFE4311F}" dt="2021-08-01T21:39:15.835" v="8282" actId="2696"/>
        <pc:sldMkLst>
          <pc:docMk/>
          <pc:sldMk cId="1662444500" sldId="276"/>
        </pc:sldMkLst>
        <pc:spChg chg="mod">
          <ac:chgData name="shemal rathnasuriya" userId="e8bb0d295c9c231f" providerId="LiveId" clId="{69DDC8F8-F0E5-4E49-A245-23C9CFE4311F}" dt="2021-08-01T20:27:47.865" v="6528" actId="255"/>
          <ac:spMkLst>
            <pc:docMk/>
            <pc:sldMk cId="1662444500" sldId="276"/>
            <ac:spMk id="2" creationId="{2EC00A5A-C1F6-41F3-A686-A4F00CECAC80}"/>
          </ac:spMkLst>
        </pc:spChg>
        <pc:spChg chg="mod">
          <ac:chgData name="shemal rathnasuriya" userId="e8bb0d295c9c231f" providerId="LiveId" clId="{69DDC8F8-F0E5-4E49-A245-23C9CFE4311F}" dt="2021-08-01T20:30:36.150" v="6615" actId="20577"/>
          <ac:spMkLst>
            <pc:docMk/>
            <pc:sldMk cId="1662444500" sldId="276"/>
            <ac:spMk id="3" creationId="{0B06629C-17DD-4891-8825-807E5175C8E0}"/>
          </ac:spMkLst>
        </pc:spChg>
      </pc:sldChg>
      <pc:sldChg chg="addSp delSp modSp new add del mod">
        <pc:chgData name="shemal rathnasuriya" userId="e8bb0d295c9c231f" providerId="LiveId" clId="{69DDC8F8-F0E5-4E49-A245-23C9CFE4311F}" dt="2021-08-01T21:39:19.812" v="8283" actId="2696"/>
        <pc:sldMkLst>
          <pc:docMk/>
          <pc:sldMk cId="2929169915" sldId="277"/>
        </pc:sldMkLst>
        <pc:picChg chg="add del mod">
          <ac:chgData name="shemal rathnasuriya" userId="e8bb0d295c9c231f" providerId="LiveId" clId="{69DDC8F8-F0E5-4E49-A245-23C9CFE4311F}" dt="2021-08-01T20:33:11.489" v="6616" actId="478"/>
          <ac:picMkLst>
            <pc:docMk/>
            <pc:sldMk cId="2929169915" sldId="277"/>
            <ac:picMk id="3" creationId="{16075993-BCEA-470D-9FF0-66D65F46FADB}"/>
          </ac:picMkLst>
        </pc:picChg>
        <pc:picChg chg="add del mod">
          <ac:chgData name="shemal rathnasuriya" userId="e8bb0d295c9c231f" providerId="LiveId" clId="{69DDC8F8-F0E5-4E49-A245-23C9CFE4311F}" dt="2021-08-01T20:33:13.063" v="6617" actId="478"/>
          <ac:picMkLst>
            <pc:docMk/>
            <pc:sldMk cId="2929169915" sldId="277"/>
            <ac:picMk id="5" creationId="{C24740D9-2E55-4AF3-9670-07A4FCF75F82}"/>
          </ac:picMkLst>
        </pc:picChg>
      </pc:sldChg>
      <pc:sldChg chg="modSp new del mod">
        <pc:chgData name="shemal rathnasuriya" userId="e8bb0d295c9c231f" providerId="LiveId" clId="{69DDC8F8-F0E5-4E49-A245-23C9CFE4311F}" dt="2021-08-01T21:39:26.187" v="8284" actId="2696"/>
        <pc:sldMkLst>
          <pc:docMk/>
          <pc:sldMk cId="1346530345" sldId="278"/>
        </pc:sldMkLst>
        <pc:spChg chg="mod">
          <ac:chgData name="shemal rathnasuriya" userId="e8bb0d295c9c231f" providerId="LiveId" clId="{69DDC8F8-F0E5-4E49-A245-23C9CFE4311F}" dt="2021-08-01T20:49:09.339" v="6648" actId="255"/>
          <ac:spMkLst>
            <pc:docMk/>
            <pc:sldMk cId="1346530345" sldId="278"/>
            <ac:spMk id="2" creationId="{C934326F-6480-4E26-8CBB-6449CC094D2D}"/>
          </ac:spMkLst>
        </pc:spChg>
        <pc:spChg chg="mod">
          <ac:chgData name="shemal rathnasuriya" userId="e8bb0d295c9c231f" providerId="LiveId" clId="{69DDC8F8-F0E5-4E49-A245-23C9CFE4311F}" dt="2021-08-01T20:50:20.930" v="6717" actId="20577"/>
          <ac:spMkLst>
            <pc:docMk/>
            <pc:sldMk cId="1346530345" sldId="278"/>
            <ac:spMk id="3" creationId="{F5835261-0D33-471F-9643-3C15465E2E0A}"/>
          </ac:spMkLst>
        </pc:spChg>
      </pc:sldChg>
      <pc:sldChg chg="modSp new mod">
        <pc:chgData name="shemal rathnasuriya" userId="e8bb0d295c9c231f" providerId="LiveId" clId="{69DDC8F8-F0E5-4E49-A245-23C9CFE4311F}" dt="2021-08-01T21:55:46.072" v="8358" actId="255"/>
        <pc:sldMkLst>
          <pc:docMk/>
          <pc:sldMk cId="3780670187" sldId="279"/>
        </pc:sldMkLst>
        <pc:spChg chg="mod">
          <ac:chgData name="shemal rathnasuriya" userId="e8bb0d295c9c231f" providerId="LiveId" clId="{69DDC8F8-F0E5-4E49-A245-23C9CFE4311F}" dt="2021-08-01T21:55:46.072" v="8358" actId="255"/>
          <ac:spMkLst>
            <pc:docMk/>
            <pc:sldMk cId="3780670187" sldId="279"/>
            <ac:spMk id="2" creationId="{4A9987AA-278A-4A8F-A819-938BB73B3032}"/>
          </ac:spMkLst>
        </pc:spChg>
        <pc:spChg chg="mod">
          <ac:chgData name="shemal rathnasuriya" userId="e8bb0d295c9c231f" providerId="LiveId" clId="{69DDC8F8-F0E5-4E49-A245-23C9CFE4311F}" dt="2021-08-01T21:34:18.413" v="8246" actId="20577"/>
          <ac:spMkLst>
            <pc:docMk/>
            <pc:sldMk cId="3780670187" sldId="279"/>
            <ac:spMk id="3" creationId="{7B81DDEC-0864-4BA0-A677-C7CAEADD1774}"/>
          </ac:spMkLst>
        </pc:spChg>
      </pc:sldChg>
      <pc:sldChg chg="addSp modSp new mod">
        <pc:chgData name="shemal rathnasuriya" userId="e8bb0d295c9c231f" providerId="LiveId" clId="{69DDC8F8-F0E5-4E49-A245-23C9CFE4311F}" dt="2021-08-01T21:14:04.696" v="7488" actId="1076"/>
        <pc:sldMkLst>
          <pc:docMk/>
          <pc:sldMk cId="1048305896" sldId="280"/>
        </pc:sldMkLst>
        <pc:picChg chg="add mod">
          <ac:chgData name="shemal rathnasuriya" userId="e8bb0d295c9c231f" providerId="LiveId" clId="{69DDC8F8-F0E5-4E49-A245-23C9CFE4311F}" dt="2021-08-01T21:14:04.696" v="7488" actId="1076"/>
          <ac:picMkLst>
            <pc:docMk/>
            <pc:sldMk cId="1048305896" sldId="280"/>
            <ac:picMk id="3" creationId="{EADDCFCE-E91D-44A0-968B-0AA47E5FCD81}"/>
          </ac:picMkLst>
        </pc:picChg>
      </pc:sldChg>
      <pc:sldChg chg="modSp new mod">
        <pc:chgData name="shemal rathnasuriya" userId="e8bb0d295c9c231f" providerId="LiveId" clId="{69DDC8F8-F0E5-4E49-A245-23C9CFE4311F}" dt="2021-08-01T22:06:09.995" v="9069" actId="20577"/>
        <pc:sldMkLst>
          <pc:docMk/>
          <pc:sldMk cId="3568249634" sldId="281"/>
        </pc:sldMkLst>
        <pc:spChg chg="mod">
          <ac:chgData name="shemal rathnasuriya" userId="e8bb0d295c9c231f" providerId="LiveId" clId="{69DDC8F8-F0E5-4E49-A245-23C9CFE4311F}" dt="2021-08-01T21:55:22.091" v="8355" actId="20577"/>
          <ac:spMkLst>
            <pc:docMk/>
            <pc:sldMk cId="3568249634" sldId="281"/>
            <ac:spMk id="2" creationId="{E3C2AC19-F433-403D-BA46-7921FB54AFEC}"/>
          </ac:spMkLst>
        </pc:spChg>
        <pc:spChg chg="mod">
          <ac:chgData name="shemal rathnasuriya" userId="e8bb0d295c9c231f" providerId="LiveId" clId="{69DDC8F8-F0E5-4E49-A245-23C9CFE4311F}" dt="2021-08-01T22:06:09.995" v="9069" actId="20577"/>
          <ac:spMkLst>
            <pc:docMk/>
            <pc:sldMk cId="3568249634" sldId="281"/>
            <ac:spMk id="3" creationId="{1C6AAA85-2518-4E47-AA00-3D563923E5F7}"/>
          </ac:spMkLst>
        </pc:spChg>
      </pc:sldChg>
      <pc:sldChg chg="addSp modSp new mod">
        <pc:chgData name="shemal rathnasuriya" userId="e8bb0d295c9c231f" providerId="LiveId" clId="{69DDC8F8-F0E5-4E49-A245-23C9CFE4311F}" dt="2021-08-01T21:38:30.191" v="8269" actId="14100"/>
        <pc:sldMkLst>
          <pc:docMk/>
          <pc:sldMk cId="196522739" sldId="282"/>
        </pc:sldMkLst>
        <pc:picChg chg="add mod">
          <ac:chgData name="shemal rathnasuriya" userId="e8bb0d295c9c231f" providerId="LiveId" clId="{69DDC8F8-F0E5-4E49-A245-23C9CFE4311F}" dt="2021-08-01T21:37:25.121" v="8252" actId="14100"/>
          <ac:picMkLst>
            <pc:docMk/>
            <pc:sldMk cId="196522739" sldId="282"/>
            <ac:picMk id="3" creationId="{DB3AEBB8-E383-4E3A-991C-EB337421654F}"/>
          </ac:picMkLst>
        </pc:picChg>
        <pc:picChg chg="add mod">
          <ac:chgData name="shemal rathnasuriya" userId="e8bb0d295c9c231f" providerId="LiveId" clId="{69DDC8F8-F0E5-4E49-A245-23C9CFE4311F}" dt="2021-08-01T21:38:02.802" v="8262" actId="1076"/>
          <ac:picMkLst>
            <pc:docMk/>
            <pc:sldMk cId="196522739" sldId="282"/>
            <ac:picMk id="5" creationId="{4258DB4C-BF38-48B5-A89F-0D04E0A1BAAE}"/>
          </ac:picMkLst>
        </pc:picChg>
        <pc:picChg chg="add mod">
          <ac:chgData name="shemal rathnasuriya" userId="e8bb0d295c9c231f" providerId="LiveId" clId="{69DDC8F8-F0E5-4E49-A245-23C9CFE4311F}" dt="2021-08-01T21:38:10.794" v="8264" actId="14100"/>
          <ac:picMkLst>
            <pc:docMk/>
            <pc:sldMk cId="196522739" sldId="282"/>
            <ac:picMk id="7" creationId="{EFFB96D1-3A35-45ED-90A6-87D71BED6509}"/>
          </ac:picMkLst>
        </pc:picChg>
        <pc:picChg chg="add mod">
          <ac:chgData name="shemal rathnasuriya" userId="e8bb0d295c9c231f" providerId="LiveId" clId="{69DDC8F8-F0E5-4E49-A245-23C9CFE4311F}" dt="2021-08-01T21:38:30.191" v="8269" actId="14100"/>
          <ac:picMkLst>
            <pc:docMk/>
            <pc:sldMk cId="196522739" sldId="282"/>
            <ac:picMk id="9" creationId="{53775315-BA13-43C2-A3AA-4D594B482792}"/>
          </ac:picMkLst>
        </pc:picChg>
      </pc:sldChg>
      <pc:sldChg chg="addSp delSp modSp new mod">
        <pc:chgData name="shemal rathnasuriya" userId="e8bb0d295c9c231f" providerId="LiveId" clId="{69DDC8F8-F0E5-4E49-A245-23C9CFE4311F}" dt="2021-08-01T22:38:27.438" v="9655" actId="14100"/>
        <pc:sldMkLst>
          <pc:docMk/>
          <pc:sldMk cId="1316560020" sldId="283"/>
        </pc:sldMkLst>
        <pc:spChg chg="mod">
          <ac:chgData name="shemal rathnasuriya" userId="e8bb0d295c9c231f" providerId="LiveId" clId="{69DDC8F8-F0E5-4E49-A245-23C9CFE4311F}" dt="2021-08-01T22:27:38.230" v="9418" actId="255"/>
          <ac:spMkLst>
            <pc:docMk/>
            <pc:sldMk cId="1316560020" sldId="283"/>
            <ac:spMk id="2" creationId="{8850C926-D99F-4E09-A943-8324D758F127}"/>
          </ac:spMkLst>
        </pc:spChg>
        <pc:spChg chg="mod">
          <ac:chgData name="shemal rathnasuriya" userId="e8bb0d295c9c231f" providerId="LiveId" clId="{69DDC8F8-F0E5-4E49-A245-23C9CFE4311F}" dt="2021-08-01T22:36:04.900" v="9646" actId="20577"/>
          <ac:spMkLst>
            <pc:docMk/>
            <pc:sldMk cId="1316560020" sldId="283"/>
            <ac:spMk id="3" creationId="{8748903B-0695-4B53-9EC1-422F0E9D5B2A}"/>
          </ac:spMkLst>
        </pc:spChg>
        <pc:picChg chg="add del mod">
          <ac:chgData name="shemal rathnasuriya" userId="e8bb0d295c9c231f" providerId="LiveId" clId="{69DDC8F8-F0E5-4E49-A245-23C9CFE4311F}" dt="2021-08-01T22:33:01.841" v="9633" actId="478"/>
          <ac:picMkLst>
            <pc:docMk/>
            <pc:sldMk cId="1316560020" sldId="283"/>
            <ac:picMk id="5" creationId="{AF2BE28F-8098-432C-ACFE-1FD0E057F37F}"/>
          </ac:picMkLst>
        </pc:picChg>
        <pc:picChg chg="add del mod">
          <ac:chgData name="shemal rathnasuriya" userId="e8bb0d295c9c231f" providerId="LiveId" clId="{69DDC8F8-F0E5-4E49-A245-23C9CFE4311F}" dt="2021-08-01T22:34:45.810" v="9640" actId="478"/>
          <ac:picMkLst>
            <pc:docMk/>
            <pc:sldMk cId="1316560020" sldId="283"/>
            <ac:picMk id="7" creationId="{9D548100-3133-4865-B83B-989FE5C05B2A}"/>
          </ac:picMkLst>
        </pc:picChg>
        <pc:picChg chg="add del mod">
          <ac:chgData name="shemal rathnasuriya" userId="e8bb0d295c9c231f" providerId="LiveId" clId="{69DDC8F8-F0E5-4E49-A245-23C9CFE4311F}" dt="2021-08-01T22:36:22.048" v="9649" actId="478"/>
          <ac:picMkLst>
            <pc:docMk/>
            <pc:sldMk cId="1316560020" sldId="283"/>
            <ac:picMk id="9" creationId="{CBB2A06A-89EA-4AD6-BC68-2BC70868ACA5}"/>
          </ac:picMkLst>
        </pc:picChg>
        <pc:picChg chg="add mod">
          <ac:chgData name="shemal rathnasuriya" userId="e8bb0d295c9c231f" providerId="LiveId" clId="{69DDC8F8-F0E5-4E49-A245-23C9CFE4311F}" dt="2021-08-01T22:38:27.438" v="9655" actId="14100"/>
          <ac:picMkLst>
            <pc:docMk/>
            <pc:sldMk cId="1316560020" sldId="283"/>
            <ac:picMk id="11" creationId="{FF91D9C2-5A9E-4AF4-80AE-D72C2BDE8E13}"/>
          </ac:picMkLst>
        </pc:picChg>
      </pc:sldChg>
      <pc:sldChg chg="new del">
        <pc:chgData name="shemal rathnasuriya" userId="e8bb0d295c9c231f" providerId="LiveId" clId="{69DDC8F8-F0E5-4E49-A245-23C9CFE4311F}" dt="2021-08-01T22:09:03.691" v="9071" actId="680"/>
        <pc:sldMkLst>
          <pc:docMk/>
          <pc:sldMk cId="594484349" sldId="284"/>
        </pc:sldMkLst>
      </pc:sldChg>
      <pc:sldChg chg="addSp delSp modSp new mod">
        <pc:chgData name="shemal rathnasuriya" userId="e8bb0d295c9c231f" providerId="LiveId" clId="{69DDC8F8-F0E5-4E49-A245-23C9CFE4311F}" dt="2021-08-01T22:10:11.282" v="9089" actId="1076"/>
        <pc:sldMkLst>
          <pc:docMk/>
          <pc:sldMk cId="3458821628" sldId="284"/>
        </pc:sldMkLst>
        <pc:picChg chg="add del mod">
          <ac:chgData name="shemal rathnasuriya" userId="e8bb0d295c9c231f" providerId="LiveId" clId="{69DDC8F8-F0E5-4E49-A245-23C9CFE4311F}" dt="2021-08-01T22:09:34.992" v="9078" actId="478"/>
          <ac:picMkLst>
            <pc:docMk/>
            <pc:sldMk cId="3458821628" sldId="284"/>
            <ac:picMk id="3" creationId="{BD57E31F-6FB6-471F-BA14-B6BC3DDDB9F8}"/>
          </ac:picMkLst>
        </pc:picChg>
        <pc:picChg chg="add mod">
          <ac:chgData name="shemal rathnasuriya" userId="e8bb0d295c9c231f" providerId="LiveId" clId="{69DDC8F8-F0E5-4E49-A245-23C9CFE4311F}" dt="2021-08-01T22:09:53.686" v="9083" actId="14100"/>
          <ac:picMkLst>
            <pc:docMk/>
            <pc:sldMk cId="3458821628" sldId="284"/>
            <ac:picMk id="5" creationId="{21B4F833-B8FC-4C62-B34E-3B7962B5D1DA}"/>
          </ac:picMkLst>
        </pc:picChg>
        <pc:picChg chg="add mod">
          <ac:chgData name="shemal rathnasuriya" userId="e8bb0d295c9c231f" providerId="LiveId" clId="{69DDC8F8-F0E5-4E49-A245-23C9CFE4311F}" dt="2021-08-01T22:10:11.282" v="9089" actId="1076"/>
          <ac:picMkLst>
            <pc:docMk/>
            <pc:sldMk cId="3458821628" sldId="284"/>
            <ac:picMk id="7" creationId="{537F4B77-9369-44AB-B448-474ECFB43A7B}"/>
          </ac:picMkLst>
        </pc:picChg>
      </pc:sldChg>
      <pc:sldChg chg="addSp modSp new mod">
        <pc:chgData name="shemal rathnasuriya" userId="e8bb0d295c9c231f" providerId="LiveId" clId="{69DDC8F8-F0E5-4E49-A245-23C9CFE4311F}" dt="2021-08-01T22:23:12.780" v="9341" actId="14100"/>
        <pc:sldMkLst>
          <pc:docMk/>
          <pc:sldMk cId="2915278377" sldId="285"/>
        </pc:sldMkLst>
        <pc:spChg chg="mod">
          <ac:chgData name="shemal rathnasuriya" userId="e8bb0d295c9c231f" providerId="LiveId" clId="{69DDC8F8-F0E5-4E49-A245-23C9CFE4311F}" dt="2021-08-01T22:14:34.960" v="9092" actId="255"/>
          <ac:spMkLst>
            <pc:docMk/>
            <pc:sldMk cId="2915278377" sldId="285"/>
            <ac:spMk id="2" creationId="{9B1F3E75-D1BC-4DD0-97BF-604D45FCD7B1}"/>
          </ac:spMkLst>
        </pc:spChg>
        <pc:spChg chg="mod">
          <ac:chgData name="shemal rathnasuriya" userId="e8bb0d295c9c231f" providerId="LiveId" clId="{69DDC8F8-F0E5-4E49-A245-23C9CFE4311F}" dt="2021-08-01T22:22:50.560" v="9337" actId="20577"/>
          <ac:spMkLst>
            <pc:docMk/>
            <pc:sldMk cId="2915278377" sldId="285"/>
            <ac:spMk id="3" creationId="{C76850EB-3DD9-48BE-81B8-59BB7F8D5EE2}"/>
          </ac:spMkLst>
        </pc:spChg>
        <pc:picChg chg="add mod">
          <ac:chgData name="shemal rathnasuriya" userId="e8bb0d295c9c231f" providerId="LiveId" clId="{69DDC8F8-F0E5-4E49-A245-23C9CFE4311F}" dt="2021-08-01T22:23:12.780" v="9341" actId="14100"/>
          <ac:picMkLst>
            <pc:docMk/>
            <pc:sldMk cId="2915278377" sldId="285"/>
            <ac:picMk id="5" creationId="{14A13A29-51A3-4A86-907B-56C5C217323A}"/>
          </ac:picMkLst>
        </pc:picChg>
      </pc:sldChg>
      <pc:sldChg chg="addSp delSp modSp new mod">
        <pc:chgData name="shemal rathnasuriya" userId="e8bb0d295c9c231f" providerId="LiveId" clId="{69DDC8F8-F0E5-4E49-A245-23C9CFE4311F}" dt="2021-08-01T22:54:58.515" v="9943" actId="14734"/>
        <pc:sldMkLst>
          <pc:docMk/>
          <pc:sldMk cId="3158724016" sldId="286"/>
        </pc:sldMkLst>
        <pc:spChg chg="mod">
          <ac:chgData name="shemal rathnasuriya" userId="e8bb0d295c9c231f" providerId="LiveId" clId="{69DDC8F8-F0E5-4E49-A245-23C9CFE4311F}" dt="2021-08-01T22:46:24.363" v="9702" actId="255"/>
          <ac:spMkLst>
            <pc:docMk/>
            <pc:sldMk cId="3158724016" sldId="286"/>
            <ac:spMk id="2" creationId="{873EE4D1-846D-4C9B-BE7B-DAD51AA6CA89}"/>
          </ac:spMkLst>
        </pc:spChg>
        <pc:spChg chg="add del">
          <ac:chgData name="shemal rathnasuriya" userId="e8bb0d295c9c231f" providerId="LiveId" clId="{69DDC8F8-F0E5-4E49-A245-23C9CFE4311F}" dt="2021-08-01T22:50:37.482" v="9742" actId="3680"/>
          <ac:spMkLst>
            <pc:docMk/>
            <pc:sldMk cId="3158724016" sldId="286"/>
            <ac:spMk id="3" creationId="{F59610CA-246A-4C3C-A994-D2779E71D18D}"/>
          </ac:spMkLst>
        </pc:spChg>
        <pc:graphicFrameChg chg="add del mod ord modGraphic">
          <ac:chgData name="shemal rathnasuriya" userId="e8bb0d295c9c231f" providerId="LiveId" clId="{69DDC8F8-F0E5-4E49-A245-23C9CFE4311F}" dt="2021-08-01T22:50:23.780" v="9741" actId="3680"/>
          <ac:graphicFrameMkLst>
            <pc:docMk/>
            <pc:sldMk cId="3158724016" sldId="286"/>
            <ac:graphicFrameMk id="4" creationId="{0B19716B-0F11-42BF-B0D8-03F1D298EAFC}"/>
          </ac:graphicFrameMkLst>
        </pc:graphicFrameChg>
        <pc:graphicFrameChg chg="add mod ord modGraphic">
          <ac:chgData name="shemal rathnasuriya" userId="e8bb0d295c9c231f" providerId="LiveId" clId="{69DDC8F8-F0E5-4E49-A245-23C9CFE4311F}" dt="2021-08-01T22:54:58.515" v="9943" actId="14734"/>
          <ac:graphicFrameMkLst>
            <pc:docMk/>
            <pc:sldMk cId="3158724016" sldId="286"/>
            <ac:graphicFrameMk id="5" creationId="{2804194A-05CE-4C76-B800-CDE9D9EB6E92}"/>
          </ac:graphicFrameMkLst>
        </pc:graphicFrameChg>
      </pc:sldChg>
      <pc:sldChg chg="addSp modSp new mod">
        <pc:chgData name="shemal rathnasuriya" userId="e8bb0d295c9c231f" providerId="LiveId" clId="{69DDC8F8-F0E5-4E49-A245-23C9CFE4311F}" dt="2021-08-01T22:56:09.230" v="9949" actId="14734"/>
        <pc:sldMkLst>
          <pc:docMk/>
          <pc:sldMk cId="1323836709" sldId="287"/>
        </pc:sldMkLst>
        <pc:graphicFrameChg chg="add mod modGraphic">
          <ac:chgData name="shemal rathnasuriya" userId="e8bb0d295c9c231f" providerId="LiveId" clId="{69DDC8F8-F0E5-4E49-A245-23C9CFE4311F}" dt="2021-08-01T22:56:09.230" v="9949" actId="14734"/>
          <ac:graphicFrameMkLst>
            <pc:docMk/>
            <pc:sldMk cId="1323836709" sldId="287"/>
            <ac:graphicFrameMk id="2" creationId="{6F32F017-7ADA-4AE8-A927-2A2E656E3F0E}"/>
          </ac:graphicFrameMkLst>
        </pc:graphicFrameChg>
      </pc:sldChg>
      <pc:sldChg chg="modSp new mod">
        <pc:chgData name="shemal rathnasuriya" userId="e8bb0d295c9c231f" providerId="LiveId" clId="{69DDC8F8-F0E5-4E49-A245-23C9CFE4311F}" dt="2021-08-01T23:09:01.865" v="10121" actId="20577"/>
        <pc:sldMkLst>
          <pc:docMk/>
          <pc:sldMk cId="1550630764" sldId="288"/>
        </pc:sldMkLst>
        <pc:spChg chg="mod">
          <ac:chgData name="shemal rathnasuriya" userId="e8bb0d295c9c231f" providerId="LiveId" clId="{69DDC8F8-F0E5-4E49-A245-23C9CFE4311F}" dt="2021-08-01T23:06:05.041" v="10014" actId="255"/>
          <ac:spMkLst>
            <pc:docMk/>
            <pc:sldMk cId="1550630764" sldId="288"/>
            <ac:spMk id="2" creationId="{EC35F4D5-8D6A-4782-BFB3-FE34EE087DD3}"/>
          </ac:spMkLst>
        </pc:spChg>
        <pc:spChg chg="mod">
          <ac:chgData name="shemal rathnasuriya" userId="e8bb0d295c9c231f" providerId="LiveId" clId="{69DDC8F8-F0E5-4E49-A245-23C9CFE4311F}" dt="2021-08-01T23:09:01.865" v="10121" actId="20577"/>
          <ac:spMkLst>
            <pc:docMk/>
            <pc:sldMk cId="1550630764" sldId="288"/>
            <ac:spMk id="3" creationId="{3B1FB56B-3285-495B-87D3-B69A92C7F263}"/>
          </ac:spMkLst>
        </pc:spChg>
      </pc:sldChg>
      <pc:sldChg chg="modSp new mod">
        <pc:chgData name="shemal rathnasuriya" userId="e8bb0d295c9c231f" providerId="LiveId" clId="{69DDC8F8-F0E5-4E49-A245-23C9CFE4311F}" dt="2021-08-02T00:04:43.255" v="10372" actId="20577"/>
        <pc:sldMkLst>
          <pc:docMk/>
          <pc:sldMk cId="449676743" sldId="289"/>
        </pc:sldMkLst>
        <pc:spChg chg="mod">
          <ac:chgData name="shemal rathnasuriya" userId="e8bb0d295c9c231f" providerId="LiveId" clId="{69DDC8F8-F0E5-4E49-A245-23C9CFE4311F}" dt="2021-08-01T23:34:50.437" v="10260" actId="255"/>
          <ac:spMkLst>
            <pc:docMk/>
            <pc:sldMk cId="449676743" sldId="289"/>
            <ac:spMk id="2" creationId="{ABCBFA45-7663-406D-945A-EEB8E3D56CDE}"/>
          </ac:spMkLst>
        </pc:spChg>
        <pc:spChg chg="mod">
          <ac:chgData name="shemal rathnasuriya" userId="e8bb0d295c9c231f" providerId="LiveId" clId="{69DDC8F8-F0E5-4E49-A245-23C9CFE4311F}" dt="2021-08-02T00:04:43.255" v="10372" actId="20577"/>
          <ac:spMkLst>
            <pc:docMk/>
            <pc:sldMk cId="449676743" sldId="289"/>
            <ac:spMk id="3" creationId="{66991791-60D4-4D71-AB36-3DB5F7BBCF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7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9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6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CFCDFD-B4CF-A241-8D71-E814B10BEAF4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0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1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ify.com/low-code-dev-platform/" TargetMode="External"/><Relationship Id="rId3" Type="http://schemas.openxmlformats.org/officeDocument/2006/relationships/hyperlink" Target="https://www.researchgate.net/publication/344842798_Supporting_the_understanding_and_comparison_of_low-code_development_platforms" TargetMode="External"/><Relationship Id="rId7" Type="http://schemas.openxmlformats.org/officeDocument/2006/relationships/hyperlink" Target="https://www.zoho.com/creator/decode/low-code-vs-traditional-development/" TargetMode="External"/><Relationship Id="rId2" Type="http://schemas.openxmlformats.org/officeDocument/2006/relationships/hyperlink" Target="https://arxiv.org/pdf/2107.0748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elkiwi.com/blog/traditional-coding-vs-no-codelow-code-development/" TargetMode="External"/><Relationship Id="rId5" Type="http://schemas.openxmlformats.org/officeDocument/2006/relationships/hyperlink" Target="https://www.youtube.com/watch?v=JwM9NrePPMc" TargetMode="External"/><Relationship Id="rId4" Type="http://schemas.openxmlformats.org/officeDocument/2006/relationships/hyperlink" Target="https://www.youtube.com/watch?v=jaRCENYBuYo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855E-0230-4A0D-88BC-F17A92B33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Low-Code/No-Code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3AE8-080D-4476-8711-56603A55F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Ravishka Rathnasuriya</a:t>
            </a:r>
            <a:b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PhD Student </a:t>
            </a:r>
          </a:p>
        </p:txBody>
      </p:sp>
    </p:spTree>
    <p:extLst>
      <p:ext uri="{BB962C8B-B14F-4D97-AF65-F5344CB8AC3E}">
        <p14:creationId xmlns:p14="http://schemas.microsoft.com/office/powerpoint/2010/main" val="17690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DCFCE-E91D-44A0-968B-0AA47E5F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52" y="598415"/>
            <a:ext cx="792567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0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87AA-278A-4A8F-A819-938BB73B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Behind LCD/NCD contd.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DDEC-0864-4BA0-A677-C7CAEADD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Node.js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Node-RED is a low-code programming for event-driven applications built on Node.js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 source development tool that helps to develop quality Node.js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applications.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Design model and roles : Define data entities and role-based access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Amplication’s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CLI, and it will auto-generate you database, an Admin UI, and API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Deploy you appl in one click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Sync your app with GitHub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Access your app: Auto-generated admin UI based on the data model schema enables to access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with ease.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Connect your code using REST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AEBB8-E383-4E3A-991C-EB337421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2059" cy="3338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8DB4C-BF38-48B5-A89F-0D04E0A1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568" y="58723"/>
            <a:ext cx="6019800" cy="3280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B96D1-3A35-45ED-90A6-87D71BED6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9184"/>
            <a:ext cx="4932727" cy="2789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775315-BA13-43C2-A3AA-4D594B482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236" y="3429000"/>
            <a:ext cx="4932727" cy="28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AC19-F433-403D-BA46-7921FB54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Behind LCD/NCD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AA85-2518-4E47-AA00-3D563923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11548" cy="4023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: Unified analytics engine for large-scale data 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Factory: A fully managed, serverless data integration service. Accelerate data transformation with code-free data flows. Managed Apache Spark service take care of code generation and maintenance.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Easy-to-use: Rehost SQL Server Integration Services (SSIS) in a few clicks and build ELT and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ELT pipelines code-free, with built-in-Git and CI/CD support.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 Enjoy a pay-as-you-go, fully managed serverless cloud service that scale on demand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Powerful: Ingest all your premises, and software as a service (SaaS) data with more than 90 built-in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connectors.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4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B4F833-B8FC-4C62-B34E-3B7962B5D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33742"/>
            <a:ext cx="5953125" cy="354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F4B77-9369-44AB-B448-474ECFB4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38" y="427839"/>
            <a:ext cx="5018146" cy="40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3E75-D1BC-4DD0-97BF-604D45FC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Behind LCD/NCD contd.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50EB-3DD9-48BE-81B8-59BB7F8D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scripting : In web development that involves employing scripts on a web server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produces a response customized for each user’s request. Allow user to create website with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zero code.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Plugins: Infinite combinations, infinite possibility.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Ecommerce: Turn your site into a store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marketing: Rely on built-in SEO tools, Mailchimp, Google Analytics integrations.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3A29-51A3-4A86-907B-56C5C217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6" y="4026717"/>
            <a:ext cx="6560191" cy="28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7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C926-D99F-4E09-A943-8324D758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Behind LCD/NCD contd.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903B-0695-4B53-9EC1-422F0E9D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(Simple Object Access Protocol) : Messaging protocol specification for exchanging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structured information in implementation of web services.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Bonita: Open Source digital process automation platform. Use model-driven Bonita Studio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drag-and-drop visual process design to define fundamental business logic.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connectors and REST APIs to integrate with you enterprise technology stack.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91D9C2-5A9E-4AF4-80AE-D72C2BDE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3428999"/>
            <a:ext cx="8149144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54B5-7950-4B1C-9E26-88EF2B2E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Applications developed.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921C-6701-499B-8776-5834A5AB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232FE-6323-4287-B07E-03A0203E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737360"/>
            <a:ext cx="6194680" cy="44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3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FA45-7663-406D-945A-EEB8E3D5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Kinds of Supported Applications: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1791-60D4-4D71-AB36-3DB5F7BB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Event Monitoring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Automation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Process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Escalation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Management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7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B23A-D9B9-4EDA-91D2-93523233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6F50-4698-4B55-A554-3BCF47A1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70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study and use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IT cost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and ready-to-use units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Newbie friendly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system quality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integration and expansion capability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efforts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experience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IT governance </a:t>
            </a:r>
          </a:p>
        </p:txBody>
      </p:sp>
    </p:spTree>
    <p:extLst>
      <p:ext uri="{BB962C8B-B14F-4D97-AF65-F5344CB8AC3E}">
        <p14:creationId xmlns:p14="http://schemas.microsoft.com/office/powerpoint/2010/main" val="45832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3175-4FC3-4E62-936B-E79F54E4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Low-Code/No-Code (LCD/NCD)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0A8-FD37-498D-941E-1EEC1124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Low-Code: Creating software with small amount of code by reducing the amount of traditional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hand coding. 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No-Code: Create software using graphical user interfaces and configuration instead of traditional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computer programming. Closely related to Low-Code development platforms.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definitions: Visual Programming, Drag-and-drop. Graphical User Interface, What you see 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what you get.</a:t>
            </a:r>
          </a:p>
        </p:txBody>
      </p:sp>
    </p:spTree>
    <p:extLst>
      <p:ext uri="{BB962C8B-B14F-4D97-AF65-F5344CB8AC3E}">
        <p14:creationId xmlns:p14="http://schemas.microsoft.com/office/powerpoint/2010/main" val="1369706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0DCA-411A-4592-956D-A8E06789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03" y="227880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7D76-1D7E-4A17-9415-FA476725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3299"/>
            <a:ext cx="10058400" cy="45720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learning curve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customization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loading and publishing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powerful than programming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issues still need coding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access to source code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for experience developers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lock-in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of maintenance and debugging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basic programming knowledge </a:t>
            </a:r>
          </a:p>
        </p:txBody>
      </p:sp>
    </p:spTree>
    <p:extLst>
      <p:ext uri="{BB962C8B-B14F-4D97-AF65-F5344CB8AC3E}">
        <p14:creationId xmlns:p14="http://schemas.microsoft.com/office/powerpoint/2010/main" val="387028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1DF8-1B99-49F9-85F4-731F4FE0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that a LCD/NCD platform can Offer and their features[2]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519-E906-455C-B26D-7F98A78C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446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Interface: Represents provided functionalities available in frontend.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Drag-and-drop tools, forms, point and click approach, pre-built dashboards, built-in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Interoperability support with external services and data sources: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possibility of interacting with external services. (Dropbox, Zapier, Office 365)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Interoperability with external services, connection with data sources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Support: Security aspects like authentication mechanisms, adopted security protocols.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Application, Platform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Development Support: Collaboration models.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on-line, off-line collaborations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Support: Enable to reuse already developed artifacts.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Built-in workflows, Pre-built forms/ reports, pre-built dashboards.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1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1A92-8337-4A79-BD86-F917CA5E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and Features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75DC-8B01-4C78-B24B-B412AC26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Support: Scale up applications according to different dimensions.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Scalability on number of users, data traffic, data storage.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Specification Mechanisms: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Specify the business logic of the application modeled.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Business rule engine, graphical workflow editor, AI enabled business logic, API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Build Mechanisms: Ways the application is built.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Code-generation, models at run-time.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Support: Deploying the modeled application.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Deployment on cloud, local infrastructures. </a:t>
            </a:r>
          </a:p>
        </p:txBody>
      </p:sp>
    </p:spTree>
    <p:extLst>
      <p:ext uri="{BB962C8B-B14F-4D97-AF65-F5344CB8AC3E}">
        <p14:creationId xmlns:p14="http://schemas.microsoft.com/office/powerpoint/2010/main" val="2642145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7DAB-83AB-4413-AE7E-6EB3DE6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08E6-5AF0-498A-8DDC-D29D2EDB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arxiv.org/pdf/2107.07482.pdf"/>
              </a:rPr>
              <a:t>https://arxiv.org/pdf/2107.07482.pdf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https://www.researchgate.net/publication/344842798_Supporting_the_understanding_and_comparison_of_low-code_development_platforms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.youtube.com/watch?v=jarcenybuyo"/>
              </a:rPr>
              <a:t>https://www.youtube.com/watch?v=jaRCENYBuYo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https://www.youtube.com/watch?v=jwm9nreppmc"/>
              </a:rPr>
              <a:t>https://www.youtube.com/watch?v=JwM9NrePPMc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https://steelkiwi.com/blog/traditional-coding-vs-no-codelow-code-development/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https://www.zoho.com/creator/decode/low-code-vs-traditional-development/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https://stackify.com/low-code-dev-platform/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7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4F3D-9FB5-48A3-A516-D19D937A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E2BC-9DCF-475A-ADCC-FF0B8FFD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Wei Yang </a:t>
            </a:r>
          </a:p>
        </p:txBody>
      </p:sp>
    </p:spTree>
    <p:extLst>
      <p:ext uri="{BB962C8B-B14F-4D97-AF65-F5344CB8AC3E}">
        <p14:creationId xmlns:p14="http://schemas.microsoft.com/office/powerpoint/2010/main" val="14087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847E-38F6-47B1-A023-D1333F46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Low-Code/No-Code Development is Getting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5494-50E6-43B8-80F0-C684D3FF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company Gartner says that by 2021, the demand for information systems will increase five times faster than the ability to provide them by IT departments.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employees are not growing at a sufficient pace.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Recruiting software engineers has become increasingly difficult as demand is high and supply is low.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50 percent of medium to large enterprises will have adopted to these application platforms by 2023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no programming knowledge can easily adopt to these platforms to build applications.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Low-code integrated development environment (IDE): Visual Basic .NET</a:t>
            </a:r>
          </a:p>
        </p:txBody>
      </p:sp>
    </p:spTree>
    <p:extLst>
      <p:ext uri="{BB962C8B-B14F-4D97-AF65-F5344CB8AC3E}">
        <p14:creationId xmlns:p14="http://schemas.microsoft.com/office/powerpoint/2010/main" val="187214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676F-7F55-40B8-893F-3C22B79F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759934-6E06-4B0A-BE2F-2AB693848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02" y="1879134"/>
            <a:ext cx="10333317" cy="3607266"/>
          </a:xfrm>
        </p:spPr>
      </p:pic>
    </p:spTree>
    <p:extLst>
      <p:ext uri="{BB962C8B-B14F-4D97-AF65-F5344CB8AC3E}">
        <p14:creationId xmlns:p14="http://schemas.microsoft.com/office/powerpoint/2010/main" val="398486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E4D1-846D-4C9B-BE7B-DAD51AA6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Development vs NCD/LCD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04194A-05CE-4C76-B800-CDE9D9EB6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652643"/>
              </p:ext>
            </p:extLst>
          </p:nvPr>
        </p:nvGraphicFramePr>
        <p:xfrm>
          <a:off x="1392572" y="1846263"/>
          <a:ext cx="101995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4234591958"/>
                    </a:ext>
                  </a:extLst>
                </a:gridCol>
                <a:gridCol w="3427523">
                  <a:extLst>
                    <a:ext uri="{9D8B030D-6E8A-4147-A177-3AD203B41FA5}">
                      <a16:colId xmlns:a16="http://schemas.microsoft.com/office/drawing/2014/main" val="2884486494"/>
                    </a:ext>
                  </a:extLst>
                </a:gridCol>
                <a:gridCol w="4422501">
                  <a:extLst>
                    <a:ext uri="{9D8B030D-6E8A-4147-A177-3AD203B41FA5}">
                      <a16:colId xmlns:a16="http://schemas.microsoft.com/office/drawing/2014/main" val="1387914752"/>
                    </a:ext>
                  </a:extLst>
                </a:gridCol>
              </a:tblGrid>
              <a:tr h="5700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all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all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DEVELOPMENT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cap="all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NO-CODE/LOW-CODE DEVELOPMENT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524649879"/>
                  </a:ext>
                </a:extLst>
              </a:tr>
              <a:tr h="1237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resources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Developers with expertise in programming languages for: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 development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 development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intuitive drag-and-drop interface for web/mobile app development by: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citizen developers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developers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19563754"/>
                  </a:ext>
                </a:extLst>
              </a:tr>
              <a:tr h="1237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time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Lasts for months and includes: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extensive coding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prototype revisions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bug fixes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accelerated by 10x thanks to: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need for coding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ready-made design templates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drag-and-drop interface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148370990"/>
                  </a:ext>
                </a:extLst>
              </a:tr>
              <a:tr h="10148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cost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the developer’s hourly rate: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endParaRPr lang="en-US" sz="1600" b="0" dirty="0">
                        <a:solidFill>
                          <a:srgbClr val="09090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 on the subscription plan and the number of users: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41011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72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F32F017-7ADA-4AE8-A927-2A2E656E3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94546"/>
              </p:ext>
            </p:extLst>
          </p:nvPr>
        </p:nvGraphicFramePr>
        <p:xfrm>
          <a:off x="897622" y="719666"/>
          <a:ext cx="1033523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587">
                  <a:extLst>
                    <a:ext uri="{9D8B030D-6E8A-4147-A177-3AD203B41FA5}">
                      <a16:colId xmlns:a16="http://schemas.microsoft.com/office/drawing/2014/main" val="2479529587"/>
                    </a:ext>
                  </a:extLst>
                </a:gridCol>
                <a:gridCol w="4289571">
                  <a:extLst>
                    <a:ext uri="{9D8B030D-6E8A-4147-A177-3AD203B41FA5}">
                      <a16:colId xmlns:a16="http://schemas.microsoft.com/office/drawing/2014/main" val="2437192980"/>
                    </a:ext>
                  </a:extLst>
                </a:gridCol>
                <a:gridCol w="3445079">
                  <a:extLst>
                    <a:ext uri="{9D8B030D-6E8A-4147-A177-3AD203B41FA5}">
                      <a16:colId xmlns:a16="http://schemas.microsoft.com/office/drawing/2014/main" val="103783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cap="all" dirty="0">
                          <a:solidFill>
                            <a:srgbClr val="090909"/>
                          </a:solidFill>
                          <a:effectLst/>
                          <a:latin typeface="Montserrat"/>
                        </a:rPr>
                        <a:t>CHARACTERISTIC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cap="all">
                          <a:solidFill>
                            <a:srgbClr val="090909"/>
                          </a:solidFill>
                          <a:effectLst/>
                          <a:latin typeface="Montserrat"/>
                        </a:rPr>
                        <a:t>TRADITIONAL DEVELOPMENT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cap="all" dirty="0">
                          <a:solidFill>
                            <a:srgbClr val="090909"/>
                          </a:solidFill>
                          <a:effectLst/>
                          <a:latin typeface="Montserrat"/>
                        </a:rPr>
                        <a:t>NO-CODE/LOW-CODE DEVELOPMENT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443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Multiplatform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app should be developed separately for each platform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app can work: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mobile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web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cloud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66161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additional development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extensive to support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update and extend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 for prototyping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9345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many steps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much development resources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 and complex</a:t>
                      </a: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09090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one-touch deployment to multiple environments</a:t>
                      </a: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05041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83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F4D5-8D6A-4782-BFB3-FE34EE08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LCD/NCD and Traditional Development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B56B-3285-495B-87D3-B69A92C7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LCD/NCD: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Business Use Cases that Drive Agile Transformation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Quick Application Development by Business Users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For Unique and Customizable Solutions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Software Development: 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For Open-Ended Solutions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For Applications Requiring High Level of Specialized Interactivity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3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FA88-7B93-43CA-B8A8-381BCB6A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platforms are used?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AEE8-D4F5-4A3A-8039-2B49CEAD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Bubble.io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Editor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Apps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App Maker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Salesforce App Cloud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A362-4C33-4477-A4E2-2D1DD5B8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Behind LCD/NCD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DDB5-FD0B-47C9-9A24-226B2F93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React Native Development platform: Develop Android  and iOS apps. 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OREOPS is a low code platform to develop react-native mobile applications.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Configure models for text, images, videos, lists, buttons, etc.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 your app with legacy systems or third-party applications for easy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access.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Pages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app pages in a click and simply drag and drop components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and Media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a simple upload of docs including Js files for effective use.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Let you design your app with limited or no coding knowledge. </a:t>
            </a:r>
          </a:p>
        </p:txBody>
      </p:sp>
    </p:spTree>
    <p:extLst>
      <p:ext uri="{BB962C8B-B14F-4D97-AF65-F5344CB8AC3E}">
        <p14:creationId xmlns:p14="http://schemas.microsoft.com/office/powerpoint/2010/main" val="23204780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736</TotalTime>
  <Words>1469</Words>
  <Application>Microsoft Office PowerPoint</Application>
  <PresentationFormat>Widescreen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Montserrat</vt:lpstr>
      <vt:lpstr>Times New Roman</vt:lpstr>
      <vt:lpstr>Wingdings</vt:lpstr>
      <vt:lpstr>Retrospect</vt:lpstr>
      <vt:lpstr>Low-Code/No-Code Development </vt:lpstr>
      <vt:lpstr>What is Low-Code/No-Code (LCD/NCD) Development?</vt:lpstr>
      <vt:lpstr>Why Low-Code/No-Code Development is Getting Popular?</vt:lpstr>
      <vt:lpstr>Trends </vt:lpstr>
      <vt:lpstr>Traditional Development vs NCD/LCD </vt:lpstr>
      <vt:lpstr>PowerPoint Presentation</vt:lpstr>
      <vt:lpstr>When to Use LCD/NCD and Traditional Development  </vt:lpstr>
      <vt:lpstr>What platforms are used? </vt:lpstr>
      <vt:lpstr>Supporting Technologies Behind LCD/NCD contd.</vt:lpstr>
      <vt:lpstr>PowerPoint Presentation</vt:lpstr>
      <vt:lpstr>Supporting Technologies Behind LCD/NCD contd. </vt:lpstr>
      <vt:lpstr>PowerPoint Presentation</vt:lpstr>
      <vt:lpstr>Supporting Technologies Behind LCD/NCD contd. </vt:lpstr>
      <vt:lpstr>PowerPoint Presentation</vt:lpstr>
      <vt:lpstr>Supporting Technologies Behind LCD/NCD contd. </vt:lpstr>
      <vt:lpstr>Supporting Technologies Behind LCD/NCD contd. </vt:lpstr>
      <vt:lpstr>Types of Applications developed. </vt:lpstr>
      <vt:lpstr>Kinds of Supported Applications:</vt:lpstr>
      <vt:lpstr>Benefits </vt:lpstr>
      <vt:lpstr>Limitations and Challenges </vt:lpstr>
      <vt:lpstr>Capabilities that a LCD/NCD platform can Offer and their features[2]</vt:lpstr>
      <vt:lpstr>Capabilities and Features Contd. </vt:lpstr>
      <vt:lpstr>References</vt:lpstr>
      <vt:lpstr>Acknowledgement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Low-Code/No-Code Development </dc:title>
  <dc:creator>shemal rathnasuriya</dc:creator>
  <cp:lastModifiedBy>shemal rathnasuriya</cp:lastModifiedBy>
  <cp:revision>1</cp:revision>
  <dcterms:created xsi:type="dcterms:W3CDTF">2021-07-25T13:25:00Z</dcterms:created>
  <dcterms:modified xsi:type="dcterms:W3CDTF">2021-08-02T00:06:16Z</dcterms:modified>
</cp:coreProperties>
</file>