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74" r:id="rId3"/>
    <p:sldId id="275" r:id="rId4"/>
    <p:sldId id="257" r:id="rId5"/>
    <p:sldId id="276" r:id="rId6"/>
    <p:sldId id="285" r:id="rId7"/>
    <p:sldId id="291" r:id="rId8"/>
    <p:sldId id="258" r:id="rId9"/>
    <p:sldId id="259" r:id="rId10"/>
    <p:sldId id="277" r:id="rId11"/>
    <p:sldId id="284" r:id="rId12"/>
    <p:sldId id="278" r:id="rId13"/>
    <p:sldId id="271" r:id="rId14"/>
    <p:sldId id="260" r:id="rId15"/>
    <p:sldId id="286" r:id="rId16"/>
    <p:sldId id="261" r:id="rId17"/>
    <p:sldId id="287" r:id="rId18"/>
    <p:sldId id="263" r:id="rId19"/>
    <p:sldId id="288" r:id="rId20"/>
    <p:sldId id="262" r:id="rId21"/>
    <p:sldId id="264" r:id="rId22"/>
    <p:sldId id="289" r:id="rId23"/>
    <p:sldId id="265" r:id="rId24"/>
    <p:sldId id="290" r:id="rId25"/>
    <p:sldId id="266" r:id="rId26"/>
    <p:sldId id="292" r:id="rId27"/>
    <p:sldId id="267" r:id="rId28"/>
    <p:sldId id="268" r:id="rId29"/>
    <p:sldId id="293" r:id="rId30"/>
    <p:sldId id="269" r:id="rId31"/>
    <p:sldId id="273" r:id="rId32"/>
    <p:sldId id="270" r:id="rId33"/>
    <p:sldId id="279" r:id="rId34"/>
    <p:sldId id="280" r:id="rId35"/>
    <p:sldId id="272" r:id="rId36"/>
    <p:sldId id="281" r:id="rId37"/>
    <p:sldId id="294" r:id="rId38"/>
    <p:sldId id="282" r:id="rId39"/>
    <p:sldId id="28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mal rathnasuriya" userId="e8bb0d295c9c231f" providerId="LiveId" clId="{DB59154A-76C7-4E63-995F-3F0439CF1DCB}"/>
    <pc:docChg chg="undo custSel addSld delSld modSld sldOrd">
      <pc:chgData name="shemal rathnasuriya" userId="e8bb0d295c9c231f" providerId="LiveId" clId="{DB59154A-76C7-4E63-995F-3F0439CF1DCB}" dt="2021-07-29T22:54:16.286" v="10966" actId="20577"/>
      <pc:docMkLst>
        <pc:docMk/>
      </pc:docMkLst>
      <pc:sldChg chg="modSp mod">
        <pc:chgData name="shemal rathnasuriya" userId="e8bb0d295c9c231f" providerId="LiveId" clId="{DB59154A-76C7-4E63-995F-3F0439CF1DCB}" dt="2021-07-18T19:58:31.509" v="2056" actId="20577"/>
        <pc:sldMkLst>
          <pc:docMk/>
          <pc:sldMk cId="934740217" sldId="257"/>
        </pc:sldMkLst>
        <pc:spChg chg="mod">
          <ac:chgData name="shemal rathnasuriya" userId="e8bb0d295c9c231f" providerId="LiveId" clId="{DB59154A-76C7-4E63-995F-3F0439CF1DCB}" dt="2021-07-18T19:58:31.509" v="2056" actId="20577"/>
          <ac:spMkLst>
            <pc:docMk/>
            <pc:sldMk cId="934740217" sldId="257"/>
            <ac:spMk id="3" creationId="{EA92A01D-CDA9-4703-9219-BA5674968868}"/>
          </ac:spMkLst>
        </pc:spChg>
      </pc:sldChg>
      <pc:sldChg chg="addSp modSp mod">
        <pc:chgData name="shemal rathnasuriya" userId="e8bb0d295c9c231f" providerId="LiveId" clId="{DB59154A-76C7-4E63-995F-3F0439CF1DCB}" dt="2021-07-29T22:38:41.496" v="10830" actId="14100"/>
        <pc:sldMkLst>
          <pc:docMk/>
          <pc:sldMk cId="3495249902" sldId="258"/>
        </pc:sldMkLst>
        <pc:picChg chg="add mod">
          <ac:chgData name="shemal rathnasuriya" userId="e8bb0d295c9c231f" providerId="LiveId" clId="{DB59154A-76C7-4E63-995F-3F0439CF1DCB}" dt="2021-07-29T22:38:41.496" v="10830" actId="14100"/>
          <ac:picMkLst>
            <pc:docMk/>
            <pc:sldMk cId="3495249902" sldId="258"/>
            <ac:picMk id="5" creationId="{4686C524-FFD6-4182-9D03-728E13EE1DC7}"/>
          </ac:picMkLst>
        </pc:picChg>
      </pc:sldChg>
      <pc:sldChg chg="addSp delSp modSp mod">
        <pc:chgData name="shemal rathnasuriya" userId="e8bb0d295c9c231f" providerId="LiveId" clId="{DB59154A-76C7-4E63-995F-3F0439CF1DCB}" dt="2021-07-29T20:52:52.167" v="6414" actId="13822"/>
        <pc:sldMkLst>
          <pc:docMk/>
          <pc:sldMk cId="4281962214" sldId="260"/>
        </pc:sldMkLst>
        <pc:spChg chg="mod">
          <ac:chgData name="shemal rathnasuriya" userId="e8bb0d295c9c231f" providerId="LiveId" clId="{DB59154A-76C7-4E63-995F-3F0439CF1DCB}" dt="2021-07-29T20:49:38.861" v="6396" actId="20577"/>
          <ac:spMkLst>
            <pc:docMk/>
            <pc:sldMk cId="4281962214" sldId="260"/>
            <ac:spMk id="3" creationId="{FFF49E27-6A52-4D4A-A2F7-0A63212C599E}"/>
          </ac:spMkLst>
        </pc:spChg>
        <pc:picChg chg="add mod">
          <ac:chgData name="shemal rathnasuriya" userId="e8bb0d295c9c231f" providerId="LiveId" clId="{DB59154A-76C7-4E63-995F-3F0439CF1DCB}" dt="2021-07-29T20:50:15.052" v="6399" actId="14100"/>
          <ac:picMkLst>
            <pc:docMk/>
            <pc:sldMk cId="4281962214" sldId="260"/>
            <ac:picMk id="4" creationId="{8026E28D-2234-4267-983B-B5E9A2BEC279}"/>
          </ac:picMkLst>
        </pc:picChg>
        <pc:picChg chg="add mod">
          <ac:chgData name="shemal rathnasuriya" userId="e8bb0d295c9c231f" providerId="LiveId" clId="{DB59154A-76C7-4E63-995F-3F0439CF1DCB}" dt="2021-07-29T20:50:44.250" v="6405" actId="1076"/>
          <ac:picMkLst>
            <pc:docMk/>
            <pc:sldMk cId="4281962214" sldId="260"/>
            <ac:picMk id="5" creationId="{743338AF-2AD8-4720-AD1E-C1A82B6D2E7E}"/>
          </ac:picMkLst>
        </pc:picChg>
        <pc:cxnChg chg="add del mod">
          <ac:chgData name="shemal rathnasuriya" userId="e8bb0d295c9c231f" providerId="LiveId" clId="{DB59154A-76C7-4E63-995F-3F0439CF1DCB}" dt="2021-07-29T20:52:00.052" v="6408" actId="478"/>
          <ac:cxnSpMkLst>
            <pc:docMk/>
            <pc:sldMk cId="4281962214" sldId="260"/>
            <ac:cxnSpMk id="7" creationId="{C1540279-F343-48EF-B653-75DD149EEC03}"/>
          </ac:cxnSpMkLst>
        </pc:cxnChg>
        <pc:cxnChg chg="add mod">
          <ac:chgData name="shemal rathnasuriya" userId="e8bb0d295c9c231f" providerId="LiveId" clId="{DB59154A-76C7-4E63-995F-3F0439CF1DCB}" dt="2021-07-29T20:52:19.928" v="6410" actId="13822"/>
          <ac:cxnSpMkLst>
            <pc:docMk/>
            <pc:sldMk cId="4281962214" sldId="260"/>
            <ac:cxnSpMk id="10" creationId="{89813979-8429-4301-B7D3-333EED5D85F0}"/>
          </ac:cxnSpMkLst>
        </pc:cxnChg>
        <pc:cxnChg chg="add mod">
          <ac:chgData name="shemal rathnasuriya" userId="e8bb0d295c9c231f" providerId="LiveId" clId="{DB59154A-76C7-4E63-995F-3F0439CF1DCB}" dt="2021-07-29T20:52:34.355" v="6412" actId="13822"/>
          <ac:cxnSpMkLst>
            <pc:docMk/>
            <pc:sldMk cId="4281962214" sldId="260"/>
            <ac:cxnSpMk id="12" creationId="{FF464624-2D24-41F9-9977-F20B30638F4F}"/>
          </ac:cxnSpMkLst>
        </pc:cxnChg>
        <pc:cxnChg chg="add mod">
          <ac:chgData name="shemal rathnasuriya" userId="e8bb0d295c9c231f" providerId="LiveId" clId="{DB59154A-76C7-4E63-995F-3F0439CF1DCB}" dt="2021-07-29T20:52:52.167" v="6414" actId="13822"/>
          <ac:cxnSpMkLst>
            <pc:docMk/>
            <pc:sldMk cId="4281962214" sldId="260"/>
            <ac:cxnSpMk id="14" creationId="{285AA753-22C7-4CA2-9AED-036D56995321}"/>
          </ac:cxnSpMkLst>
        </pc:cxnChg>
      </pc:sldChg>
      <pc:sldChg chg="addSp modSp mod">
        <pc:chgData name="shemal rathnasuriya" userId="e8bb0d295c9c231f" providerId="LiveId" clId="{DB59154A-76C7-4E63-995F-3F0439CF1DCB}" dt="2021-07-29T21:08:12.095" v="7005" actId="14100"/>
        <pc:sldMkLst>
          <pc:docMk/>
          <pc:sldMk cId="998313893" sldId="261"/>
        </pc:sldMkLst>
        <pc:spChg chg="mod">
          <ac:chgData name="shemal rathnasuriya" userId="e8bb0d295c9c231f" providerId="LiveId" clId="{DB59154A-76C7-4E63-995F-3F0439CF1DCB}" dt="2021-07-29T21:07:56.595" v="7001" actId="20577"/>
          <ac:spMkLst>
            <pc:docMk/>
            <pc:sldMk cId="998313893" sldId="261"/>
            <ac:spMk id="3" creationId="{BCBCD7F0-D6B0-4769-A89D-185F1E8F9345}"/>
          </ac:spMkLst>
        </pc:spChg>
        <pc:picChg chg="add mod">
          <ac:chgData name="shemal rathnasuriya" userId="e8bb0d295c9c231f" providerId="LiveId" clId="{DB59154A-76C7-4E63-995F-3F0439CF1DCB}" dt="2021-07-29T21:08:12.095" v="7005" actId="14100"/>
          <ac:picMkLst>
            <pc:docMk/>
            <pc:sldMk cId="998313893" sldId="261"/>
            <ac:picMk id="5" creationId="{C171D801-D0D2-4349-978A-27A02B47736A}"/>
          </ac:picMkLst>
        </pc:picChg>
      </pc:sldChg>
      <pc:sldChg chg="addSp modSp mod">
        <pc:chgData name="shemal rathnasuriya" userId="e8bb0d295c9c231f" providerId="LiveId" clId="{DB59154A-76C7-4E63-995F-3F0439CF1DCB}" dt="2021-07-29T21:31:47.111" v="8049" actId="14100"/>
        <pc:sldMkLst>
          <pc:docMk/>
          <pc:sldMk cId="963475254" sldId="262"/>
        </pc:sldMkLst>
        <pc:spChg chg="mod">
          <ac:chgData name="shemal rathnasuriya" userId="e8bb0d295c9c231f" providerId="LiveId" clId="{DB59154A-76C7-4E63-995F-3F0439CF1DCB}" dt="2021-07-29T21:29:00.069" v="8041" actId="20577"/>
          <ac:spMkLst>
            <pc:docMk/>
            <pc:sldMk cId="963475254" sldId="262"/>
            <ac:spMk id="3" creationId="{C911C852-C6F7-40AD-94BC-7186FFEBAC06}"/>
          </ac:spMkLst>
        </pc:spChg>
        <pc:picChg chg="add mod">
          <ac:chgData name="shemal rathnasuriya" userId="e8bb0d295c9c231f" providerId="LiveId" clId="{DB59154A-76C7-4E63-995F-3F0439CF1DCB}" dt="2021-07-29T21:31:29.570" v="8045" actId="14100"/>
          <ac:picMkLst>
            <pc:docMk/>
            <pc:sldMk cId="963475254" sldId="262"/>
            <ac:picMk id="5" creationId="{3E5CF837-0046-4533-A246-812E46BF7CF8}"/>
          </ac:picMkLst>
        </pc:picChg>
        <pc:picChg chg="add mod">
          <ac:chgData name="shemal rathnasuriya" userId="e8bb0d295c9c231f" providerId="LiveId" clId="{DB59154A-76C7-4E63-995F-3F0439CF1DCB}" dt="2021-07-29T21:31:47.111" v="8049" actId="14100"/>
          <ac:picMkLst>
            <pc:docMk/>
            <pc:sldMk cId="963475254" sldId="262"/>
            <ac:picMk id="7" creationId="{327D118B-F47B-46CA-BED9-6F3DE92DC754}"/>
          </ac:picMkLst>
        </pc:picChg>
      </pc:sldChg>
      <pc:sldChg chg="addSp delSp modSp mod">
        <pc:chgData name="shemal rathnasuriya" userId="e8bb0d295c9c231f" providerId="LiveId" clId="{DB59154A-76C7-4E63-995F-3F0439CF1DCB}" dt="2021-07-29T21:20:05.037" v="7638" actId="21"/>
        <pc:sldMkLst>
          <pc:docMk/>
          <pc:sldMk cId="768279570" sldId="263"/>
        </pc:sldMkLst>
        <pc:spChg chg="mod">
          <ac:chgData name="shemal rathnasuriya" userId="e8bb0d295c9c231f" providerId="LiveId" clId="{DB59154A-76C7-4E63-995F-3F0439CF1DCB}" dt="2021-07-29T21:19:35.557" v="7634" actId="20577"/>
          <ac:spMkLst>
            <pc:docMk/>
            <pc:sldMk cId="768279570" sldId="263"/>
            <ac:spMk id="3" creationId="{BCBCD7F0-D6B0-4769-A89D-185F1E8F9345}"/>
          </ac:spMkLst>
        </pc:spChg>
        <pc:picChg chg="add del mod">
          <ac:chgData name="shemal rathnasuriya" userId="e8bb0d295c9c231f" providerId="LiveId" clId="{DB59154A-76C7-4E63-995F-3F0439CF1DCB}" dt="2021-07-29T21:20:05.037" v="7638" actId="21"/>
          <ac:picMkLst>
            <pc:docMk/>
            <pc:sldMk cId="768279570" sldId="263"/>
            <ac:picMk id="5" creationId="{9901EE34-444A-47B9-9FAD-A5048CC03A38}"/>
          </ac:picMkLst>
        </pc:picChg>
      </pc:sldChg>
      <pc:sldChg chg="modSp mod">
        <pc:chgData name="shemal rathnasuriya" userId="e8bb0d295c9c231f" providerId="LiveId" clId="{DB59154A-76C7-4E63-995F-3F0439CF1DCB}" dt="2021-07-29T21:34:41.130" v="8131" actId="20577"/>
        <pc:sldMkLst>
          <pc:docMk/>
          <pc:sldMk cId="3102665535" sldId="264"/>
        </pc:sldMkLst>
        <pc:spChg chg="mod">
          <ac:chgData name="shemal rathnasuriya" userId="e8bb0d295c9c231f" providerId="LiveId" clId="{DB59154A-76C7-4E63-995F-3F0439CF1DCB}" dt="2021-07-29T21:34:41.130" v="8131" actId="20577"/>
          <ac:spMkLst>
            <pc:docMk/>
            <pc:sldMk cId="3102665535" sldId="264"/>
            <ac:spMk id="3" creationId="{51350AD5-7F9D-4D06-918D-69D4A64D3247}"/>
          </ac:spMkLst>
        </pc:spChg>
      </pc:sldChg>
      <pc:sldChg chg="modSp mod">
        <pc:chgData name="shemal rathnasuriya" userId="e8bb0d295c9c231f" providerId="LiveId" clId="{DB59154A-76C7-4E63-995F-3F0439CF1DCB}" dt="2021-07-29T21:45:53.781" v="8220" actId="255"/>
        <pc:sldMkLst>
          <pc:docMk/>
          <pc:sldMk cId="3197211315" sldId="265"/>
        </pc:sldMkLst>
        <pc:spChg chg="mod">
          <ac:chgData name="shemal rathnasuriya" userId="e8bb0d295c9c231f" providerId="LiveId" clId="{DB59154A-76C7-4E63-995F-3F0439CF1DCB}" dt="2021-07-29T21:45:53.781" v="8220" actId="255"/>
          <ac:spMkLst>
            <pc:docMk/>
            <pc:sldMk cId="3197211315" sldId="265"/>
            <ac:spMk id="3" creationId="{168EAF6B-47A2-4442-9730-B20D2E9EA69E}"/>
          </ac:spMkLst>
        </pc:spChg>
      </pc:sldChg>
      <pc:sldChg chg="addSp modSp mod">
        <pc:chgData name="shemal rathnasuriya" userId="e8bb0d295c9c231f" providerId="LiveId" clId="{DB59154A-76C7-4E63-995F-3F0439CF1DCB}" dt="2021-07-29T22:52:38.201" v="10835" actId="1036"/>
        <pc:sldMkLst>
          <pc:docMk/>
          <pc:sldMk cId="48393562" sldId="266"/>
        </pc:sldMkLst>
        <pc:spChg chg="mod">
          <ac:chgData name="shemal rathnasuriya" userId="e8bb0d295c9c231f" providerId="LiveId" clId="{DB59154A-76C7-4E63-995F-3F0439CF1DCB}" dt="2021-07-29T21:57:17.036" v="8591" actId="21"/>
          <ac:spMkLst>
            <pc:docMk/>
            <pc:sldMk cId="48393562" sldId="266"/>
            <ac:spMk id="3" creationId="{5FB5E236-4EE4-47CE-9E5D-07407E7E090D}"/>
          </ac:spMkLst>
        </pc:spChg>
        <pc:picChg chg="add mod">
          <ac:chgData name="shemal rathnasuriya" userId="e8bb0d295c9c231f" providerId="LiveId" clId="{DB59154A-76C7-4E63-995F-3F0439CF1DCB}" dt="2021-07-29T22:52:38.201" v="10835" actId="1036"/>
          <ac:picMkLst>
            <pc:docMk/>
            <pc:sldMk cId="48393562" sldId="266"/>
            <ac:picMk id="5" creationId="{5F262C7A-9843-4749-937F-6D6C7526CA35}"/>
          </ac:picMkLst>
        </pc:picChg>
      </pc:sldChg>
      <pc:sldChg chg="modSp mod">
        <pc:chgData name="shemal rathnasuriya" userId="e8bb0d295c9c231f" providerId="LiveId" clId="{DB59154A-76C7-4E63-995F-3F0439CF1DCB}" dt="2021-07-29T22:07:07.276" v="9288" actId="20577"/>
        <pc:sldMkLst>
          <pc:docMk/>
          <pc:sldMk cId="1744101735" sldId="267"/>
        </pc:sldMkLst>
        <pc:spChg chg="mod">
          <ac:chgData name="shemal rathnasuriya" userId="e8bb0d295c9c231f" providerId="LiveId" clId="{DB59154A-76C7-4E63-995F-3F0439CF1DCB}" dt="2021-07-29T22:07:07.276" v="9288" actId="20577"/>
          <ac:spMkLst>
            <pc:docMk/>
            <pc:sldMk cId="1744101735" sldId="267"/>
            <ac:spMk id="3" creationId="{680DDDC1-C6F7-47EA-9924-65C5C1883544}"/>
          </ac:spMkLst>
        </pc:spChg>
      </pc:sldChg>
      <pc:sldChg chg="modSp mod">
        <pc:chgData name="shemal rathnasuriya" userId="e8bb0d295c9c231f" providerId="LiveId" clId="{DB59154A-76C7-4E63-995F-3F0439CF1DCB}" dt="2021-07-29T22:53:54.676" v="10947" actId="20577"/>
        <pc:sldMkLst>
          <pc:docMk/>
          <pc:sldMk cId="2689842457" sldId="268"/>
        </pc:sldMkLst>
        <pc:spChg chg="mod">
          <ac:chgData name="shemal rathnasuriya" userId="e8bb0d295c9c231f" providerId="LiveId" clId="{DB59154A-76C7-4E63-995F-3F0439CF1DCB}" dt="2021-07-29T22:53:54.676" v="10947" actId="20577"/>
          <ac:spMkLst>
            <pc:docMk/>
            <pc:sldMk cId="2689842457" sldId="268"/>
            <ac:spMk id="3" creationId="{CA6EF91C-492F-43AB-95FE-76391F72695A}"/>
          </ac:spMkLst>
        </pc:spChg>
      </pc:sldChg>
      <pc:sldChg chg="modSp mod">
        <pc:chgData name="shemal rathnasuriya" userId="e8bb0d295c9c231f" providerId="LiveId" clId="{DB59154A-76C7-4E63-995F-3F0439CF1DCB}" dt="2021-07-29T22:20:47.116" v="10234" actId="113"/>
        <pc:sldMkLst>
          <pc:docMk/>
          <pc:sldMk cId="4074567934" sldId="269"/>
        </pc:sldMkLst>
        <pc:spChg chg="mod">
          <ac:chgData name="shemal rathnasuriya" userId="e8bb0d295c9c231f" providerId="LiveId" clId="{DB59154A-76C7-4E63-995F-3F0439CF1DCB}" dt="2021-07-18T21:55:57.107" v="4678" actId="207"/>
          <ac:spMkLst>
            <pc:docMk/>
            <pc:sldMk cId="4074567934" sldId="269"/>
            <ac:spMk id="2" creationId="{C304D7C4-8229-4375-B7EA-BA384470A6A7}"/>
          </ac:spMkLst>
        </pc:spChg>
        <pc:spChg chg="mod">
          <ac:chgData name="shemal rathnasuriya" userId="e8bb0d295c9c231f" providerId="LiveId" clId="{DB59154A-76C7-4E63-995F-3F0439CF1DCB}" dt="2021-07-29T22:20:47.116" v="10234" actId="113"/>
          <ac:spMkLst>
            <pc:docMk/>
            <pc:sldMk cId="4074567934" sldId="269"/>
            <ac:spMk id="3" creationId="{4F5AD56D-9F9F-4785-B571-1C5F4514AA68}"/>
          </ac:spMkLst>
        </pc:spChg>
      </pc:sldChg>
      <pc:sldChg chg="modSp mod">
        <pc:chgData name="shemal rathnasuriya" userId="e8bb0d295c9c231f" providerId="LiveId" clId="{DB59154A-76C7-4E63-995F-3F0439CF1DCB}" dt="2021-07-29T22:24:10.176" v="10596" actId="20577"/>
        <pc:sldMkLst>
          <pc:docMk/>
          <pc:sldMk cId="471638849" sldId="270"/>
        </pc:sldMkLst>
        <pc:spChg chg="mod">
          <ac:chgData name="shemal rathnasuriya" userId="e8bb0d295c9c231f" providerId="LiveId" clId="{DB59154A-76C7-4E63-995F-3F0439CF1DCB}" dt="2021-07-29T22:24:10.176" v="10596" actId="20577"/>
          <ac:spMkLst>
            <pc:docMk/>
            <pc:sldMk cId="471638849" sldId="270"/>
            <ac:spMk id="3" creationId="{96FAA9DA-B489-4962-808B-492DA0E1EAAB}"/>
          </ac:spMkLst>
        </pc:spChg>
      </pc:sldChg>
      <pc:sldChg chg="modSp mod">
        <pc:chgData name="shemal rathnasuriya" userId="e8bb0d295c9c231f" providerId="LiveId" clId="{DB59154A-76C7-4E63-995F-3F0439CF1DCB}" dt="2021-07-18T19:01:51.386" v="116" actId="20577"/>
        <pc:sldMkLst>
          <pc:docMk/>
          <pc:sldMk cId="431980732" sldId="271"/>
        </pc:sldMkLst>
        <pc:spChg chg="mod">
          <ac:chgData name="shemal rathnasuriya" userId="e8bb0d295c9c231f" providerId="LiveId" clId="{DB59154A-76C7-4E63-995F-3F0439CF1DCB}" dt="2021-07-18T19:01:51.386" v="116" actId="20577"/>
          <ac:spMkLst>
            <pc:docMk/>
            <pc:sldMk cId="431980732" sldId="271"/>
            <ac:spMk id="3" creationId="{468446F9-5AC1-4C32-9B42-49C9FAD18EA9}"/>
          </ac:spMkLst>
        </pc:spChg>
      </pc:sldChg>
      <pc:sldChg chg="modSp new mod ord">
        <pc:chgData name="shemal rathnasuriya" userId="e8bb0d295c9c231f" providerId="LiveId" clId="{DB59154A-76C7-4E63-995F-3F0439CF1DCB}" dt="2021-07-29T22:26:11.451" v="10793" actId="20577"/>
        <pc:sldMkLst>
          <pc:docMk/>
          <pc:sldMk cId="2743889981" sldId="272"/>
        </pc:sldMkLst>
        <pc:spChg chg="mod">
          <ac:chgData name="shemal rathnasuriya" userId="e8bb0d295c9c231f" providerId="LiveId" clId="{DB59154A-76C7-4E63-995F-3F0439CF1DCB}" dt="2021-07-18T22:08:01.307" v="5387" actId="207"/>
          <ac:spMkLst>
            <pc:docMk/>
            <pc:sldMk cId="2743889981" sldId="272"/>
            <ac:spMk id="2" creationId="{7FE91E19-4223-4309-8ADE-F473D6C4DB2B}"/>
          </ac:spMkLst>
        </pc:spChg>
        <pc:spChg chg="mod">
          <ac:chgData name="shemal rathnasuriya" userId="e8bb0d295c9c231f" providerId="LiveId" clId="{DB59154A-76C7-4E63-995F-3F0439CF1DCB}" dt="2021-07-29T22:26:11.451" v="10793" actId="20577"/>
          <ac:spMkLst>
            <pc:docMk/>
            <pc:sldMk cId="2743889981" sldId="272"/>
            <ac:spMk id="3" creationId="{65E6F430-D36E-451E-996E-FF30808A3B6B}"/>
          </ac:spMkLst>
        </pc:spChg>
      </pc:sldChg>
      <pc:sldChg chg="modSp new del mod">
        <pc:chgData name="shemal rathnasuriya" userId="e8bb0d295c9c231f" providerId="LiveId" clId="{DB59154A-76C7-4E63-995F-3F0439CF1DCB}" dt="2021-07-18T19:53:49.910" v="1998" actId="2696"/>
        <pc:sldMkLst>
          <pc:docMk/>
          <pc:sldMk cId="3863821744" sldId="272"/>
        </pc:sldMkLst>
        <pc:spChg chg="mod">
          <ac:chgData name="shemal rathnasuriya" userId="e8bb0d295c9c231f" providerId="LiveId" clId="{DB59154A-76C7-4E63-995F-3F0439CF1DCB}" dt="2021-07-18T19:51:36.857" v="1994" actId="20577"/>
          <ac:spMkLst>
            <pc:docMk/>
            <pc:sldMk cId="3863821744" sldId="272"/>
            <ac:spMk id="2" creationId="{E2C33118-8694-4D84-9A96-693BA2BBAFAD}"/>
          </ac:spMkLst>
        </pc:spChg>
        <pc:spChg chg="mod">
          <ac:chgData name="shemal rathnasuriya" userId="e8bb0d295c9c231f" providerId="LiveId" clId="{DB59154A-76C7-4E63-995F-3F0439CF1DCB}" dt="2021-07-18T19:51:43.714" v="1997" actId="20577"/>
          <ac:spMkLst>
            <pc:docMk/>
            <pc:sldMk cId="3863821744" sldId="272"/>
            <ac:spMk id="3" creationId="{805BA92F-EEE4-40C5-BED0-AEDCF95B8960}"/>
          </ac:spMkLst>
        </pc:spChg>
      </pc:sldChg>
      <pc:sldChg chg="modSp add mod ord">
        <pc:chgData name="shemal rathnasuriya" userId="e8bb0d295c9c231f" providerId="LiveId" clId="{DB59154A-76C7-4E63-995F-3F0439CF1DCB}" dt="2021-07-18T19:54:24.629" v="2032" actId="20577"/>
        <pc:sldMkLst>
          <pc:docMk/>
          <pc:sldMk cId="3481792175" sldId="273"/>
        </pc:sldMkLst>
        <pc:spChg chg="mod">
          <ac:chgData name="shemal rathnasuriya" userId="e8bb0d295c9c231f" providerId="LiveId" clId="{DB59154A-76C7-4E63-995F-3F0439CF1DCB}" dt="2021-07-18T19:54:24.629" v="2032" actId="20577"/>
          <ac:spMkLst>
            <pc:docMk/>
            <pc:sldMk cId="3481792175" sldId="273"/>
            <ac:spMk id="2" creationId="{E2C33118-8694-4D84-9A96-693BA2BBAFAD}"/>
          </ac:spMkLst>
        </pc:spChg>
      </pc:sldChg>
      <pc:sldChg chg="modSp new mod">
        <pc:chgData name="shemal rathnasuriya" userId="e8bb0d295c9c231f" providerId="LiveId" clId="{DB59154A-76C7-4E63-995F-3F0439CF1DCB}" dt="2021-07-20T22:42:38.977" v="5812" actId="20577"/>
        <pc:sldMkLst>
          <pc:docMk/>
          <pc:sldMk cId="3390358329" sldId="274"/>
        </pc:sldMkLst>
        <pc:spChg chg="mod">
          <ac:chgData name="shemal rathnasuriya" userId="e8bb0d295c9c231f" providerId="LiveId" clId="{DB59154A-76C7-4E63-995F-3F0439CF1DCB}" dt="2021-07-18T20:25:48.660" v="2423" actId="207"/>
          <ac:spMkLst>
            <pc:docMk/>
            <pc:sldMk cId="3390358329" sldId="274"/>
            <ac:spMk id="2" creationId="{3F69C7DA-D067-4DAD-9971-432DED71202D}"/>
          </ac:spMkLst>
        </pc:spChg>
        <pc:spChg chg="mod">
          <ac:chgData name="shemal rathnasuriya" userId="e8bb0d295c9c231f" providerId="LiveId" clId="{DB59154A-76C7-4E63-995F-3F0439CF1DCB}" dt="2021-07-20T22:42:38.977" v="5812" actId="20577"/>
          <ac:spMkLst>
            <pc:docMk/>
            <pc:sldMk cId="3390358329" sldId="274"/>
            <ac:spMk id="3" creationId="{BCC8ABA1-1F24-45B1-A0DC-3689D778AE54}"/>
          </ac:spMkLst>
        </pc:spChg>
      </pc:sldChg>
      <pc:sldChg chg="modSp new mod">
        <pc:chgData name="shemal rathnasuriya" userId="e8bb0d295c9c231f" providerId="LiveId" clId="{DB59154A-76C7-4E63-995F-3F0439CF1DCB}" dt="2021-07-18T20:27:12.593" v="2592" actId="255"/>
        <pc:sldMkLst>
          <pc:docMk/>
          <pc:sldMk cId="4239218249" sldId="275"/>
        </pc:sldMkLst>
        <pc:spChg chg="mod">
          <ac:chgData name="shemal rathnasuriya" userId="e8bb0d295c9c231f" providerId="LiveId" clId="{DB59154A-76C7-4E63-995F-3F0439CF1DCB}" dt="2021-07-18T20:26:13.269" v="2463" actId="255"/>
          <ac:spMkLst>
            <pc:docMk/>
            <pc:sldMk cId="4239218249" sldId="275"/>
            <ac:spMk id="2" creationId="{8D25F7A4-2353-4865-A812-907F8DE7E7B3}"/>
          </ac:spMkLst>
        </pc:spChg>
        <pc:spChg chg="mod">
          <ac:chgData name="shemal rathnasuriya" userId="e8bb0d295c9c231f" providerId="LiveId" clId="{DB59154A-76C7-4E63-995F-3F0439CF1DCB}" dt="2021-07-18T20:27:12.593" v="2592" actId="255"/>
          <ac:spMkLst>
            <pc:docMk/>
            <pc:sldMk cId="4239218249" sldId="275"/>
            <ac:spMk id="3" creationId="{EA1C7071-562E-4891-9FD1-8C6152748296}"/>
          </ac:spMkLst>
        </pc:spChg>
      </pc:sldChg>
      <pc:sldChg chg="addSp modSp new mod ord">
        <pc:chgData name="shemal rathnasuriya" userId="e8bb0d295c9c231f" providerId="LiveId" clId="{DB59154A-76C7-4E63-995F-3F0439CF1DCB}" dt="2021-07-29T20:02:19.354" v="6089"/>
        <pc:sldMkLst>
          <pc:docMk/>
          <pc:sldMk cId="4193795702" sldId="276"/>
        </pc:sldMkLst>
        <pc:spChg chg="add mod">
          <ac:chgData name="shemal rathnasuriya" userId="e8bb0d295c9c231f" providerId="LiveId" clId="{DB59154A-76C7-4E63-995F-3F0439CF1DCB}" dt="2021-07-18T20:30:07.870" v="2617" actId="20577"/>
          <ac:spMkLst>
            <pc:docMk/>
            <pc:sldMk cId="4193795702" sldId="276"/>
            <ac:spMk id="6" creationId="{F64ADE34-DE9B-4676-B98F-B53F2262B1B1}"/>
          </ac:spMkLst>
        </pc:spChg>
        <pc:picChg chg="add mod">
          <ac:chgData name="shemal rathnasuriya" userId="e8bb0d295c9c231f" providerId="LiveId" clId="{DB59154A-76C7-4E63-995F-3F0439CF1DCB}" dt="2021-07-18T20:28:05.619" v="2601" actId="1076"/>
          <ac:picMkLst>
            <pc:docMk/>
            <pc:sldMk cId="4193795702" sldId="276"/>
            <ac:picMk id="3" creationId="{57933433-B33B-4929-B1F1-746A1CC51EFB}"/>
          </ac:picMkLst>
        </pc:picChg>
        <pc:picChg chg="add mod">
          <ac:chgData name="shemal rathnasuriya" userId="e8bb0d295c9c231f" providerId="LiveId" clId="{DB59154A-76C7-4E63-995F-3F0439CF1DCB}" dt="2021-07-18T20:29:22.713" v="2609" actId="14100"/>
          <ac:picMkLst>
            <pc:docMk/>
            <pc:sldMk cId="4193795702" sldId="276"/>
            <ac:picMk id="5" creationId="{7EC15B8E-2A4E-44CD-B620-7B545431EC58}"/>
          </ac:picMkLst>
        </pc:picChg>
      </pc:sldChg>
      <pc:sldChg chg="modSp new mod">
        <pc:chgData name="shemal rathnasuriya" userId="e8bb0d295c9c231f" providerId="LiveId" clId="{DB59154A-76C7-4E63-995F-3F0439CF1DCB}" dt="2021-07-18T22:32:47.293" v="5722" actId="20577"/>
        <pc:sldMkLst>
          <pc:docMk/>
          <pc:sldMk cId="2492951487" sldId="277"/>
        </pc:sldMkLst>
        <pc:spChg chg="mod">
          <ac:chgData name="shemal rathnasuriya" userId="e8bb0d295c9c231f" providerId="LiveId" clId="{DB59154A-76C7-4E63-995F-3F0439CF1DCB}" dt="2021-07-18T20:46:33.785" v="2640" actId="255"/>
          <ac:spMkLst>
            <pc:docMk/>
            <pc:sldMk cId="2492951487" sldId="277"/>
            <ac:spMk id="2" creationId="{7875C7F7-33A2-4F4B-89F4-76A44EBD2666}"/>
          </ac:spMkLst>
        </pc:spChg>
        <pc:spChg chg="mod">
          <ac:chgData name="shemal rathnasuriya" userId="e8bb0d295c9c231f" providerId="LiveId" clId="{DB59154A-76C7-4E63-995F-3F0439CF1DCB}" dt="2021-07-18T22:32:47.293" v="5722" actId="20577"/>
          <ac:spMkLst>
            <pc:docMk/>
            <pc:sldMk cId="2492951487" sldId="277"/>
            <ac:spMk id="3" creationId="{6D0AA129-B756-4A85-9223-34CD5F6015C3}"/>
          </ac:spMkLst>
        </pc:spChg>
      </pc:sldChg>
      <pc:sldChg chg="addSp modSp new mod">
        <pc:chgData name="shemal rathnasuriya" userId="e8bb0d295c9c231f" providerId="LiveId" clId="{DB59154A-76C7-4E63-995F-3F0439CF1DCB}" dt="2021-07-18T21:06:19.410" v="2855" actId="255"/>
        <pc:sldMkLst>
          <pc:docMk/>
          <pc:sldMk cId="811866575" sldId="278"/>
        </pc:sldMkLst>
        <pc:graphicFrameChg chg="add mod modGraphic">
          <ac:chgData name="shemal rathnasuriya" userId="e8bb0d295c9c231f" providerId="LiveId" clId="{DB59154A-76C7-4E63-995F-3F0439CF1DCB}" dt="2021-07-18T21:06:19.410" v="2855" actId="255"/>
          <ac:graphicFrameMkLst>
            <pc:docMk/>
            <pc:sldMk cId="811866575" sldId="278"/>
            <ac:graphicFrameMk id="2" creationId="{3F44AFE1-00D5-48F7-84E1-DF1E4AB0CD38}"/>
          </ac:graphicFrameMkLst>
        </pc:graphicFrameChg>
      </pc:sldChg>
      <pc:sldChg chg="modSp new mod ord">
        <pc:chgData name="shemal rathnasuriya" userId="e8bb0d295c9c231f" providerId="LiveId" clId="{DB59154A-76C7-4E63-995F-3F0439CF1DCB}" dt="2021-07-18T21:49:41.393" v="4656"/>
        <pc:sldMkLst>
          <pc:docMk/>
          <pc:sldMk cId="1142476157" sldId="279"/>
        </pc:sldMkLst>
        <pc:spChg chg="mod">
          <ac:chgData name="shemal rathnasuriya" userId="e8bb0d295c9c231f" providerId="LiveId" clId="{DB59154A-76C7-4E63-995F-3F0439CF1DCB}" dt="2021-07-18T21:48:18.788" v="4605" actId="255"/>
          <ac:spMkLst>
            <pc:docMk/>
            <pc:sldMk cId="1142476157" sldId="279"/>
            <ac:spMk id="2" creationId="{E5871326-E133-4361-A738-35DED0CB884B}"/>
          </ac:spMkLst>
        </pc:spChg>
        <pc:spChg chg="mod">
          <ac:chgData name="shemal rathnasuriya" userId="e8bb0d295c9c231f" providerId="LiveId" clId="{DB59154A-76C7-4E63-995F-3F0439CF1DCB}" dt="2021-07-18T21:49:28.559" v="4654" actId="12"/>
          <ac:spMkLst>
            <pc:docMk/>
            <pc:sldMk cId="1142476157" sldId="279"/>
            <ac:spMk id="3" creationId="{F4EE8233-7EEA-4FC3-B05E-2921D30F9354}"/>
          </ac:spMkLst>
        </pc:spChg>
      </pc:sldChg>
      <pc:sldChg chg="modSp new mod ord">
        <pc:chgData name="shemal rathnasuriya" userId="e8bb0d295c9c231f" providerId="LiveId" clId="{DB59154A-76C7-4E63-995F-3F0439CF1DCB}" dt="2021-07-18T21:51:50.404" v="4677"/>
        <pc:sldMkLst>
          <pc:docMk/>
          <pc:sldMk cId="2267477094" sldId="280"/>
        </pc:sldMkLst>
        <pc:spChg chg="mod">
          <ac:chgData name="shemal rathnasuriya" userId="e8bb0d295c9c231f" providerId="LiveId" clId="{DB59154A-76C7-4E63-995F-3F0439CF1DCB}" dt="2021-07-18T21:50:16.897" v="4658" actId="255"/>
          <ac:spMkLst>
            <pc:docMk/>
            <pc:sldMk cId="2267477094" sldId="280"/>
            <ac:spMk id="2" creationId="{A8D1B8A0-FBE9-48DC-9B65-57D1DEE62BF1}"/>
          </ac:spMkLst>
        </pc:spChg>
        <pc:spChg chg="mod">
          <ac:chgData name="shemal rathnasuriya" userId="e8bb0d295c9c231f" providerId="LiveId" clId="{DB59154A-76C7-4E63-995F-3F0439CF1DCB}" dt="2021-07-18T21:51:29.186" v="4675" actId="20577"/>
          <ac:spMkLst>
            <pc:docMk/>
            <pc:sldMk cId="2267477094" sldId="280"/>
            <ac:spMk id="3" creationId="{52516042-0347-401B-8BFC-1C6B51B533A3}"/>
          </ac:spMkLst>
        </pc:spChg>
      </pc:sldChg>
      <pc:sldChg chg="modSp new mod">
        <pc:chgData name="shemal rathnasuriya" userId="e8bb0d295c9c231f" providerId="LiveId" clId="{DB59154A-76C7-4E63-995F-3F0439CF1DCB}" dt="2021-07-18T22:12:01.437" v="5574" actId="20577"/>
        <pc:sldMkLst>
          <pc:docMk/>
          <pc:sldMk cId="907848333" sldId="281"/>
        </pc:sldMkLst>
        <pc:spChg chg="mod">
          <ac:chgData name="shemal rathnasuriya" userId="e8bb0d295c9c231f" providerId="LiveId" clId="{DB59154A-76C7-4E63-995F-3F0439CF1DCB}" dt="2021-07-18T22:10:31.399" v="5517" actId="255"/>
          <ac:spMkLst>
            <pc:docMk/>
            <pc:sldMk cId="907848333" sldId="281"/>
            <ac:spMk id="2" creationId="{C6321673-A8FF-4A73-B01F-36AE04A3DF02}"/>
          </ac:spMkLst>
        </pc:spChg>
        <pc:spChg chg="mod">
          <ac:chgData name="shemal rathnasuriya" userId="e8bb0d295c9c231f" providerId="LiveId" clId="{DB59154A-76C7-4E63-995F-3F0439CF1DCB}" dt="2021-07-18T22:12:01.437" v="5574" actId="20577"/>
          <ac:spMkLst>
            <pc:docMk/>
            <pc:sldMk cId="907848333" sldId="281"/>
            <ac:spMk id="3" creationId="{B99655F2-3EA2-450B-8139-BF8785B49EBE}"/>
          </ac:spMkLst>
        </pc:spChg>
      </pc:sldChg>
      <pc:sldChg chg="modSp new mod">
        <pc:chgData name="shemal rathnasuriya" userId="e8bb0d295c9c231f" providerId="LiveId" clId="{DB59154A-76C7-4E63-995F-3F0439CF1DCB}" dt="2021-07-27T14:22:25.330" v="5819" actId="27636"/>
        <pc:sldMkLst>
          <pc:docMk/>
          <pc:sldMk cId="4222695199" sldId="282"/>
        </pc:sldMkLst>
        <pc:spChg chg="mod">
          <ac:chgData name="shemal rathnasuriya" userId="e8bb0d295c9c231f" providerId="LiveId" clId="{DB59154A-76C7-4E63-995F-3F0439CF1DCB}" dt="2021-07-18T22:12:42.096" v="5590" actId="27636"/>
          <ac:spMkLst>
            <pc:docMk/>
            <pc:sldMk cId="4222695199" sldId="282"/>
            <ac:spMk id="2" creationId="{820456ED-4003-428C-BA39-D34635B4190E}"/>
          </ac:spMkLst>
        </pc:spChg>
        <pc:spChg chg="mod">
          <ac:chgData name="shemal rathnasuriya" userId="e8bb0d295c9c231f" providerId="LiveId" clId="{DB59154A-76C7-4E63-995F-3F0439CF1DCB}" dt="2021-07-27T14:22:25.330" v="5819" actId="27636"/>
          <ac:spMkLst>
            <pc:docMk/>
            <pc:sldMk cId="4222695199" sldId="282"/>
            <ac:spMk id="3" creationId="{48FF6165-8711-4B5B-A054-948200CDAB7E}"/>
          </ac:spMkLst>
        </pc:spChg>
      </pc:sldChg>
      <pc:sldChg chg="modSp new mod">
        <pc:chgData name="shemal rathnasuriya" userId="e8bb0d295c9c231f" providerId="LiveId" clId="{DB59154A-76C7-4E63-995F-3F0439CF1DCB}" dt="2021-07-18T22:16:09.726" v="5717" actId="20577"/>
        <pc:sldMkLst>
          <pc:docMk/>
          <pc:sldMk cId="2869447503" sldId="283"/>
        </pc:sldMkLst>
        <pc:spChg chg="mod">
          <ac:chgData name="shemal rathnasuriya" userId="e8bb0d295c9c231f" providerId="LiveId" clId="{DB59154A-76C7-4E63-995F-3F0439CF1DCB}" dt="2021-07-18T22:16:03.219" v="5705" actId="255"/>
          <ac:spMkLst>
            <pc:docMk/>
            <pc:sldMk cId="2869447503" sldId="283"/>
            <ac:spMk id="2" creationId="{D90D60F6-1238-41EA-AE99-7A92350FDC44}"/>
          </ac:spMkLst>
        </pc:spChg>
        <pc:spChg chg="mod">
          <ac:chgData name="shemal rathnasuriya" userId="e8bb0d295c9c231f" providerId="LiveId" clId="{DB59154A-76C7-4E63-995F-3F0439CF1DCB}" dt="2021-07-18T22:16:09.726" v="5717" actId="20577"/>
          <ac:spMkLst>
            <pc:docMk/>
            <pc:sldMk cId="2869447503" sldId="283"/>
            <ac:spMk id="3" creationId="{B67DC33E-C1F6-49FC-A0D7-B81DC0744791}"/>
          </ac:spMkLst>
        </pc:spChg>
      </pc:sldChg>
      <pc:sldChg chg="addSp modSp new mod">
        <pc:chgData name="shemal rathnasuriya" userId="e8bb0d295c9c231f" providerId="LiveId" clId="{DB59154A-76C7-4E63-995F-3F0439CF1DCB}" dt="2021-07-29T20:12:24.304" v="6093" actId="14100"/>
        <pc:sldMkLst>
          <pc:docMk/>
          <pc:sldMk cId="1110528632" sldId="284"/>
        </pc:sldMkLst>
        <pc:picChg chg="add mod">
          <ac:chgData name="shemal rathnasuriya" userId="e8bb0d295c9c231f" providerId="LiveId" clId="{DB59154A-76C7-4E63-995F-3F0439CF1DCB}" dt="2021-07-29T20:12:24.304" v="6093" actId="14100"/>
          <ac:picMkLst>
            <pc:docMk/>
            <pc:sldMk cId="1110528632" sldId="284"/>
            <ac:picMk id="3" creationId="{83C0A8FF-FAD5-4465-90BE-B1A87D23BFC0}"/>
          </ac:picMkLst>
        </pc:picChg>
      </pc:sldChg>
      <pc:sldChg chg="modSp new mod ord">
        <pc:chgData name="shemal rathnasuriya" userId="e8bb0d295c9c231f" providerId="LiveId" clId="{DB59154A-76C7-4E63-995F-3F0439CF1DCB}" dt="2021-07-29T22:31:42.437" v="10827" actId="20577"/>
        <pc:sldMkLst>
          <pc:docMk/>
          <pc:sldMk cId="1417245012" sldId="285"/>
        </pc:sldMkLst>
        <pc:spChg chg="mod">
          <ac:chgData name="shemal rathnasuriya" userId="e8bb0d295c9c231f" providerId="LiveId" clId="{DB59154A-76C7-4E63-995F-3F0439CF1DCB}" dt="2021-07-29T20:21:16.214" v="6182" actId="20577"/>
          <ac:spMkLst>
            <pc:docMk/>
            <pc:sldMk cId="1417245012" sldId="285"/>
            <ac:spMk id="2" creationId="{5EF1EACB-C973-4EBB-AF59-550328D9E878}"/>
          </ac:spMkLst>
        </pc:spChg>
        <pc:spChg chg="mod">
          <ac:chgData name="shemal rathnasuriya" userId="e8bb0d295c9c231f" providerId="LiveId" clId="{DB59154A-76C7-4E63-995F-3F0439CF1DCB}" dt="2021-07-29T22:31:42.437" v="10827" actId="20577"/>
          <ac:spMkLst>
            <pc:docMk/>
            <pc:sldMk cId="1417245012" sldId="285"/>
            <ac:spMk id="3" creationId="{89E55D45-4246-4425-929C-3508DF0B11D0}"/>
          </ac:spMkLst>
        </pc:spChg>
      </pc:sldChg>
      <pc:sldChg chg="modSp new mod">
        <pc:chgData name="shemal rathnasuriya" userId="e8bb0d295c9c231f" providerId="LiveId" clId="{DB59154A-76C7-4E63-995F-3F0439CF1DCB}" dt="2021-07-29T20:58:34.588" v="6854" actId="20577"/>
        <pc:sldMkLst>
          <pc:docMk/>
          <pc:sldMk cId="1091573984" sldId="286"/>
        </pc:sldMkLst>
        <pc:spChg chg="mod">
          <ac:chgData name="shemal rathnasuriya" userId="e8bb0d295c9c231f" providerId="LiveId" clId="{DB59154A-76C7-4E63-995F-3F0439CF1DCB}" dt="2021-07-29T20:34:56.641" v="6219"/>
          <ac:spMkLst>
            <pc:docMk/>
            <pc:sldMk cId="1091573984" sldId="286"/>
            <ac:spMk id="2" creationId="{26F3B3DE-1F14-4DC0-8A30-A71CE5A23ACF}"/>
          </ac:spMkLst>
        </pc:spChg>
        <pc:spChg chg="mod">
          <ac:chgData name="shemal rathnasuriya" userId="e8bb0d295c9c231f" providerId="LiveId" clId="{DB59154A-76C7-4E63-995F-3F0439CF1DCB}" dt="2021-07-29T20:58:34.588" v="6854" actId="20577"/>
          <ac:spMkLst>
            <pc:docMk/>
            <pc:sldMk cId="1091573984" sldId="286"/>
            <ac:spMk id="3" creationId="{700BFC74-C0B6-40C5-9306-E17D9C3EDD45}"/>
          </ac:spMkLst>
        </pc:spChg>
      </pc:sldChg>
      <pc:sldChg chg="modSp new mod">
        <pc:chgData name="shemal rathnasuriya" userId="e8bb0d295c9c231f" providerId="LiveId" clId="{DB59154A-76C7-4E63-995F-3F0439CF1DCB}" dt="2021-07-29T21:13:13.406" v="7576" actId="20577"/>
        <pc:sldMkLst>
          <pc:docMk/>
          <pc:sldMk cId="3327609810" sldId="287"/>
        </pc:sldMkLst>
        <pc:spChg chg="mod">
          <ac:chgData name="shemal rathnasuriya" userId="e8bb0d295c9c231f" providerId="LiveId" clId="{DB59154A-76C7-4E63-995F-3F0439CF1DCB}" dt="2021-07-29T21:07:14.069" v="6935"/>
          <ac:spMkLst>
            <pc:docMk/>
            <pc:sldMk cId="3327609810" sldId="287"/>
            <ac:spMk id="2" creationId="{E1F3217F-A7BC-472B-B96E-8AD99B960A3D}"/>
          </ac:spMkLst>
        </pc:spChg>
        <pc:spChg chg="mod">
          <ac:chgData name="shemal rathnasuriya" userId="e8bb0d295c9c231f" providerId="LiveId" clId="{DB59154A-76C7-4E63-995F-3F0439CF1DCB}" dt="2021-07-29T21:13:13.406" v="7576" actId="20577"/>
          <ac:spMkLst>
            <pc:docMk/>
            <pc:sldMk cId="3327609810" sldId="287"/>
            <ac:spMk id="3" creationId="{9E25AFA0-E0AD-4539-9F2D-EE06057B9FC1}"/>
          </ac:spMkLst>
        </pc:spChg>
      </pc:sldChg>
      <pc:sldChg chg="addSp delSp modSp new mod">
        <pc:chgData name="shemal rathnasuriya" userId="e8bb0d295c9c231f" providerId="LiveId" clId="{DB59154A-76C7-4E63-995F-3F0439CF1DCB}" dt="2021-07-29T22:51:15.087" v="10833" actId="14100"/>
        <pc:sldMkLst>
          <pc:docMk/>
          <pc:sldMk cId="2385786606" sldId="288"/>
        </pc:sldMkLst>
        <pc:spChg chg="mod">
          <ac:chgData name="shemal rathnasuriya" userId="e8bb0d295c9c231f" providerId="LiveId" clId="{DB59154A-76C7-4E63-995F-3F0439CF1DCB}" dt="2021-07-29T21:19:59.993" v="7637"/>
          <ac:spMkLst>
            <pc:docMk/>
            <pc:sldMk cId="2385786606" sldId="288"/>
            <ac:spMk id="2" creationId="{7D902340-6AC2-4F80-8DA0-83D68F007E74}"/>
          </ac:spMkLst>
        </pc:spChg>
        <pc:spChg chg="del">
          <ac:chgData name="shemal rathnasuriya" userId="e8bb0d295c9c231f" providerId="LiveId" clId="{DB59154A-76C7-4E63-995F-3F0439CF1DCB}" dt="2021-07-29T21:20:07.472" v="7639"/>
          <ac:spMkLst>
            <pc:docMk/>
            <pc:sldMk cId="2385786606" sldId="288"/>
            <ac:spMk id="3" creationId="{9C6FF726-BE7D-4FDE-868B-12C989930AF9}"/>
          </ac:spMkLst>
        </pc:spChg>
        <pc:picChg chg="add mod">
          <ac:chgData name="shemal rathnasuriya" userId="e8bb0d295c9c231f" providerId="LiveId" clId="{DB59154A-76C7-4E63-995F-3F0439CF1DCB}" dt="2021-07-29T22:51:15.087" v="10833" actId="14100"/>
          <ac:picMkLst>
            <pc:docMk/>
            <pc:sldMk cId="2385786606" sldId="288"/>
            <ac:picMk id="4" creationId="{01450F7C-5533-453F-81CE-3BA89AD87822}"/>
          </ac:picMkLst>
        </pc:picChg>
        <pc:picChg chg="add mod">
          <ac:chgData name="shemal rathnasuriya" userId="e8bb0d295c9c231f" providerId="LiveId" clId="{DB59154A-76C7-4E63-995F-3F0439CF1DCB}" dt="2021-07-29T22:51:07.094" v="10831" actId="14100"/>
          <ac:picMkLst>
            <pc:docMk/>
            <pc:sldMk cId="2385786606" sldId="288"/>
            <ac:picMk id="6" creationId="{9406E5C7-F4E2-4B7F-A7E1-7A656118EEF7}"/>
          </ac:picMkLst>
        </pc:picChg>
      </pc:sldChg>
      <pc:sldChg chg="addSp delSp modSp new mod">
        <pc:chgData name="shemal rathnasuriya" userId="e8bb0d295c9c231f" providerId="LiveId" clId="{DB59154A-76C7-4E63-995F-3F0439CF1DCB}" dt="2021-07-29T21:58:48.284" v="8597" actId="1076"/>
        <pc:sldMkLst>
          <pc:docMk/>
          <pc:sldMk cId="2534585897" sldId="289"/>
        </pc:sldMkLst>
        <pc:picChg chg="add del mod">
          <ac:chgData name="shemal rathnasuriya" userId="e8bb0d295c9c231f" providerId="LiveId" clId="{DB59154A-76C7-4E63-995F-3F0439CF1DCB}" dt="2021-07-29T21:37:55.070" v="8143" actId="478"/>
          <ac:picMkLst>
            <pc:docMk/>
            <pc:sldMk cId="2534585897" sldId="289"/>
            <ac:picMk id="3" creationId="{DF03FCEB-D1AE-41B3-A43B-AEAA0DF320FA}"/>
          </ac:picMkLst>
        </pc:picChg>
        <pc:picChg chg="add mod">
          <ac:chgData name="shemal rathnasuriya" userId="e8bb0d295c9c231f" providerId="LiveId" clId="{DB59154A-76C7-4E63-995F-3F0439CF1DCB}" dt="2021-07-29T21:58:48.284" v="8597" actId="1076"/>
          <ac:picMkLst>
            <pc:docMk/>
            <pc:sldMk cId="2534585897" sldId="289"/>
            <ac:picMk id="5" creationId="{516C9D5D-0103-47D7-BD68-483DC797798F}"/>
          </ac:picMkLst>
        </pc:picChg>
        <pc:picChg chg="add mod">
          <ac:chgData name="shemal rathnasuriya" userId="e8bb0d295c9c231f" providerId="LiveId" clId="{DB59154A-76C7-4E63-995F-3F0439CF1DCB}" dt="2021-07-29T21:37:24.671" v="8135" actId="14100"/>
          <ac:picMkLst>
            <pc:docMk/>
            <pc:sldMk cId="2534585897" sldId="289"/>
            <ac:picMk id="1026" creationId="{FE856DFA-5700-44E4-B8CC-76D24E0CDCD5}"/>
          </ac:picMkLst>
        </pc:picChg>
        <pc:picChg chg="add mod">
          <ac:chgData name="shemal rathnasuriya" userId="e8bb0d295c9c231f" providerId="LiveId" clId="{DB59154A-76C7-4E63-995F-3F0439CF1DCB}" dt="2021-07-29T21:58:41.868" v="8595" actId="14100"/>
          <ac:picMkLst>
            <pc:docMk/>
            <pc:sldMk cId="2534585897" sldId="289"/>
            <ac:picMk id="1028" creationId="{58350C71-3026-4794-9F88-8545EAF48512}"/>
          </ac:picMkLst>
        </pc:picChg>
      </pc:sldChg>
      <pc:sldChg chg="addSp modSp new mod">
        <pc:chgData name="shemal rathnasuriya" userId="e8bb0d295c9c231f" providerId="LiveId" clId="{DB59154A-76C7-4E63-995F-3F0439CF1DCB}" dt="2021-07-29T21:48:53.923" v="8237" actId="14100"/>
        <pc:sldMkLst>
          <pc:docMk/>
          <pc:sldMk cId="261859273" sldId="290"/>
        </pc:sldMkLst>
        <pc:picChg chg="add mod">
          <ac:chgData name="shemal rathnasuriya" userId="e8bb0d295c9c231f" providerId="LiveId" clId="{DB59154A-76C7-4E63-995F-3F0439CF1DCB}" dt="2021-07-29T21:47:56.519" v="8225" actId="14100"/>
          <ac:picMkLst>
            <pc:docMk/>
            <pc:sldMk cId="261859273" sldId="290"/>
            <ac:picMk id="3" creationId="{06669665-9D53-4786-9A5C-14E49A980D60}"/>
          </ac:picMkLst>
        </pc:picChg>
        <pc:picChg chg="add mod">
          <ac:chgData name="shemal rathnasuriya" userId="e8bb0d295c9c231f" providerId="LiveId" clId="{DB59154A-76C7-4E63-995F-3F0439CF1DCB}" dt="2021-07-29T21:48:09.289" v="8228" actId="1076"/>
          <ac:picMkLst>
            <pc:docMk/>
            <pc:sldMk cId="261859273" sldId="290"/>
            <ac:picMk id="5" creationId="{33561AE0-1951-462D-AA83-415EC4B55BC2}"/>
          </ac:picMkLst>
        </pc:picChg>
        <pc:picChg chg="add mod">
          <ac:chgData name="shemal rathnasuriya" userId="e8bb0d295c9c231f" providerId="LiveId" clId="{DB59154A-76C7-4E63-995F-3F0439CF1DCB}" dt="2021-07-29T21:48:34.752" v="8233" actId="14100"/>
          <ac:picMkLst>
            <pc:docMk/>
            <pc:sldMk cId="261859273" sldId="290"/>
            <ac:picMk id="7" creationId="{72A78CB3-EAB2-40FB-9BE9-C578C7057482}"/>
          </ac:picMkLst>
        </pc:picChg>
        <pc:picChg chg="add mod">
          <ac:chgData name="shemal rathnasuriya" userId="e8bb0d295c9c231f" providerId="LiveId" clId="{DB59154A-76C7-4E63-995F-3F0439CF1DCB}" dt="2021-07-29T21:48:53.923" v="8237" actId="14100"/>
          <ac:picMkLst>
            <pc:docMk/>
            <pc:sldMk cId="261859273" sldId="290"/>
            <ac:picMk id="9" creationId="{B3443244-B317-4BC4-A7F3-0FBF97F9ADF9}"/>
          </ac:picMkLst>
        </pc:picChg>
      </pc:sldChg>
      <pc:sldChg chg="addSp delSp modSp new mod">
        <pc:chgData name="shemal rathnasuriya" userId="e8bb0d295c9c231f" providerId="LiveId" clId="{DB59154A-76C7-4E63-995F-3F0439CF1DCB}" dt="2021-07-29T21:55:33.350" v="8504" actId="20577"/>
        <pc:sldMkLst>
          <pc:docMk/>
          <pc:sldMk cId="4076062899" sldId="291"/>
        </pc:sldMkLst>
        <pc:spChg chg="mod">
          <ac:chgData name="shemal rathnasuriya" userId="e8bb0d295c9c231f" providerId="LiveId" clId="{DB59154A-76C7-4E63-995F-3F0439CF1DCB}" dt="2021-07-29T21:55:33.350" v="8504" actId="20577"/>
          <ac:spMkLst>
            <pc:docMk/>
            <pc:sldMk cId="4076062899" sldId="291"/>
            <ac:spMk id="2" creationId="{368B42EA-1D73-4BC2-BDE5-323BB4F6FF3E}"/>
          </ac:spMkLst>
        </pc:spChg>
        <pc:spChg chg="del">
          <ac:chgData name="shemal rathnasuriya" userId="e8bb0d295c9c231f" providerId="LiveId" clId="{DB59154A-76C7-4E63-995F-3F0439CF1DCB}" dt="2021-07-29T21:55:14.260" v="8481"/>
          <ac:spMkLst>
            <pc:docMk/>
            <pc:sldMk cId="4076062899" sldId="291"/>
            <ac:spMk id="3" creationId="{75A070D1-7B13-4523-9D20-85856F4FCA49}"/>
          </ac:spMkLst>
        </pc:spChg>
        <pc:picChg chg="add mod">
          <ac:chgData name="shemal rathnasuriya" userId="e8bb0d295c9c231f" providerId="LiveId" clId="{DB59154A-76C7-4E63-995F-3F0439CF1DCB}" dt="2021-07-29T21:55:21.746" v="8484" actId="14100"/>
          <ac:picMkLst>
            <pc:docMk/>
            <pc:sldMk cId="4076062899" sldId="291"/>
            <ac:picMk id="5" creationId="{C12E4002-A0C3-499E-92B8-E4623CB47428}"/>
          </ac:picMkLst>
        </pc:picChg>
      </pc:sldChg>
      <pc:sldChg chg="modSp new mod">
        <pc:chgData name="shemal rathnasuriya" userId="e8bb0d295c9c231f" providerId="LiveId" clId="{DB59154A-76C7-4E63-995F-3F0439CF1DCB}" dt="2021-07-29T22:03:51.753" v="9135" actId="20577"/>
        <pc:sldMkLst>
          <pc:docMk/>
          <pc:sldMk cId="3434790471" sldId="292"/>
        </pc:sldMkLst>
        <pc:spChg chg="mod">
          <ac:chgData name="shemal rathnasuriya" userId="e8bb0d295c9c231f" providerId="LiveId" clId="{DB59154A-76C7-4E63-995F-3F0439CF1DCB}" dt="2021-07-29T21:57:09.628" v="8590"/>
          <ac:spMkLst>
            <pc:docMk/>
            <pc:sldMk cId="3434790471" sldId="292"/>
            <ac:spMk id="2" creationId="{46B59047-4A41-430A-8626-E4926DA15443}"/>
          </ac:spMkLst>
        </pc:spChg>
        <pc:spChg chg="mod">
          <ac:chgData name="shemal rathnasuriya" userId="e8bb0d295c9c231f" providerId="LiveId" clId="{DB59154A-76C7-4E63-995F-3F0439CF1DCB}" dt="2021-07-29T22:03:51.753" v="9135" actId="20577"/>
          <ac:spMkLst>
            <pc:docMk/>
            <pc:sldMk cId="3434790471" sldId="292"/>
            <ac:spMk id="3" creationId="{85EC72AE-9F42-42AB-A561-5C04855FD6B2}"/>
          </ac:spMkLst>
        </pc:spChg>
      </pc:sldChg>
      <pc:sldChg chg="modSp new mod">
        <pc:chgData name="shemal rathnasuriya" userId="e8bb0d295c9c231f" providerId="LiveId" clId="{DB59154A-76C7-4E63-995F-3F0439CF1DCB}" dt="2021-07-29T22:54:16.286" v="10966" actId="20577"/>
        <pc:sldMkLst>
          <pc:docMk/>
          <pc:sldMk cId="998538622" sldId="293"/>
        </pc:sldMkLst>
        <pc:spChg chg="mod">
          <ac:chgData name="shemal rathnasuriya" userId="e8bb0d295c9c231f" providerId="LiveId" clId="{DB59154A-76C7-4E63-995F-3F0439CF1DCB}" dt="2021-07-29T22:13:59.513" v="9481"/>
          <ac:spMkLst>
            <pc:docMk/>
            <pc:sldMk cId="998538622" sldId="293"/>
            <ac:spMk id="2" creationId="{8CD824DB-31B3-4123-9FC5-9BC823D3623F}"/>
          </ac:spMkLst>
        </pc:spChg>
        <pc:spChg chg="mod">
          <ac:chgData name="shemal rathnasuriya" userId="e8bb0d295c9c231f" providerId="LiveId" clId="{DB59154A-76C7-4E63-995F-3F0439CF1DCB}" dt="2021-07-29T22:54:16.286" v="10966" actId="20577"/>
          <ac:spMkLst>
            <pc:docMk/>
            <pc:sldMk cId="998538622" sldId="293"/>
            <ac:spMk id="3" creationId="{19B52AE2-066F-41EF-BBF8-C4CC9010B08F}"/>
          </ac:spMkLst>
        </pc:spChg>
      </pc:sldChg>
      <pc:sldChg chg="new del">
        <pc:chgData name="shemal rathnasuriya" userId="e8bb0d295c9c231f" providerId="LiveId" clId="{DB59154A-76C7-4E63-995F-3F0439CF1DCB}" dt="2021-07-29T22:13:20.910" v="9473" actId="2696"/>
        <pc:sldMkLst>
          <pc:docMk/>
          <pc:sldMk cId="1535975761" sldId="293"/>
        </pc:sldMkLst>
      </pc:sldChg>
      <pc:sldChg chg="addSp modSp new mod">
        <pc:chgData name="shemal rathnasuriya" userId="e8bb0d295c9c231f" providerId="LiveId" clId="{DB59154A-76C7-4E63-995F-3F0439CF1DCB}" dt="2021-07-29T22:27:29.407" v="10800" actId="14100"/>
        <pc:sldMkLst>
          <pc:docMk/>
          <pc:sldMk cId="1526846031" sldId="294"/>
        </pc:sldMkLst>
        <pc:picChg chg="add mod">
          <ac:chgData name="shemal rathnasuriya" userId="e8bb0d295c9c231f" providerId="LiveId" clId="{DB59154A-76C7-4E63-995F-3F0439CF1DCB}" dt="2021-07-29T22:27:29.407" v="10800" actId="14100"/>
          <ac:picMkLst>
            <pc:docMk/>
            <pc:sldMk cId="1526846031" sldId="294"/>
            <ac:picMk id="3" creationId="{7FAF7595-E78E-42D4-A688-07D61ABBBF45}"/>
          </ac:picMkLst>
        </pc:picChg>
      </pc:sldChg>
      <pc:sldChg chg="new del">
        <pc:chgData name="shemal rathnasuriya" userId="e8bb0d295c9c231f" providerId="LiveId" clId="{DB59154A-76C7-4E63-995F-3F0439CF1DCB}" dt="2021-07-29T22:26:21.364" v="10795" actId="680"/>
        <pc:sldMkLst>
          <pc:docMk/>
          <pc:sldMk cId="1748025375" sldId="29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35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4037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304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442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46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9256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1572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015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7/29/2021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3808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9A250-FF31-4206-8172-F9D3106AACB1}" type="datetimeFigureOut">
              <a:rPr lang="en-US" smtClean="0"/>
              <a:t>7/29/2021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80047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9425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t>7/29/2021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86875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hyperlink" Target="https://blog.code-intelligence.com/fuzzing-microservices-in-5-steps" TargetMode="External"/><Relationship Id="rId3" Type="http://schemas.openxmlformats.org/officeDocument/2006/relationships/hyperlink" Target="https://cspengxin.github.io/publications/fse19-zhou-microservice.pdf" TargetMode="External"/><Relationship Id="rId7" Type="http://schemas.openxmlformats.org/officeDocument/2006/relationships/hyperlink" Target="https://www.talend.com/resources/microservices-vs-soa/" TargetMode="External"/><Relationship Id="rId2" Type="http://schemas.openxmlformats.org/officeDocument/2006/relationships/hyperlink" Target="https://arxiv.org/abs/2106.07321" TargetMode="External"/><Relationship Id="rId1" Type="http://schemas.openxmlformats.org/officeDocument/2006/relationships/slideLayout" Target="../slideLayouts/slideLayout2.xml"/><Relationship Id="rId6" Type="http://schemas.openxmlformats.org/officeDocument/2006/relationships/hyperlink" Target="https://dzone.com/articles/aiops-microservices-and-cloud-platforms" TargetMode="External"/><Relationship Id="rId5" Type="http://schemas.openxmlformats.org/officeDocument/2006/relationships/hyperlink" Target="https://cspengxin.github.io/publications/tse19-msdebugging.pdf" TargetMode="External"/><Relationship Id="rId4" Type="http://schemas.openxmlformats.org/officeDocument/2006/relationships/hyperlink" Target="https://cspengxin.github.io/publications/tsc19-deltadebugging.pdf" TargetMode="External"/><Relationship Id="rId9" Type="http://schemas.openxmlformats.org/officeDocument/2006/relationships/hyperlink" Target="https://www.youtube.com/watch?v=tuJqH3AV0e8&amp;t=10053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40F8-77C4-41C2-A732-29465896198C}"/>
              </a:ext>
            </a:extLst>
          </p:cNvPr>
          <p:cNvSpPr>
            <a:spLocks noGrp="1"/>
          </p:cNvSpPr>
          <p:nvPr>
            <p:ph type="ctrTitle"/>
          </p:nvPr>
        </p:nvSpPr>
        <p:spPr/>
        <p:txBody>
          <a:bodyPr>
            <a:normAutofit/>
          </a:bodyPr>
          <a:lstStyle/>
          <a:p>
            <a:pPr algn="ctr"/>
            <a:r>
              <a:rPr lang="en-US" sz="5000" b="1" dirty="0">
                <a:latin typeface="Times New Roman" panose="02020603050405020304" pitchFamily="18" charset="0"/>
                <a:cs typeface="Times New Roman" panose="02020603050405020304" pitchFamily="18" charset="0"/>
              </a:rPr>
              <a:t>An Introduction to Microservices </a:t>
            </a:r>
            <a:br>
              <a:rPr lang="en-US" sz="5000" b="1" dirty="0"/>
            </a:br>
            <a:br>
              <a:rPr lang="en-US" sz="5000" b="1" dirty="0"/>
            </a:br>
            <a:endParaRPr lang="en-US" sz="5000" b="1" dirty="0"/>
          </a:p>
        </p:txBody>
      </p:sp>
      <p:sp>
        <p:nvSpPr>
          <p:cNvPr id="3" name="Subtitle 2">
            <a:extLst>
              <a:ext uri="{FF2B5EF4-FFF2-40B4-BE49-F238E27FC236}">
                <a16:creationId xmlns:a16="http://schemas.microsoft.com/office/drawing/2014/main" id="{017C256E-2057-4878-BC79-47A341412775}"/>
              </a:ext>
            </a:extLst>
          </p:cNvPr>
          <p:cNvSpPr>
            <a:spLocks noGrp="1"/>
          </p:cNvSpPr>
          <p:nvPr>
            <p:ph type="subTitle" idx="1"/>
          </p:nvPr>
        </p:nvSpPr>
        <p:spPr/>
        <p:txBody>
          <a:bodyPr/>
          <a:lstStyle/>
          <a:p>
            <a:r>
              <a:rPr lang="en-US" b="1" cap="none" dirty="0">
                <a:solidFill>
                  <a:schemeClr val="tx1"/>
                </a:solidFill>
                <a:latin typeface="Times New Roman" panose="02020603050405020304" pitchFamily="18" charset="0"/>
                <a:cs typeface="Times New Roman" panose="02020603050405020304" pitchFamily="18" charset="0"/>
              </a:rPr>
              <a:t>Ravishka Rathnasuriya</a:t>
            </a:r>
            <a:br>
              <a:rPr lang="en-US" b="1" cap="none" dirty="0">
                <a:solidFill>
                  <a:schemeClr val="tx1"/>
                </a:solidFill>
                <a:latin typeface="Times New Roman" panose="02020603050405020304" pitchFamily="18" charset="0"/>
                <a:cs typeface="Times New Roman" panose="02020603050405020304" pitchFamily="18" charset="0"/>
              </a:rPr>
            </a:br>
            <a:r>
              <a:rPr lang="en-US" b="1" cap="none" dirty="0">
                <a:solidFill>
                  <a:schemeClr val="tx1"/>
                </a:solidFill>
                <a:latin typeface="Times New Roman" panose="02020603050405020304" pitchFamily="18" charset="0"/>
                <a:cs typeface="Times New Roman" panose="02020603050405020304" pitchFamily="18" charset="0"/>
              </a:rPr>
              <a:t>PhD Student </a:t>
            </a:r>
          </a:p>
        </p:txBody>
      </p:sp>
    </p:spTree>
    <p:extLst>
      <p:ext uri="{BB962C8B-B14F-4D97-AF65-F5344CB8AC3E}">
        <p14:creationId xmlns:p14="http://schemas.microsoft.com/office/powerpoint/2010/main" val="387325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C7F7-33A2-4F4B-89F4-76A44EBD266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SOA vs Microservices</a:t>
            </a:r>
          </a:p>
        </p:txBody>
      </p:sp>
      <p:sp>
        <p:nvSpPr>
          <p:cNvPr id="3" name="Content Placeholder 2">
            <a:extLst>
              <a:ext uri="{FF2B5EF4-FFF2-40B4-BE49-F238E27FC236}">
                <a16:creationId xmlns:a16="http://schemas.microsoft.com/office/drawing/2014/main" id="{6D0AA129-B756-4A85-9223-34CD5F6015C3}"/>
              </a:ext>
            </a:extLst>
          </p:cNvPr>
          <p:cNvSpPr>
            <a:spLocks noGrp="1"/>
          </p:cNvSpPr>
          <p:nvPr>
            <p:ph idx="1"/>
          </p:nvPr>
        </p:nvSpPr>
        <p:spPr/>
        <p:txBody>
          <a:bodyPr>
            <a:normAutofit/>
          </a:bodyPr>
          <a:lstStyle/>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Service Oriented Architecture. Also known as coarse-grained architecture. </a:t>
            </a:r>
          </a:p>
          <a:p>
            <a:pPr>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SOA breaks up the components required for applications into separate service modules that communicate with one another to meet specific business objectives.</a:t>
            </a:r>
            <a:br>
              <a:rPr lang="en-US" b="0" i="0" dirty="0">
                <a:solidFill>
                  <a:srgbClr val="222222"/>
                </a:solidFill>
                <a:effectLst/>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Each module is considerably smaller than a monolithic application, and can be deployed to serve different purposes in an enterprise. [6]</a:t>
            </a:r>
          </a:p>
          <a:p>
            <a:pPr marL="0" indent="0" algn="l">
              <a:buNone/>
            </a:pPr>
            <a:r>
              <a:rPr lang="en-US" dirty="0">
                <a:solidFill>
                  <a:srgbClr val="222222"/>
                </a:solidFill>
                <a:latin typeface="Times New Roman" panose="02020603050405020304" pitchFamily="18" charset="0"/>
                <a:cs typeface="Times New Roman" panose="02020603050405020304" pitchFamily="18" charset="0"/>
              </a:rPr>
              <a:t>SOA delivers 4 services</a:t>
            </a:r>
            <a:br>
              <a:rPr lang="en-US" dirty="0">
                <a:solidFill>
                  <a:srgbClr val="222222"/>
                </a:solidFill>
                <a:latin typeface="Times New Roman" panose="02020603050405020304" pitchFamily="18" charset="0"/>
                <a:cs typeface="Times New Roman" panose="02020603050405020304" pitchFamily="18" charset="0"/>
              </a:rPr>
            </a:br>
            <a:r>
              <a:rPr lang="en-US" dirty="0">
                <a:solidFill>
                  <a:srgbClr val="222222"/>
                </a:solidFill>
                <a:latin typeface="Times New Roman" panose="02020603050405020304" pitchFamily="18" charset="0"/>
                <a:cs typeface="Times New Roman" panose="02020603050405020304" pitchFamily="18" charset="0"/>
              </a:rPr>
              <a:t>	</a:t>
            </a:r>
            <a:r>
              <a:rPr lang="en-US" sz="2400" dirty="0">
                <a:solidFill>
                  <a:srgbClr val="222222"/>
                </a:solidFill>
                <a:latin typeface="Times New Roman" panose="02020603050405020304" pitchFamily="18" charset="0"/>
                <a:cs typeface="Times New Roman" panose="02020603050405020304" pitchFamily="18" charset="0"/>
              </a:rPr>
              <a:t>- </a:t>
            </a:r>
            <a:r>
              <a:rPr lang="en-US" i="0" dirty="0">
                <a:solidFill>
                  <a:srgbClr val="222222"/>
                </a:solidFill>
                <a:effectLst/>
                <a:latin typeface="Times New Roman" panose="02020603050405020304" pitchFamily="18" charset="0"/>
                <a:cs typeface="Times New Roman" panose="02020603050405020304" pitchFamily="18" charset="0"/>
              </a:rPr>
              <a:t>Functional services: used for business operations</a:t>
            </a:r>
            <a:br>
              <a:rPr lang="en-US" i="0" dirty="0">
                <a:solidFill>
                  <a:srgbClr val="222222"/>
                </a:solidFill>
                <a:effectLst/>
                <a:latin typeface="Times New Roman" panose="02020603050405020304" pitchFamily="18" charset="0"/>
                <a:cs typeface="Times New Roman" panose="02020603050405020304" pitchFamily="18" charset="0"/>
              </a:rPr>
            </a:br>
            <a:r>
              <a:rPr lang="en-US" i="0" dirty="0">
                <a:solidFill>
                  <a:srgbClr val="222222"/>
                </a:solidFill>
                <a:effectLst/>
                <a:latin typeface="Times New Roman" panose="02020603050405020304" pitchFamily="18" charset="0"/>
                <a:cs typeface="Times New Roman" panose="02020603050405020304" pitchFamily="18" charset="0"/>
              </a:rPr>
              <a:t>	- Enterprise services: implement the functionality</a:t>
            </a:r>
            <a:br>
              <a:rPr lang="en-US" i="0" dirty="0">
                <a:solidFill>
                  <a:srgbClr val="222222"/>
                </a:solidFill>
                <a:effectLst/>
                <a:latin typeface="Times New Roman" panose="02020603050405020304" pitchFamily="18" charset="0"/>
                <a:cs typeface="Times New Roman" panose="02020603050405020304" pitchFamily="18" charset="0"/>
              </a:rPr>
            </a:br>
            <a:r>
              <a:rPr lang="en-US" i="0" dirty="0">
                <a:solidFill>
                  <a:srgbClr val="222222"/>
                </a:solidFill>
                <a:effectLst/>
                <a:latin typeface="Times New Roman" panose="02020603050405020304" pitchFamily="18" charset="0"/>
                <a:cs typeface="Times New Roman" panose="02020603050405020304" pitchFamily="18" charset="0"/>
              </a:rPr>
              <a:t>	- Application services: specific for developing and deploying apps </a:t>
            </a:r>
            <a:br>
              <a:rPr lang="en-US" i="0" dirty="0">
                <a:solidFill>
                  <a:srgbClr val="222222"/>
                </a:solidFill>
                <a:effectLst/>
                <a:latin typeface="Times New Roman" panose="02020603050405020304" pitchFamily="18" charset="0"/>
                <a:cs typeface="Times New Roman" panose="02020603050405020304" pitchFamily="18" charset="0"/>
              </a:rPr>
            </a:br>
            <a:r>
              <a:rPr lang="en-US" i="0" dirty="0">
                <a:solidFill>
                  <a:srgbClr val="222222"/>
                </a:solidFill>
                <a:effectLst/>
                <a:latin typeface="Times New Roman" panose="02020603050405020304" pitchFamily="18" charset="0"/>
                <a:cs typeface="Times New Roman" panose="02020603050405020304" pitchFamily="18" charset="0"/>
              </a:rPr>
              <a:t>	- Infrastructure services: </a:t>
            </a:r>
            <a:r>
              <a:rPr lang="en-US" b="0" i="0" dirty="0">
                <a:solidFill>
                  <a:srgbClr val="222222"/>
                </a:solidFill>
                <a:effectLst/>
                <a:latin typeface="Times New Roman" panose="02020603050405020304" pitchFamily="18" charset="0"/>
                <a:cs typeface="Times New Roman" panose="02020603050405020304" pitchFamily="18" charset="0"/>
              </a:rPr>
              <a:t>for non-functional processes such as security and authentication</a:t>
            </a:r>
          </a:p>
        </p:txBody>
      </p:sp>
    </p:spTree>
    <p:extLst>
      <p:ext uri="{BB962C8B-B14F-4D97-AF65-F5344CB8AC3E}">
        <p14:creationId xmlns:p14="http://schemas.microsoft.com/office/powerpoint/2010/main" val="249295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C0A8FF-FAD5-4465-90BE-B1A87D23BFC0}"/>
              </a:ext>
            </a:extLst>
          </p:cNvPr>
          <p:cNvPicPr>
            <a:picLocks noChangeAspect="1"/>
          </p:cNvPicPr>
          <p:nvPr/>
        </p:nvPicPr>
        <p:blipFill>
          <a:blip r:embed="rId2"/>
          <a:stretch>
            <a:fillRect/>
          </a:stretch>
        </p:blipFill>
        <p:spPr>
          <a:xfrm>
            <a:off x="1343364" y="1182414"/>
            <a:ext cx="9566374" cy="4522054"/>
          </a:xfrm>
          <a:prstGeom prst="rect">
            <a:avLst/>
          </a:prstGeom>
        </p:spPr>
      </p:pic>
    </p:spTree>
    <p:extLst>
      <p:ext uri="{BB962C8B-B14F-4D97-AF65-F5344CB8AC3E}">
        <p14:creationId xmlns:p14="http://schemas.microsoft.com/office/powerpoint/2010/main" val="111052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F44AFE1-00D5-48F7-84E1-DF1E4AB0CD38}"/>
              </a:ext>
            </a:extLst>
          </p:cNvPr>
          <p:cNvGraphicFramePr>
            <a:graphicFrameLocks noGrp="1"/>
          </p:cNvGraphicFramePr>
          <p:nvPr>
            <p:extLst>
              <p:ext uri="{D42A27DB-BD31-4B8C-83A1-F6EECF244321}">
                <p14:modId xmlns:p14="http://schemas.microsoft.com/office/powerpoint/2010/main" val="2838628279"/>
              </p:ext>
            </p:extLst>
          </p:nvPr>
        </p:nvGraphicFramePr>
        <p:xfrm>
          <a:off x="1000154" y="209725"/>
          <a:ext cx="9645475" cy="6117660"/>
        </p:xfrm>
        <a:graphic>
          <a:graphicData uri="http://schemas.openxmlformats.org/drawingml/2006/table">
            <a:tbl>
              <a:tblPr firstRow="1" bandRow="1">
                <a:tableStyleId>{5C22544A-7EE6-4342-B048-85BDC9FD1C3A}</a:tableStyleId>
              </a:tblPr>
              <a:tblGrid>
                <a:gridCol w="2036661">
                  <a:extLst>
                    <a:ext uri="{9D8B030D-6E8A-4147-A177-3AD203B41FA5}">
                      <a16:colId xmlns:a16="http://schemas.microsoft.com/office/drawing/2014/main" val="2746811085"/>
                    </a:ext>
                  </a:extLst>
                </a:gridCol>
                <a:gridCol w="4077049">
                  <a:extLst>
                    <a:ext uri="{9D8B030D-6E8A-4147-A177-3AD203B41FA5}">
                      <a16:colId xmlns:a16="http://schemas.microsoft.com/office/drawing/2014/main" val="1797573739"/>
                    </a:ext>
                  </a:extLst>
                </a:gridCol>
                <a:gridCol w="3531765">
                  <a:extLst>
                    <a:ext uri="{9D8B030D-6E8A-4147-A177-3AD203B41FA5}">
                      <a16:colId xmlns:a16="http://schemas.microsoft.com/office/drawing/2014/main" val="4078088414"/>
                    </a:ext>
                  </a:extLst>
                </a:gridCol>
              </a:tblGrid>
              <a:tr h="311155">
                <a:tc>
                  <a:txBody>
                    <a:bodyPr/>
                    <a:lstStyle/>
                    <a:p>
                      <a:r>
                        <a:rPr lang="en-US" sz="1600" dirty="0">
                          <a:effectLst/>
                        </a:rPr>
                        <a:t> </a:t>
                      </a:r>
                    </a:p>
                  </a:txBody>
                  <a:tcPr anchor="ctr"/>
                </a:tc>
                <a:tc>
                  <a:txBody>
                    <a:bodyPr/>
                    <a:lstStyle/>
                    <a:p>
                      <a:r>
                        <a:rPr lang="en-US" sz="1600" b="1">
                          <a:effectLst/>
                        </a:rPr>
                        <a:t>Microservices</a:t>
                      </a:r>
                      <a:endParaRPr lang="en-US" sz="1600" dirty="0">
                        <a:effectLst/>
                      </a:endParaRPr>
                    </a:p>
                  </a:txBody>
                  <a:tcPr anchor="ctr"/>
                </a:tc>
                <a:tc>
                  <a:txBody>
                    <a:bodyPr/>
                    <a:lstStyle/>
                    <a:p>
                      <a:r>
                        <a:rPr lang="en-US" sz="1600" b="1">
                          <a:effectLst/>
                        </a:rPr>
                        <a:t>SOA</a:t>
                      </a:r>
                      <a:endParaRPr lang="en-US" sz="1600" dirty="0">
                        <a:effectLst/>
                      </a:endParaRPr>
                    </a:p>
                  </a:txBody>
                  <a:tcPr anchor="ctr"/>
                </a:tc>
                <a:extLst>
                  <a:ext uri="{0D108BD9-81ED-4DB2-BD59-A6C34878D82A}">
                    <a16:rowId xmlns:a16="http://schemas.microsoft.com/office/drawing/2014/main" val="3329947333"/>
                  </a:ext>
                </a:extLst>
              </a:tr>
              <a:tr h="777888">
                <a:tc>
                  <a:txBody>
                    <a:bodyPr/>
                    <a:lstStyle/>
                    <a:p>
                      <a:r>
                        <a:rPr lang="en-US" sz="1600" b="1">
                          <a:effectLst/>
                        </a:rPr>
                        <a:t>Architecture</a:t>
                      </a:r>
                      <a:endParaRPr lang="en-US" sz="1600">
                        <a:effectLst/>
                      </a:endParaRPr>
                    </a:p>
                  </a:txBody>
                  <a:tcPr anchor="ctr"/>
                </a:tc>
                <a:tc>
                  <a:txBody>
                    <a:bodyPr/>
                    <a:lstStyle/>
                    <a:p>
                      <a:r>
                        <a:rPr lang="en-US" sz="1600">
                          <a:effectLst/>
                        </a:rPr>
                        <a:t>Designed to host services which can function independently</a:t>
                      </a:r>
                      <a:endParaRPr lang="en-US" sz="1600" dirty="0">
                        <a:effectLst/>
                      </a:endParaRPr>
                    </a:p>
                  </a:txBody>
                  <a:tcPr anchor="ctr"/>
                </a:tc>
                <a:tc>
                  <a:txBody>
                    <a:bodyPr/>
                    <a:lstStyle/>
                    <a:p>
                      <a:r>
                        <a:rPr lang="en-US" sz="1600">
                          <a:effectLst/>
                        </a:rPr>
                        <a:t>Designed to share resources across services</a:t>
                      </a:r>
                    </a:p>
                  </a:txBody>
                  <a:tcPr anchor="ctr"/>
                </a:tc>
                <a:extLst>
                  <a:ext uri="{0D108BD9-81ED-4DB2-BD59-A6C34878D82A}">
                    <a16:rowId xmlns:a16="http://schemas.microsoft.com/office/drawing/2014/main" val="2923589775"/>
                  </a:ext>
                </a:extLst>
              </a:tr>
              <a:tr h="544522">
                <a:tc>
                  <a:txBody>
                    <a:bodyPr/>
                    <a:lstStyle/>
                    <a:p>
                      <a:r>
                        <a:rPr lang="en-US" sz="1600" b="1">
                          <a:effectLst/>
                        </a:rPr>
                        <a:t>Component sharing</a:t>
                      </a:r>
                      <a:endParaRPr lang="en-US" sz="1600">
                        <a:effectLst/>
                      </a:endParaRPr>
                    </a:p>
                  </a:txBody>
                  <a:tcPr anchor="ctr"/>
                </a:tc>
                <a:tc>
                  <a:txBody>
                    <a:bodyPr/>
                    <a:lstStyle/>
                    <a:p>
                      <a:r>
                        <a:rPr lang="en-US" sz="1600">
                          <a:effectLst/>
                        </a:rPr>
                        <a:t>Typically does not involve component sharing </a:t>
                      </a:r>
                      <a:endParaRPr lang="en-US" sz="1600" dirty="0">
                        <a:effectLst/>
                      </a:endParaRPr>
                    </a:p>
                  </a:txBody>
                  <a:tcPr anchor="ctr"/>
                </a:tc>
                <a:tc>
                  <a:txBody>
                    <a:bodyPr/>
                    <a:lstStyle/>
                    <a:p>
                      <a:r>
                        <a:rPr lang="en-US" sz="1600">
                          <a:effectLst/>
                        </a:rPr>
                        <a:t>Frequently involves component sharing</a:t>
                      </a:r>
                    </a:p>
                  </a:txBody>
                  <a:tcPr anchor="ctr"/>
                </a:tc>
                <a:extLst>
                  <a:ext uri="{0D108BD9-81ED-4DB2-BD59-A6C34878D82A}">
                    <a16:rowId xmlns:a16="http://schemas.microsoft.com/office/drawing/2014/main" val="772672182"/>
                  </a:ext>
                </a:extLst>
              </a:tr>
              <a:tr h="544522">
                <a:tc>
                  <a:txBody>
                    <a:bodyPr/>
                    <a:lstStyle/>
                    <a:p>
                      <a:r>
                        <a:rPr lang="en-US" sz="1600" b="1">
                          <a:effectLst/>
                        </a:rPr>
                        <a:t>Granularity</a:t>
                      </a:r>
                      <a:endParaRPr lang="en-US" sz="1600">
                        <a:effectLst/>
                      </a:endParaRPr>
                    </a:p>
                  </a:txBody>
                  <a:tcPr anchor="ctr"/>
                </a:tc>
                <a:tc>
                  <a:txBody>
                    <a:bodyPr/>
                    <a:lstStyle/>
                    <a:p>
                      <a:r>
                        <a:rPr lang="en-US" sz="1600">
                          <a:effectLst/>
                        </a:rPr>
                        <a:t>Fine-grained services</a:t>
                      </a:r>
                      <a:endParaRPr lang="en-US" sz="1600" dirty="0">
                        <a:effectLst/>
                      </a:endParaRPr>
                    </a:p>
                  </a:txBody>
                  <a:tcPr anchor="ctr"/>
                </a:tc>
                <a:tc>
                  <a:txBody>
                    <a:bodyPr/>
                    <a:lstStyle/>
                    <a:p>
                      <a:r>
                        <a:rPr lang="en-US" sz="1600">
                          <a:effectLst/>
                        </a:rPr>
                        <a:t>Larger, more modular services</a:t>
                      </a:r>
                    </a:p>
                  </a:txBody>
                  <a:tcPr anchor="ctr"/>
                </a:tc>
                <a:extLst>
                  <a:ext uri="{0D108BD9-81ED-4DB2-BD59-A6C34878D82A}">
                    <a16:rowId xmlns:a16="http://schemas.microsoft.com/office/drawing/2014/main" val="3836919481"/>
                  </a:ext>
                </a:extLst>
              </a:tr>
              <a:tr h="544522">
                <a:tc>
                  <a:txBody>
                    <a:bodyPr/>
                    <a:lstStyle/>
                    <a:p>
                      <a:r>
                        <a:rPr lang="en-US" sz="1600" b="1">
                          <a:effectLst/>
                        </a:rPr>
                        <a:t>Data storage</a:t>
                      </a:r>
                      <a:endParaRPr lang="en-US" sz="1600">
                        <a:effectLst/>
                      </a:endParaRPr>
                    </a:p>
                  </a:txBody>
                  <a:tcPr anchor="ctr"/>
                </a:tc>
                <a:tc>
                  <a:txBody>
                    <a:bodyPr/>
                    <a:lstStyle/>
                    <a:p>
                      <a:r>
                        <a:rPr lang="en-US" sz="1600">
                          <a:effectLst/>
                        </a:rPr>
                        <a:t>Each service can have an independent data storage</a:t>
                      </a:r>
                      <a:endParaRPr lang="en-US" sz="1600" dirty="0">
                        <a:effectLst/>
                      </a:endParaRPr>
                    </a:p>
                  </a:txBody>
                  <a:tcPr anchor="ctr"/>
                </a:tc>
                <a:tc>
                  <a:txBody>
                    <a:bodyPr/>
                    <a:lstStyle/>
                    <a:p>
                      <a:r>
                        <a:rPr lang="en-US" sz="1600">
                          <a:effectLst/>
                        </a:rPr>
                        <a:t>Involves sharing data storage between services</a:t>
                      </a:r>
                    </a:p>
                  </a:txBody>
                  <a:tcPr anchor="ctr"/>
                </a:tc>
                <a:extLst>
                  <a:ext uri="{0D108BD9-81ED-4DB2-BD59-A6C34878D82A}">
                    <a16:rowId xmlns:a16="http://schemas.microsoft.com/office/drawing/2014/main" val="2334927033"/>
                  </a:ext>
                </a:extLst>
              </a:tr>
              <a:tr h="544522">
                <a:tc>
                  <a:txBody>
                    <a:bodyPr/>
                    <a:lstStyle/>
                    <a:p>
                      <a:r>
                        <a:rPr lang="en-US" sz="1600" b="1">
                          <a:effectLst/>
                        </a:rPr>
                        <a:t>Governance</a:t>
                      </a:r>
                      <a:endParaRPr lang="en-US" sz="1600">
                        <a:effectLst/>
                      </a:endParaRPr>
                    </a:p>
                  </a:txBody>
                  <a:tcPr anchor="ctr"/>
                </a:tc>
                <a:tc>
                  <a:txBody>
                    <a:bodyPr/>
                    <a:lstStyle/>
                    <a:p>
                      <a:r>
                        <a:rPr lang="en-US" sz="1600">
                          <a:effectLst/>
                        </a:rPr>
                        <a:t>Requires collaboration between teams</a:t>
                      </a:r>
                      <a:endParaRPr lang="en-US" sz="1600" dirty="0">
                        <a:effectLst/>
                      </a:endParaRPr>
                    </a:p>
                  </a:txBody>
                  <a:tcPr anchor="ctr"/>
                </a:tc>
                <a:tc>
                  <a:txBody>
                    <a:bodyPr/>
                    <a:lstStyle/>
                    <a:p>
                      <a:r>
                        <a:rPr lang="en-US" sz="1600">
                          <a:effectLst/>
                        </a:rPr>
                        <a:t>Common governance protocols across teams </a:t>
                      </a:r>
                      <a:endParaRPr lang="en-US" sz="1600" dirty="0">
                        <a:effectLst/>
                      </a:endParaRPr>
                    </a:p>
                  </a:txBody>
                  <a:tcPr anchor="ctr"/>
                </a:tc>
                <a:extLst>
                  <a:ext uri="{0D108BD9-81ED-4DB2-BD59-A6C34878D82A}">
                    <a16:rowId xmlns:a16="http://schemas.microsoft.com/office/drawing/2014/main" val="30360165"/>
                  </a:ext>
                </a:extLst>
              </a:tr>
              <a:tr h="544522">
                <a:tc>
                  <a:txBody>
                    <a:bodyPr/>
                    <a:lstStyle/>
                    <a:p>
                      <a:r>
                        <a:rPr lang="en-US" sz="1600" b="1">
                          <a:effectLst/>
                        </a:rPr>
                        <a:t>Size and scope</a:t>
                      </a:r>
                      <a:endParaRPr lang="en-US" sz="1600">
                        <a:effectLst/>
                      </a:endParaRPr>
                    </a:p>
                  </a:txBody>
                  <a:tcPr anchor="ctr"/>
                </a:tc>
                <a:tc>
                  <a:txBody>
                    <a:bodyPr/>
                    <a:lstStyle/>
                    <a:p>
                      <a:r>
                        <a:rPr lang="en-US" sz="1600">
                          <a:effectLst/>
                        </a:rPr>
                        <a:t>Better for smaller and web-based applications</a:t>
                      </a:r>
                    </a:p>
                  </a:txBody>
                  <a:tcPr anchor="ctr"/>
                </a:tc>
                <a:tc>
                  <a:txBody>
                    <a:bodyPr/>
                    <a:lstStyle/>
                    <a:p>
                      <a:r>
                        <a:rPr lang="en-US" sz="1600">
                          <a:effectLst/>
                        </a:rPr>
                        <a:t>Better for large scale integrations</a:t>
                      </a:r>
                      <a:endParaRPr lang="en-US" sz="1600" dirty="0">
                        <a:effectLst/>
                      </a:endParaRPr>
                    </a:p>
                  </a:txBody>
                  <a:tcPr anchor="ctr"/>
                </a:tc>
                <a:extLst>
                  <a:ext uri="{0D108BD9-81ED-4DB2-BD59-A6C34878D82A}">
                    <a16:rowId xmlns:a16="http://schemas.microsoft.com/office/drawing/2014/main" val="2330481720"/>
                  </a:ext>
                </a:extLst>
              </a:tr>
              <a:tr h="544522">
                <a:tc>
                  <a:txBody>
                    <a:bodyPr/>
                    <a:lstStyle/>
                    <a:p>
                      <a:r>
                        <a:rPr lang="en-US" sz="1600" b="1">
                          <a:effectLst/>
                        </a:rPr>
                        <a:t>Communication</a:t>
                      </a:r>
                      <a:endParaRPr lang="en-US" sz="1600">
                        <a:effectLst/>
                      </a:endParaRPr>
                    </a:p>
                  </a:txBody>
                  <a:tcPr anchor="ctr"/>
                </a:tc>
                <a:tc>
                  <a:txBody>
                    <a:bodyPr/>
                    <a:lstStyle/>
                    <a:p>
                      <a:r>
                        <a:rPr lang="en-US" sz="1600">
                          <a:effectLst/>
                        </a:rPr>
                        <a:t>Communicates through an API layer</a:t>
                      </a:r>
                    </a:p>
                  </a:txBody>
                  <a:tcPr anchor="ctr"/>
                </a:tc>
                <a:tc>
                  <a:txBody>
                    <a:bodyPr/>
                    <a:lstStyle/>
                    <a:p>
                      <a:r>
                        <a:rPr lang="en-US" sz="1600">
                          <a:effectLst/>
                        </a:rPr>
                        <a:t>Communicates through an ESB</a:t>
                      </a:r>
                      <a:endParaRPr lang="en-US" sz="1600" dirty="0">
                        <a:effectLst/>
                      </a:endParaRPr>
                    </a:p>
                  </a:txBody>
                  <a:tcPr anchor="ctr"/>
                </a:tc>
                <a:extLst>
                  <a:ext uri="{0D108BD9-81ED-4DB2-BD59-A6C34878D82A}">
                    <a16:rowId xmlns:a16="http://schemas.microsoft.com/office/drawing/2014/main" val="1536842754"/>
                  </a:ext>
                </a:extLst>
              </a:tr>
              <a:tr h="544522">
                <a:tc>
                  <a:txBody>
                    <a:bodyPr/>
                    <a:lstStyle/>
                    <a:p>
                      <a:r>
                        <a:rPr lang="en-US" sz="1600" b="1">
                          <a:effectLst/>
                        </a:rPr>
                        <a:t>Coupling and cohesion</a:t>
                      </a:r>
                      <a:endParaRPr lang="en-US" sz="1600">
                        <a:effectLst/>
                      </a:endParaRPr>
                    </a:p>
                  </a:txBody>
                  <a:tcPr anchor="ctr"/>
                </a:tc>
                <a:tc>
                  <a:txBody>
                    <a:bodyPr/>
                    <a:lstStyle/>
                    <a:p>
                      <a:r>
                        <a:rPr lang="en-US" sz="1600">
                          <a:effectLst/>
                        </a:rPr>
                        <a:t>Relies on bounded context for coupling</a:t>
                      </a:r>
                    </a:p>
                  </a:txBody>
                  <a:tcPr anchor="ctr"/>
                </a:tc>
                <a:tc>
                  <a:txBody>
                    <a:bodyPr/>
                    <a:lstStyle/>
                    <a:p>
                      <a:r>
                        <a:rPr lang="en-US" sz="1600">
                          <a:effectLst/>
                        </a:rPr>
                        <a:t>Relies on sharing resources</a:t>
                      </a:r>
                      <a:endParaRPr lang="en-US" sz="1600" dirty="0">
                        <a:effectLst/>
                      </a:endParaRPr>
                    </a:p>
                  </a:txBody>
                  <a:tcPr anchor="ctr"/>
                </a:tc>
                <a:extLst>
                  <a:ext uri="{0D108BD9-81ED-4DB2-BD59-A6C34878D82A}">
                    <a16:rowId xmlns:a16="http://schemas.microsoft.com/office/drawing/2014/main" val="1894356318"/>
                  </a:ext>
                </a:extLst>
              </a:tr>
              <a:tr h="544522">
                <a:tc>
                  <a:txBody>
                    <a:bodyPr/>
                    <a:lstStyle/>
                    <a:p>
                      <a:r>
                        <a:rPr lang="en-US" sz="1600" b="1">
                          <a:effectLst/>
                        </a:rPr>
                        <a:t>Remote services</a:t>
                      </a:r>
                      <a:endParaRPr lang="en-US" sz="1600">
                        <a:effectLst/>
                      </a:endParaRPr>
                    </a:p>
                  </a:txBody>
                  <a:tcPr anchor="ctr"/>
                </a:tc>
                <a:tc>
                  <a:txBody>
                    <a:bodyPr/>
                    <a:lstStyle/>
                    <a:p>
                      <a:r>
                        <a:rPr lang="en-US" sz="1600">
                          <a:effectLst/>
                        </a:rPr>
                        <a:t>Uses REST and JMS</a:t>
                      </a:r>
                      <a:endParaRPr lang="en-US" sz="1600" dirty="0">
                        <a:effectLst/>
                      </a:endParaRPr>
                    </a:p>
                  </a:txBody>
                  <a:tcPr anchor="ctr"/>
                </a:tc>
                <a:tc>
                  <a:txBody>
                    <a:bodyPr/>
                    <a:lstStyle/>
                    <a:p>
                      <a:r>
                        <a:rPr lang="en-US" sz="1600">
                          <a:effectLst/>
                        </a:rPr>
                        <a:t>Uses protocols like SOAP and AMQP</a:t>
                      </a:r>
                      <a:endParaRPr lang="en-US" sz="1600" dirty="0">
                        <a:effectLst/>
                      </a:endParaRPr>
                    </a:p>
                  </a:txBody>
                  <a:tcPr anchor="ctr"/>
                </a:tc>
                <a:extLst>
                  <a:ext uri="{0D108BD9-81ED-4DB2-BD59-A6C34878D82A}">
                    <a16:rowId xmlns:a16="http://schemas.microsoft.com/office/drawing/2014/main" val="2443215803"/>
                  </a:ext>
                </a:extLst>
              </a:tr>
              <a:tr h="544522">
                <a:tc>
                  <a:txBody>
                    <a:bodyPr/>
                    <a:lstStyle/>
                    <a:p>
                      <a:r>
                        <a:rPr lang="en-US" sz="1600" b="1">
                          <a:effectLst/>
                        </a:rPr>
                        <a:t>Deployment</a:t>
                      </a:r>
                      <a:endParaRPr lang="en-US" sz="1600" dirty="0">
                        <a:effectLst/>
                      </a:endParaRPr>
                    </a:p>
                  </a:txBody>
                  <a:tcPr anchor="ctr"/>
                </a:tc>
                <a:tc>
                  <a:txBody>
                    <a:bodyPr/>
                    <a:lstStyle/>
                    <a:p>
                      <a:r>
                        <a:rPr lang="en-US" sz="1600">
                          <a:effectLst/>
                        </a:rPr>
                        <a:t>Quick and easy deployment</a:t>
                      </a:r>
                      <a:endParaRPr lang="en-US" sz="1600" dirty="0">
                        <a:effectLst/>
                      </a:endParaRPr>
                    </a:p>
                  </a:txBody>
                  <a:tcPr anchor="ctr"/>
                </a:tc>
                <a:tc>
                  <a:txBody>
                    <a:bodyPr/>
                    <a:lstStyle/>
                    <a:p>
                      <a:r>
                        <a:rPr lang="en-US" sz="1600" dirty="0">
                          <a:effectLst/>
                        </a:rPr>
                        <a:t>Less flexibility in deployment</a:t>
                      </a:r>
                    </a:p>
                  </a:txBody>
                  <a:tcPr anchor="ctr"/>
                </a:tc>
                <a:extLst>
                  <a:ext uri="{0D108BD9-81ED-4DB2-BD59-A6C34878D82A}">
                    <a16:rowId xmlns:a16="http://schemas.microsoft.com/office/drawing/2014/main" val="2382226429"/>
                  </a:ext>
                </a:extLst>
              </a:tr>
            </a:tbl>
          </a:graphicData>
        </a:graphic>
      </p:graphicFrame>
    </p:spTree>
    <p:extLst>
      <p:ext uri="{BB962C8B-B14F-4D97-AF65-F5344CB8AC3E}">
        <p14:creationId xmlns:p14="http://schemas.microsoft.com/office/powerpoint/2010/main" val="81186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8446F9-5AC1-4C32-9B42-49C9FAD18EA9}"/>
              </a:ext>
            </a:extLst>
          </p:cNvPr>
          <p:cNvSpPr txBox="1"/>
          <p:nvPr/>
        </p:nvSpPr>
        <p:spPr>
          <a:xfrm>
            <a:off x="2174146" y="2441196"/>
            <a:ext cx="7843707"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Capabilities of Microservice systems, Issues, Practices, and Challenges.  </a:t>
            </a:r>
            <a:endParaRPr lang="en-US" sz="4000" dirty="0"/>
          </a:p>
        </p:txBody>
      </p:sp>
    </p:spTree>
    <p:extLst>
      <p:ext uri="{BB962C8B-B14F-4D97-AF65-F5344CB8AC3E}">
        <p14:creationId xmlns:p14="http://schemas.microsoft.com/office/powerpoint/2010/main" val="43198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FD8DB-DCD6-4577-85F7-C3706954C9DD}"/>
              </a:ext>
            </a:extLst>
          </p:cNvPr>
          <p:cNvSpPr>
            <a:spLocks noGrp="1"/>
          </p:cNvSpPr>
          <p:nvPr>
            <p:ph type="title"/>
          </p:nvPr>
        </p:nvSpPr>
        <p:spPr>
          <a:xfrm>
            <a:off x="1137547" y="263527"/>
            <a:ext cx="10058400" cy="1450757"/>
          </a:xfrm>
        </p:spPr>
        <p:txBody>
          <a:bodyPr>
            <a:normAutofit/>
          </a:bodyPr>
          <a:lstStyle/>
          <a:p>
            <a:r>
              <a:rPr lang="en-US" sz="3600" dirty="0">
                <a:latin typeface="Times New Roman" panose="02020603050405020304" pitchFamily="18" charset="0"/>
                <a:cs typeface="Times New Roman" panose="02020603050405020304" pitchFamily="18" charset="0"/>
              </a:rPr>
              <a:t>1. Service Decomposition</a:t>
            </a:r>
          </a:p>
        </p:txBody>
      </p:sp>
      <p:sp>
        <p:nvSpPr>
          <p:cNvPr id="3" name="Content Placeholder 2">
            <a:extLst>
              <a:ext uri="{FF2B5EF4-FFF2-40B4-BE49-F238E27FC236}">
                <a16:creationId xmlns:a16="http://schemas.microsoft.com/office/drawing/2014/main" id="{FFF49E27-6A52-4D4A-A2F7-0A63212C599E}"/>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Breaking larger, coarse-grained services down to smaller, fine-grained services</a:t>
            </a:r>
          </a:p>
          <a:p>
            <a:pPr marL="0" indent="0">
              <a:buNone/>
            </a:pPr>
            <a:r>
              <a:rPr lang="en-US" dirty="0">
                <a:latin typeface="Times New Roman" panose="02020603050405020304" pitchFamily="18" charset="0"/>
                <a:cs typeface="Times New Roman" panose="02020603050405020304" pitchFamily="18" charset="0"/>
              </a:rPr>
              <a:t>Improve performance, can be developed independently, easy to scale</a:t>
            </a:r>
          </a:p>
          <a:p>
            <a:pPr marL="0" indent="0">
              <a:buNone/>
            </a:pPr>
            <a:r>
              <a:rPr lang="en-US" dirty="0">
                <a:latin typeface="Times New Roman" panose="02020603050405020304" pitchFamily="18" charset="0"/>
                <a:cs typeface="Times New Roman" panose="02020603050405020304" pitchFamily="18" charset="0"/>
              </a:rPr>
              <a:t>Strategies: By expert experience, Domain-driven design, data flow</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026E28D-2234-4267-983B-B5E9A2BEC279}"/>
              </a:ext>
            </a:extLst>
          </p:cNvPr>
          <p:cNvPicPr>
            <a:picLocks noChangeAspect="1"/>
          </p:cNvPicPr>
          <p:nvPr/>
        </p:nvPicPr>
        <p:blipFill>
          <a:blip r:embed="rId2"/>
          <a:stretch>
            <a:fillRect/>
          </a:stretch>
        </p:blipFill>
        <p:spPr>
          <a:xfrm>
            <a:off x="418216" y="3232176"/>
            <a:ext cx="5677784" cy="2768368"/>
          </a:xfrm>
          <a:prstGeom prst="rect">
            <a:avLst/>
          </a:prstGeom>
        </p:spPr>
      </p:pic>
      <p:pic>
        <p:nvPicPr>
          <p:cNvPr id="5" name="Picture 4">
            <a:extLst>
              <a:ext uri="{FF2B5EF4-FFF2-40B4-BE49-F238E27FC236}">
                <a16:creationId xmlns:a16="http://schemas.microsoft.com/office/drawing/2014/main" id="{743338AF-2AD8-4720-AD1E-C1A82B6D2E7E}"/>
              </a:ext>
            </a:extLst>
          </p:cNvPr>
          <p:cNvPicPr>
            <a:picLocks noChangeAspect="1"/>
          </p:cNvPicPr>
          <p:nvPr/>
        </p:nvPicPr>
        <p:blipFill>
          <a:blip r:embed="rId3"/>
          <a:stretch>
            <a:fillRect/>
          </a:stretch>
        </p:blipFill>
        <p:spPr>
          <a:xfrm>
            <a:off x="5949966" y="3297901"/>
            <a:ext cx="5823818" cy="2636918"/>
          </a:xfrm>
          <a:prstGeom prst="rect">
            <a:avLst/>
          </a:prstGeom>
        </p:spPr>
      </p:pic>
      <p:cxnSp>
        <p:nvCxnSpPr>
          <p:cNvPr id="10" name="Straight Connector 9">
            <a:extLst>
              <a:ext uri="{FF2B5EF4-FFF2-40B4-BE49-F238E27FC236}">
                <a16:creationId xmlns:a16="http://schemas.microsoft.com/office/drawing/2014/main" id="{89813979-8429-4301-B7D3-333EED5D85F0}"/>
              </a:ext>
            </a:extLst>
          </p:cNvPr>
          <p:cNvCxnSpPr/>
          <p:nvPr/>
        </p:nvCxnSpPr>
        <p:spPr>
          <a:xfrm flipV="1">
            <a:off x="3531765" y="3232176"/>
            <a:ext cx="0" cy="509314"/>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F464624-2D24-41F9-9977-F20B30638F4F}"/>
              </a:ext>
            </a:extLst>
          </p:cNvPr>
          <p:cNvCxnSpPr/>
          <p:nvPr/>
        </p:nvCxnSpPr>
        <p:spPr>
          <a:xfrm>
            <a:off x="3556932" y="3232176"/>
            <a:ext cx="6082018"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85AA753-22C7-4CA2-9AED-036D56995321}"/>
              </a:ext>
            </a:extLst>
          </p:cNvPr>
          <p:cNvCxnSpPr/>
          <p:nvPr/>
        </p:nvCxnSpPr>
        <p:spPr>
          <a:xfrm>
            <a:off x="9630561" y="3232176"/>
            <a:ext cx="0" cy="417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1962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B3DE-1F14-4DC0-8A30-A71CE5A23ACF}"/>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Service Decomposition</a:t>
            </a:r>
            <a:endParaRPr lang="en-US" dirty="0"/>
          </a:p>
        </p:txBody>
      </p:sp>
      <p:sp>
        <p:nvSpPr>
          <p:cNvPr id="3" name="Content Placeholder 2">
            <a:extLst>
              <a:ext uri="{FF2B5EF4-FFF2-40B4-BE49-F238E27FC236}">
                <a16:creationId xmlns:a16="http://schemas.microsoft.com/office/drawing/2014/main" id="{700BFC74-C0B6-40C5-9306-E17D9C3EDD45}"/>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I1: Decomposition Decision influences a lot.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Improper service decompositions may cause serious quality problems.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Using a domain driven approach by mapping concepts in problem domain into the artefacts in the solution domain.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Challenges: How to conduct domain analysis to derive domain design, how to extract domain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concepts, how to monitor and maintain consistency. </a:t>
            </a:r>
          </a:p>
          <a:p>
            <a:pPr marL="0" indent="0">
              <a:buNone/>
            </a:pPr>
            <a:r>
              <a:rPr lang="en-US" dirty="0">
                <a:latin typeface="Times New Roman" panose="02020603050405020304" pitchFamily="18" charset="0"/>
                <a:cs typeface="Times New Roman" panose="02020603050405020304" pitchFamily="18" charset="0"/>
              </a:rPr>
              <a:t>I2: Service Dependencies are Hard to Capture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When services are independently developed, missing service dependencies are harder to</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to measure service coupling to evaluate quality of decomposition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Capturing Service Dependency using Runtime Tracing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Challenges: High Cost and Low Coverage of Runtime Tracing </a:t>
            </a:r>
          </a:p>
          <a:p>
            <a:endParaRPr lang="en-US" dirty="0"/>
          </a:p>
        </p:txBody>
      </p:sp>
    </p:spTree>
    <p:extLst>
      <p:ext uri="{BB962C8B-B14F-4D97-AF65-F5344CB8AC3E}">
        <p14:creationId xmlns:p14="http://schemas.microsoft.com/office/powerpoint/2010/main" val="1091573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CD4E-2462-4A09-ABC3-6D1C75C966EA}"/>
              </a:ext>
            </a:extLst>
          </p:cNvPr>
          <p:cNvSpPr>
            <a:spLocks noGrp="1"/>
          </p:cNvSpPr>
          <p:nvPr>
            <p:ph type="title"/>
          </p:nvPr>
        </p:nvSpPr>
        <p:spPr>
          <a:xfrm>
            <a:off x="1097280" y="286604"/>
            <a:ext cx="10058400" cy="1366028"/>
          </a:xfrm>
        </p:spPr>
        <p:txBody>
          <a:bodyPr>
            <a:normAutofit/>
          </a:bodyPr>
          <a:lstStyle/>
          <a:p>
            <a:r>
              <a:rPr lang="en-US" sz="3600" dirty="0">
                <a:latin typeface="Times New Roman" panose="02020603050405020304" pitchFamily="18" charset="0"/>
                <a:cs typeface="Times New Roman" panose="02020603050405020304" pitchFamily="18" charset="0"/>
              </a:rPr>
              <a:t>2. Database Decomposition</a:t>
            </a:r>
          </a:p>
        </p:txBody>
      </p:sp>
      <p:sp>
        <p:nvSpPr>
          <p:cNvPr id="3" name="Content Placeholder 2">
            <a:extLst>
              <a:ext uri="{FF2B5EF4-FFF2-40B4-BE49-F238E27FC236}">
                <a16:creationId xmlns:a16="http://schemas.microsoft.com/office/drawing/2014/main" id="{BCBCD7F0-D6B0-4769-A89D-185F1E8F9345}"/>
              </a:ext>
            </a:extLst>
          </p:cNvPr>
          <p:cNvSpPr>
            <a:spLocks noGrp="1"/>
          </p:cNvSpPr>
          <p:nvPr>
            <p:ph idx="1"/>
          </p:nvPr>
        </p:nvSpPr>
        <p:spPr/>
        <p:txBody>
          <a:bodyPr>
            <a:normAutofit/>
          </a:bodyPr>
          <a:lstStyle/>
          <a:p>
            <a:r>
              <a:rPr lang="en-US" dirty="0">
                <a:solidFill>
                  <a:srgbClr val="222635"/>
                </a:solidFill>
                <a:latin typeface="Cambria" panose="02040503050406030204" pitchFamily="18" charset="0"/>
              </a:rPr>
              <a:t>S</a:t>
            </a:r>
            <a:r>
              <a:rPr lang="en-US" b="0" i="0" dirty="0">
                <a:solidFill>
                  <a:srgbClr val="222635"/>
                </a:solidFill>
                <a:effectLst/>
                <a:latin typeface="Cambria" panose="02040503050406030204" pitchFamily="18" charset="0"/>
              </a:rPr>
              <a:t>plit your database into multiple small databases that each has its own separate database with its own domain data.</a:t>
            </a:r>
          </a:p>
          <a:p>
            <a:r>
              <a:rPr lang="en-US" b="0" i="0" dirty="0">
                <a:solidFill>
                  <a:srgbClr val="222635"/>
                </a:solidFill>
                <a:effectLst/>
                <a:latin typeface="Cambria" panose="02040503050406030204" pitchFamily="18" charset="0"/>
              </a:rPr>
              <a:t>Allow you to independently deploy and scale your microservices.</a:t>
            </a:r>
          </a:p>
          <a:p>
            <a:r>
              <a:rPr lang="en-US" dirty="0">
                <a:solidFill>
                  <a:srgbClr val="222635"/>
                </a:solidFill>
                <a:latin typeface="Cambria" panose="02040503050406030204" pitchFamily="18" charset="0"/>
                <a:cs typeface="Times New Roman" panose="02020603050405020304" pitchFamily="18" charset="0"/>
              </a:rPr>
              <a:t>Recommended: Each service should manage its own database </a:t>
            </a:r>
            <a:endParaRPr lang="en-US" dirty="0">
              <a:latin typeface="Times New Roman" panose="02020603050405020304" pitchFamily="18" charset="0"/>
              <a:cs typeface="Times New Roman" panose="02020603050405020304" pitchFamily="18" charset="0"/>
            </a:endParaRPr>
          </a:p>
          <a:p>
            <a:pPr marL="0" indent="0">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71D801-D0D2-4349-978A-27A02B47736A}"/>
              </a:ext>
            </a:extLst>
          </p:cNvPr>
          <p:cNvPicPr>
            <a:picLocks noChangeAspect="1"/>
          </p:cNvPicPr>
          <p:nvPr/>
        </p:nvPicPr>
        <p:blipFill>
          <a:blip r:embed="rId2"/>
          <a:stretch>
            <a:fillRect/>
          </a:stretch>
        </p:blipFill>
        <p:spPr>
          <a:xfrm>
            <a:off x="1787510" y="3540154"/>
            <a:ext cx="5569635" cy="2599931"/>
          </a:xfrm>
          <a:prstGeom prst="rect">
            <a:avLst/>
          </a:prstGeom>
        </p:spPr>
      </p:pic>
    </p:spTree>
    <p:extLst>
      <p:ext uri="{BB962C8B-B14F-4D97-AF65-F5344CB8AC3E}">
        <p14:creationId xmlns:p14="http://schemas.microsoft.com/office/powerpoint/2010/main" val="998313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217F-A7BC-472B-B96E-8AD99B960A3D}"/>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Database Decomposition</a:t>
            </a:r>
            <a:endParaRPr lang="en-US" dirty="0"/>
          </a:p>
        </p:txBody>
      </p:sp>
      <p:sp>
        <p:nvSpPr>
          <p:cNvPr id="3" name="Content Placeholder 2">
            <a:extLst>
              <a:ext uri="{FF2B5EF4-FFF2-40B4-BE49-F238E27FC236}">
                <a16:creationId xmlns:a16="http://schemas.microsoft.com/office/drawing/2014/main" id="{9E25AFA0-E0AD-4539-9F2D-EE06057B9FC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I1: Data Coupling among Services</a:t>
            </a:r>
          </a:p>
          <a:p>
            <a:pPr lvl="1"/>
            <a:r>
              <a:rPr lang="en-US" dirty="0">
                <a:latin typeface="Times New Roman" panose="02020603050405020304" pitchFamily="18" charset="0"/>
                <a:cs typeface="Times New Roman" panose="02020603050405020304" pitchFamily="18" charset="0"/>
              </a:rPr>
              <a:t>Multiple services may have data coupling when data elements in their databases involve same data query or transaction. Cannot use cascading query and traditional transaction management cannot be used because of physical isolation</a:t>
            </a:r>
          </a:p>
          <a:p>
            <a:pPr marL="201168" lvl="1" indent="0">
              <a:buNone/>
            </a:pPr>
            <a:r>
              <a:rPr lang="en-US" dirty="0">
                <a:latin typeface="Times New Roman" panose="02020603050405020304" pitchFamily="18" charset="0"/>
                <a:cs typeface="Times New Roman" panose="02020603050405020304" pitchFamily="18" charset="0"/>
              </a:rPr>
              <a:t>Service Invocation Composition and Distributed Transaction.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Seata</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Implementing cascading queries by composition of multiple service invocations and using distributed transaction frameworks like </a:t>
            </a:r>
            <a:r>
              <a:rPr lang="en-US" dirty="0" err="1">
                <a:latin typeface="Times New Roman" panose="02020603050405020304" pitchFamily="18" charset="0"/>
                <a:cs typeface="Times New Roman" panose="02020603050405020304" pitchFamily="18" charset="0"/>
              </a:rPr>
              <a:t>Seata</a:t>
            </a:r>
            <a:endParaRPr lang="en-US" dirty="0">
              <a:latin typeface="Times New Roman" panose="02020603050405020304" pitchFamily="18" charset="0"/>
              <a:cs typeface="Times New Roman" panose="02020603050405020304" pitchFamily="18" charset="0"/>
            </a:endParaRPr>
          </a:p>
          <a:p>
            <a:pPr marL="201168" lvl="1"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Challenges: Subsequent Refactoring and Network Latency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When database is decomposed into multiple parts, refactoring needs to be done.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Multi-service invocations may cause network latency </a:t>
            </a:r>
            <a:endParaRPr lang="en-US" dirty="0"/>
          </a:p>
        </p:txBody>
      </p:sp>
    </p:spTree>
    <p:extLst>
      <p:ext uri="{BB962C8B-B14F-4D97-AF65-F5344CB8AC3E}">
        <p14:creationId xmlns:p14="http://schemas.microsoft.com/office/powerpoint/2010/main" val="332760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CD4E-2462-4A09-ABC3-6D1C75C966E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Deployment</a:t>
            </a:r>
          </a:p>
        </p:txBody>
      </p:sp>
      <p:sp>
        <p:nvSpPr>
          <p:cNvPr id="3" name="Content Placeholder 2">
            <a:extLst>
              <a:ext uri="{FF2B5EF4-FFF2-40B4-BE49-F238E27FC236}">
                <a16:creationId xmlns:a16="http://schemas.microsoft.com/office/drawing/2014/main" id="{BCBCD7F0-D6B0-4769-A89D-185F1E8F9345}"/>
              </a:ext>
            </a:extLst>
          </p:cNvPr>
          <p:cNvSpPr>
            <a:spLocks noGrp="1"/>
          </p:cNvSpPr>
          <p:nvPr>
            <p:ph idx="1"/>
          </p:nvPr>
        </p:nvSpPr>
        <p:spPr/>
        <p:txBody>
          <a:bodyPr>
            <a:normAutofit/>
          </a:bodyPr>
          <a:lstStyle/>
          <a:p>
            <a:pPr>
              <a:buFont typeface="Wingdings" panose="05000000000000000000" pitchFamily="2" charset="2"/>
              <a:buChar char="§"/>
            </a:pPr>
            <a:r>
              <a:rPr lang="en-US" b="0" i="0" dirty="0">
                <a:solidFill>
                  <a:srgbClr val="333333"/>
                </a:solidFill>
                <a:effectLst/>
                <a:latin typeface="Times New Roman" panose="02020603050405020304" pitchFamily="18" charset="0"/>
                <a:cs typeface="Times New Roman" panose="02020603050405020304" pitchFamily="18" charset="0"/>
              </a:rPr>
              <a:t>Each service is deployed as a set of service instances</a:t>
            </a:r>
            <a:r>
              <a:rPr lang="en-US" b="0" i="0" dirty="0">
                <a:solidFill>
                  <a:srgbClr val="333333"/>
                </a:solidFill>
                <a:effectLst/>
                <a:latin typeface="Helvetica Neue"/>
              </a:rPr>
              <a: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Solutions: Virtual Machines, Physical Machine, Containers, Virtual machines and Containers.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Manage Containers using Kubernetes, Mesos, Docker Swarm.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Manage Virtual Machines using VMware vSphere.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Systems are also hosted by cloud platforms. </a:t>
            </a:r>
          </a:p>
          <a:p>
            <a:pPr marL="0" indent="0">
              <a:buNone/>
            </a:pPr>
            <a:r>
              <a:rPr lang="en-US" dirty="0">
                <a:latin typeface="Times New Roman" panose="02020603050405020304" pitchFamily="18" charset="0"/>
                <a:cs typeface="Times New Roman" panose="02020603050405020304" pitchFamily="18" charset="0"/>
              </a:rPr>
              <a:t>I1: Complex Service Configuration</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inconsistent memory limitations of JVM and Docker. </a:t>
            </a:r>
          </a:p>
          <a:p>
            <a:pPr marL="0" indent="0">
              <a:buNone/>
            </a:pPr>
            <a:br>
              <a:rPr lang="en-US" dirty="0">
                <a:latin typeface="Times New Roman" panose="02020603050405020304" pitchFamily="18" charset="0"/>
                <a:cs typeface="Times New Roman" panose="02020603050405020304" pitchFamily="18" charset="0"/>
              </a:rPr>
            </a:br>
            <a:r>
              <a:rPr lang="en-US" dirty="0"/>
              <a:t>     </a:t>
            </a:r>
            <a:br>
              <a:rPr lang="en-US" dirty="0"/>
            </a:br>
            <a:r>
              <a:rPr lang="en-US" dirty="0"/>
              <a:t>	</a:t>
            </a:r>
          </a:p>
        </p:txBody>
      </p:sp>
    </p:spTree>
    <p:extLst>
      <p:ext uri="{BB962C8B-B14F-4D97-AF65-F5344CB8AC3E}">
        <p14:creationId xmlns:p14="http://schemas.microsoft.com/office/powerpoint/2010/main" val="768279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2340-6AC2-4F80-8DA0-83D68F007E74}"/>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Deployment</a:t>
            </a:r>
            <a:endParaRPr lang="en-US" dirty="0"/>
          </a:p>
        </p:txBody>
      </p:sp>
      <p:pic>
        <p:nvPicPr>
          <p:cNvPr id="4" name="Content Placeholder 3">
            <a:extLst>
              <a:ext uri="{FF2B5EF4-FFF2-40B4-BE49-F238E27FC236}">
                <a16:creationId xmlns:a16="http://schemas.microsoft.com/office/drawing/2014/main" id="{01450F7C-5533-453F-81CE-3BA89AD87822}"/>
              </a:ext>
            </a:extLst>
          </p:cNvPr>
          <p:cNvPicPr>
            <a:picLocks noGrp="1" noChangeAspect="1"/>
          </p:cNvPicPr>
          <p:nvPr>
            <p:ph idx="1"/>
          </p:nvPr>
        </p:nvPicPr>
        <p:blipFill>
          <a:blip r:embed="rId2"/>
          <a:stretch>
            <a:fillRect/>
          </a:stretch>
        </p:blipFill>
        <p:spPr>
          <a:xfrm>
            <a:off x="1199834" y="1935999"/>
            <a:ext cx="4555014" cy="4022725"/>
          </a:xfrm>
          <a:prstGeom prst="rect">
            <a:avLst/>
          </a:prstGeom>
        </p:spPr>
      </p:pic>
      <p:pic>
        <p:nvPicPr>
          <p:cNvPr id="6" name="Picture 5">
            <a:extLst>
              <a:ext uri="{FF2B5EF4-FFF2-40B4-BE49-F238E27FC236}">
                <a16:creationId xmlns:a16="http://schemas.microsoft.com/office/drawing/2014/main" id="{9406E5C7-F4E2-4B7F-A7E1-7A656118EEF7}"/>
              </a:ext>
            </a:extLst>
          </p:cNvPr>
          <p:cNvPicPr>
            <a:picLocks noChangeAspect="1"/>
          </p:cNvPicPr>
          <p:nvPr/>
        </p:nvPicPr>
        <p:blipFill>
          <a:blip r:embed="rId3"/>
          <a:stretch>
            <a:fillRect/>
          </a:stretch>
        </p:blipFill>
        <p:spPr>
          <a:xfrm>
            <a:off x="6576969" y="1904986"/>
            <a:ext cx="4959205" cy="4084753"/>
          </a:xfrm>
          <a:prstGeom prst="rect">
            <a:avLst/>
          </a:prstGeom>
        </p:spPr>
      </p:pic>
    </p:spTree>
    <p:extLst>
      <p:ext uri="{BB962C8B-B14F-4D97-AF65-F5344CB8AC3E}">
        <p14:creationId xmlns:p14="http://schemas.microsoft.com/office/powerpoint/2010/main" val="2385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C7DA-D067-4DAD-9971-432DED71202D}"/>
              </a:ext>
            </a:extLst>
          </p:cNvPr>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Monolithic</a:t>
            </a:r>
            <a:r>
              <a:rPr lang="en-US" sz="3600" dirty="0">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Architecture</a:t>
            </a:r>
          </a:p>
        </p:txBody>
      </p:sp>
      <p:sp>
        <p:nvSpPr>
          <p:cNvPr id="3" name="Content Placeholder 2">
            <a:extLst>
              <a:ext uri="{FF2B5EF4-FFF2-40B4-BE49-F238E27FC236}">
                <a16:creationId xmlns:a16="http://schemas.microsoft.com/office/drawing/2014/main" id="{BCC8ABA1-1F24-45B1-A0DC-3689D778AE54}"/>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a:t>
            </a:r>
            <a:r>
              <a:rPr lang="en-US" b="0" i="0" dirty="0">
                <a:solidFill>
                  <a:schemeClr val="tx1"/>
                </a:solidFill>
                <a:effectLst/>
                <a:latin typeface="Times New Roman" panose="02020603050405020304" pitchFamily="18" charset="0"/>
                <a:cs typeface="Times New Roman" panose="02020603050405020304" pitchFamily="18" charset="0"/>
              </a:rPr>
              <a:t>raditional unified model for the design of a software program. </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Other words, it is a big container where in all the software components of an application are assembled together and tightly packed. </a:t>
            </a: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A single tired software application. </a:t>
            </a: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Advantages at the early stages of development: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-Simple to develop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-Simple to test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-Simple to deploy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-Simple to scale horizontally.</a:t>
            </a:r>
          </a:p>
          <a:p>
            <a:pPr>
              <a:buFont typeface="Wingdings" panose="05000000000000000000" pitchFamily="2" charset="2"/>
              <a:buChar char="§"/>
            </a:pPr>
            <a:r>
              <a:rPr lang="en-US" sz="2200" dirty="0">
                <a:solidFill>
                  <a:srgbClr val="333333"/>
                </a:solidFill>
                <a:latin typeface="Times New Roman" panose="02020603050405020304" pitchFamily="18" charset="0"/>
                <a:cs typeface="Times New Roman" panose="02020603050405020304" pitchFamily="18" charset="0"/>
              </a:rPr>
              <a:t>O</a:t>
            </a:r>
            <a:r>
              <a:rPr lang="en-US" sz="2200" b="0" i="0" dirty="0">
                <a:solidFill>
                  <a:srgbClr val="333333"/>
                </a:solidFill>
                <a:effectLst/>
                <a:latin typeface="Times New Roman" panose="02020603050405020304" pitchFamily="18" charset="0"/>
                <a:cs typeface="Times New Roman" panose="02020603050405020304" pitchFamily="18" charset="0"/>
              </a:rPr>
              <a:t>nce the application becomes large and complex, this approach has a number of drawbacks </a:t>
            </a:r>
            <a:endParaRPr lang="en-US" sz="2200" b="0" i="0" dirty="0">
              <a:solidFill>
                <a:schemeClr val="tx1"/>
              </a:solidFill>
              <a:effectLst/>
              <a:latin typeface="Times New Roman" panose="02020603050405020304" pitchFamily="18" charset="0"/>
              <a:cs typeface="Times New Roman" panose="02020603050405020304" pitchFamily="18" charset="0"/>
            </a:endParaRPr>
          </a:p>
          <a:p>
            <a:pPr marL="0" indent="0">
              <a:buNone/>
            </a:pPr>
            <a:br>
              <a:rPr lang="en-US" b="0" i="0" dirty="0">
                <a:solidFill>
                  <a:schemeClr val="tx1"/>
                </a:solidFill>
                <a:effectLst/>
                <a:latin typeface="Times New Roman" panose="02020603050405020304" pitchFamily="18" charset="0"/>
                <a:cs typeface="Times New Roman" panose="02020603050405020304" pitchFamily="18" charset="0"/>
              </a:rPr>
            </a:b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90358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458E-BA81-4334-812A-999B21CD96F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Service Communication Design</a:t>
            </a:r>
          </a:p>
        </p:txBody>
      </p:sp>
      <p:sp>
        <p:nvSpPr>
          <p:cNvPr id="3" name="Content Placeholder 2">
            <a:extLst>
              <a:ext uri="{FF2B5EF4-FFF2-40B4-BE49-F238E27FC236}">
                <a16:creationId xmlns:a16="http://schemas.microsoft.com/office/drawing/2014/main" id="{C911C852-C6F7-40AD-94BC-7186FFEBAC06}"/>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Inter-communication between microservices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Services must interact using an inter-process communication protocol such as HTTP, AMQP, and RPC.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Communication styles: HTTPS/REST, RPC and Messaging</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Synchronous: Client makes a request to the server an waits for its response. Thread is blocked until it receives communication back.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Asynchronous: Client makes call to the server, server will process the request and complete it.  </a:t>
            </a:r>
          </a:p>
        </p:txBody>
      </p:sp>
      <p:pic>
        <p:nvPicPr>
          <p:cNvPr id="5" name="Picture 4">
            <a:extLst>
              <a:ext uri="{FF2B5EF4-FFF2-40B4-BE49-F238E27FC236}">
                <a16:creationId xmlns:a16="http://schemas.microsoft.com/office/drawing/2014/main" id="{3E5CF837-0046-4533-A246-812E46BF7CF8}"/>
              </a:ext>
            </a:extLst>
          </p:cNvPr>
          <p:cNvPicPr>
            <a:picLocks noChangeAspect="1"/>
          </p:cNvPicPr>
          <p:nvPr/>
        </p:nvPicPr>
        <p:blipFill>
          <a:blip r:embed="rId2"/>
          <a:stretch>
            <a:fillRect/>
          </a:stretch>
        </p:blipFill>
        <p:spPr>
          <a:xfrm>
            <a:off x="537505" y="4508938"/>
            <a:ext cx="4905375" cy="1734208"/>
          </a:xfrm>
          <a:prstGeom prst="rect">
            <a:avLst/>
          </a:prstGeom>
        </p:spPr>
      </p:pic>
      <p:pic>
        <p:nvPicPr>
          <p:cNvPr id="7" name="Picture 6">
            <a:extLst>
              <a:ext uri="{FF2B5EF4-FFF2-40B4-BE49-F238E27FC236}">
                <a16:creationId xmlns:a16="http://schemas.microsoft.com/office/drawing/2014/main" id="{327D118B-F47B-46CA-BED9-6F3DE92DC754}"/>
              </a:ext>
            </a:extLst>
          </p:cNvPr>
          <p:cNvPicPr>
            <a:picLocks noChangeAspect="1"/>
          </p:cNvPicPr>
          <p:nvPr/>
        </p:nvPicPr>
        <p:blipFill>
          <a:blip r:embed="rId3"/>
          <a:stretch>
            <a:fillRect/>
          </a:stretch>
        </p:blipFill>
        <p:spPr>
          <a:xfrm>
            <a:off x="5808492" y="4508937"/>
            <a:ext cx="4981575" cy="1734207"/>
          </a:xfrm>
          <a:prstGeom prst="rect">
            <a:avLst/>
          </a:prstGeom>
        </p:spPr>
      </p:pic>
    </p:spTree>
    <p:extLst>
      <p:ext uri="{BB962C8B-B14F-4D97-AF65-F5344CB8AC3E}">
        <p14:creationId xmlns:p14="http://schemas.microsoft.com/office/powerpoint/2010/main" val="963475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3302-F332-40D8-AB47-11BFEDDF63F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5. API Gateway Design </a:t>
            </a:r>
          </a:p>
        </p:txBody>
      </p:sp>
      <p:sp>
        <p:nvSpPr>
          <p:cNvPr id="3" name="Content Placeholder 2">
            <a:extLst>
              <a:ext uri="{FF2B5EF4-FFF2-40B4-BE49-F238E27FC236}">
                <a16:creationId xmlns:a16="http://schemas.microsoft.com/office/drawing/2014/main" id="{51350AD5-7F9D-4D06-918D-69D4A64D3247}"/>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Application Programming Interface(API) is a way which you can make sure two or more applications communicate with each other to process the client request.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Helps to access the application data and use application’s functionality</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API gateway is a server that is a single entry point into the system. As soon as you send a request API Gateway will decide to which service the particular request has to be sent. Act as entry point to forward the clients requests to appropriate microservices.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Responsibilities: Authentication, Monitoring, Load balancing, caching etc.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Types of API gateways: Single, Multiple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Kinds of Clients: Web, Mobile, and external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party applications. </a:t>
            </a:r>
          </a:p>
        </p:txBody>
      </p:sp>
    </p:spTree>
    <p:extLst>
      <p:ext uri="{BB962C8B-B14F-4D97-AF65-F5344CB8AC3E}">
        <p14:creationId xmlns:p14="http://schemas.microsoft.com/office/powerpoint/2010/main" val="3102665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PI gateway pattern">
            <a:extLst>
              <a:ext uri="{FF2B5EF4-FFF2-40B4-BE49-F238E27FC236}">
                <a16:creationId xmlns:a16="http://schemas.microsoft.com/office/drawing/2014/main" id="{FE856DFA-5700-44E4-B8CC-76D24E0CD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31" y="340929"/>
            <a:ext cx="5429250" cy="39945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I vs Microservices [What&amp;#39;s the Difference?] | RapidAPI">
            <a:extLst>
              <a:ext uri="{FF2B5EF4-FFF2-40B4-BE49-F238E27FC236}">
                <a16:creationId xmlns:a16="http://schemas.microsoft.com/office/drawing/2014/main" id="{58350C71-3026-4794-9F88-8545EAF48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066" y="457199"/>
            <a:ext cx="6658303" cy="32004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16C9D5D-0103-47D7-BD68-483DC797798F}"/>
              </a:ext>
            </a:extLst>
          </p:cNvPr>
          <p:cNvPicPr>
            <a:picLocks noChangeAspect="1"/>
          </p:cNvPicPr>
          <p:nvPr/>
        </p:nvPicPr>
        <p:blipFill>
          <a:blip r:embed="rId4"/>
          <a:stretch>
            <a:fillRect/>
          </a:stretch>
        </p:blipFill>
        <p:spPr>
          <a:xfrm>
            <a:off x="6096000" y="3773870"/>
            <a:ext cx="5534025" cy="2095500"/>
          </a:xfrm>
          <a:prstGeom prst="rect">
            <a:avLst/>
          </a:prstGeom>
        </p:spPr>
      </p:pic>
    </p:spTree>
    <p:extLst>
      <p:ext uri="{BB962C8B-B14F-4D97-AF65-F5344CB8AC3E}">
        <p14:creationId xmlns:p14="http://schemas.microsoft.com/office/powerpoint/2010/main" val="2534585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DE41-B14C-4716-BEC8-9D3ED7F963DD}"/>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6. Service Registration and Discovery</a:t>
            </a:r>
          </a:p>
        </p:txBody>
      </p:sp>
      <p:sp>
        <p:nvSpPr>
          <p:cNvPr id="3" name="Content Placeholder 2">
            <a:extLst>
              <a:ext uri="{FF2B5EF4-FFF2-40B4-BE49-F238E27FC236}">
                <a16:creationId xmlns:a16="http://schemas.microsoft.com/office/drawing/2014/main" id="{168EAF6B-47A2-4442-9730-B20D2E9EA69E}"/>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Helps to locate a service instance in a runtime environment. Information </a:t>
            </a:r>
            <a:r>
              <a:rPr lang="en-US" b="0" i="0" dirty="0">
                <a:effectLst/>
                <a:latin typeface="Times New Roman" panose="02020603050405020304" pitchFamily="18" charset="0"/>
                <a:cs typeface="Times New Roman" panose="02020603050405020304" pitchFamily="18" charset="0"/>
              </a:rPr>
              <a:t>on how to dispatch requests to microservice instances.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Locating services: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Registration:- </a:t>
            </a:r>
            <a:r>
              <a:rPr lang="en-US" b="0" i="0" dirty="0">
                <a:effectLst/>
                <a:latin typeface="Times New Roman" panose="02020603050405020304" pitchFamily="18" charset="0"/>
                <a:cs typeface="Times New Roman" panose="02020603050405020304" pitchFamily="18" charset="0"/>
              </a:rPr>
              <a:t>about who publishes or updates the information on how to reach each service.</a:t>
            </a:r>
            <a:r>
              <a:rPr lang="en-US" dirty="0">
                <a:latin typeface="Times New Roman" panose="02020603050405020304" pitchFamily="18" charset="0"/>
                <a:cs typeface="Times New Roman" panose="02020603050405020304" pitchFamily="18" charset="0"/>
              </a:rPr>
              <a:t> self registration: </a:t>
            </a:r>
            <a:r>
              <a:rPr lang="en-US" b="0" i="0" dirty="0">
                <a:effectLst/>
                <a:latin typeface="Times New Roman" panose="02020603050405020304" pitchFamily="18" charset="0"/>
                <a:cs typeface="Times New Roman" panose="02020603050405020304" pitchFamily="18" charset="0"/>
              </a:rPr>
              <a:t>forces microservices to interact with the registry by themselves</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third party registration : </a:t>
            </a:r>
            <a:r>
              <a:rPr lang="en-US" b="0" i="0" dirty="0">
                <a:effectLst/>
                <a:latin typeface="Times New Roman" panose="02020603050405020304" pitchFamily="18" charset="0"/>
                <a:cs typeface="Times New Roman" panose="02020603050405020304" pitchFamily="18" charset="0"/>
              </a:rPr>
              <a:t> process or service that manages all other services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Discovery </a:t>
            </a:r>
            <a:r>
              <a:rPr lang="en-US" b="0" i="0" dirty="0">
                <a:effectLst/>
                <a:latin typeface="Times New Roman" panose="02020603050405020304" pitchFamily="18" charset="0"/>
                <a:cs typeface="Times New Roman" panose="02020603050405020304" pitchFamily="18" charset="0"/>
              </a:rPr>
              <a:t>When a client wants to access a service, it must find out where the service is located</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client-side discovery- </a:t>
            </a:r>
            <a:r>
              <a:rPr lang="en-US" b="0" i="0" dirty="0">
                <a:effectLst/>
                <a:latin typeface="Times New Roman" panose="02020603050405020304" pitchFamily="18" charset="0"/>
                <a:cs typeface="Times New Roman" panose="02020603050405020304" pitchFamily="18" charset="0"/>
              </a:rPr>
              <a:t>forces clients to query a discovery service before performing the actual requests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server side discovery- </a:t>
            </a:r>
            <a:r>
              <a:rPr lang="en-US" b="0" i="0" dirty="0">
                <a:effectLst/>
                <a:latin typeface="Times New Roman" panose="02020603050405020304" pitchFamily="18" charset="0"/>
                <a:cs typeface="Times New Roman" panose="02020603050405020304" pitchFamily="18" charset="0"/>
              </a:rPr>
              <a:t>API gateway handle the discovery of the right endpoint (or endpoints) for a request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211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669665-9D53-4786-9A5C-14E49A980D60}"/>
              </a:ext>
            </a:extLst>
          </p:cNvPr>
          <p:cNvPicPr>
            <a:picLocks noChangeAspect="1"/>
          </p:cNvPicPr>
          <p:nvPr/>
        </p:nvPicPr>
        <p:blipFill>
          <a:blip r:embed="rId2"/>
          <a:stretch>
            <a:fillRect/>
          </a:stretch>
        </p:blipFill>
        <p:spPr>
          <a:xfrm>
            <a:off x="156013" y="221703"/>
            <a:ext cx="5093904" cy="2789511"/>
          </a:xfrm>
          <a:prstGeom prst="rect">
            <a:avLst/>
          </a:prstGeom>
        </p:spPr>
      </p:pic>
      <p:pic>
        <p:nvPicPr>
          <p:cNvPr id="5" name="Picture 4">
            <a:extLst>
              <a:ext uri="{FF2B5EF4-FFF2-40B4-BE49-F238E27FC236}">
                <a16:creationId xmlns:a16="http://schemas.microsoft.com/office/drawing/2014/main" id="{33561AE0-1951-462D-AA83-415EC4B55BC2}"/>
              </a:ext>
            </a:extLst>
          </p:cNvPr>
          <p:cNvPicPr>
            <a:picLocks noChangeAspect="1"/>
          </p:cNvPicPr>
          <p:nvPr/>
        </p:nvPicPr>
        <p:blipFill>
          <a:blip r:embed="rId3"/>
          <a:stretch>
            <a:fillRect/>
          </a:stretch>
        </p:blipFill>
        <p:spPr>
          <a:xfrm>
            <a:off x="5817475" y="237469"/>
            <a:ext cx="5333672" cy="2971800"/>
          </a:xfrm>
          <a:prstGeom prst="rect">
            <a:avLst/>
          </a:prstGeom>
        </p:spPr>
      </p:pic>
      <p:pic>
        <p:nvPicPr>
          <p:cNvPr id="7" name="Picture 6">
            <a:extLst>
              <a:ext uri="{FF2B5EF4-FFF2-40B4-BE49-F238E27FC236}">
                <a16:creationId xmlns:a16="http://schemas.microsoft.com/office/drawing/2014/main" id="{72A78CB3-EAB2-40FB-9BE9-C578C7057482}"/>
              </a:ext>
            </a:extLst>
          </p:cNvPr>
          <p:cNvPicPr>
            <a:picLocks noChangeAspect="1"/>
          </p:cNvPicPr>
          <p:nvPr/>
        </p:nvPicPr>
        <p:blipFill>
          <a:blip r:embed="rId4"/>
          <a:stretch>
            <a:fillRect/>
          </a:stretch>
        </p:blipFill>
        <p:spPr>
          <a:xfrm>
            <a:off x="156013" y="3209268"/>
            <a:ext cx="5333672" cy="3115331"/>
          </a:xfrm>
          <a:prstGeom prst="rect">
            <a:avLst/>
          </a:prstGeom>
        </p:spPr>
      </p:pic>
      <p:pic>
        <p:nvPicPr>
          <p:cNvPr id="9" name="Picture 8">
            <a:extLst>
              <a:ext uri="{FF2B5EF4-FFF2-40B4-BE49-F238E27FC236}">
                <a16:creationId xmlns:a16="http://schemas.microsoft.com/office/drawing/2014/main" id="{B3443244-B317-4BC4-A7F3-0FBF97F9ADF9}"/>
              </a:ext>
            </a:extLst>
          </p:cNvPr>
          <p:cNvPicPr>
            <a:picLocks noChangeAspect="1"/>
          </p:cNvPicPr>
          <p:nvPr/>
        </p:nvPicPr>
        <p:blipFill>
          <a:blip r:embed="rId5"/>
          <a:stretch>
            <a:fillRect/>
          </a:stretch>
        </p:blipFill>
        <p:spPr>
          <a:xfrm>
            <a:off x="6057243" y="3209267"/>
            <a:ext cx="5603820" cy="3115332"/>
          </a:xfrm>
          <a:prstGeom prst="rect">
            <a:avLst/>
          </a:prstGeom>
        </p:spPr>
      </p:pic>
    </p:spTree>
    <p:extLst>
      <p:ext uri="{BB962C8B-B14F-4D97-AF65-F5344CB8AC3E}">
        <p14:creationId xmlns:p14="http://schemas.microsoft.com/office/powerpoint/2010/main" val="261859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B3CB-3CFF-40AD-A587-1A0D3F1AF02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7. Logging and Monitoring </a:t>
            </a:r>
          </a:p>
        </p:txBody>
      </p:sp>
      <p:sp>
        <p:nvSpPr>
          <p:cNvPr id="3" name="Content Placeholder 2">
            <a:extLst>
              <a:ext uri="{FF2B5EF4-FFF2-40B4-BE49-F238E27FC236}">
                <a16:creationId xmlns:a16="http://schemas.microsoft.com/office/drawing/2014/main" id="{5FB5E236-4EE4-47CE-9E5D-07407E7E090D}"/>
              </a:ext>
            </a:extLst>
          </p:cNvPr>
          <p:cNvSpPr>
            <a:spLocks noGrp="1"/>
          </p:cNvSpPr>
          <p:nvPr>
            <p:ph idx="1"/>
          </p:nvPr>
        </p:nvSpPr>
        <p:spPr>
          <a:xfrm>
            <a:off x="1097280" y="1845733"/>
            <a:ext cx="10058400" cy="4318583"/>
          </a:xfrm>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Helps to manage individual services using dashboards.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Up/Down status, variety of operations, Business related metrics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Logging and monitoring platforms are built with open-source systems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ELK stack( Logstash for log collection, Elasticsearch for log indexing and retrieval,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Kibana for visualization.) </a:t>
            </a:r>
          </a:p>
        </p:txBody>
      </p:sp>
      <p:pic>
        <p:nvPicPr>
          <p:cNvPr id="5" name="Picture 4">
            <a:extLst>
              <a:ext uri="{FF2B5EF4-FFF2-40B4-BE49-F238E27FC236}">
                <a16:creationId xmlns:a16="http://schemas.microsoft.com/office/drawing/2014/main" id="{5F262C7A-9843-4749-937F-6D6C7526CA35}"/>
              </a:ext>
            </a:extLst>
          </p:cNvPr>
          <p:cNvPicPr>
            <a:picLocks noChangeAspect="1"/>
          </p:cNvPicPr>
          <p:nvPr/>
        </p:nvPicPr>
        <p:blipFill>
          <a:blip r:embed="rId2"/>
          <a:stretch>
            <a:fillRect/>
          </a:stretch>
        </p:blipFill>
        <p:spPr>
          <a:xfrm>
            <a:off x="858562" y="3699545"/>
            <a:ext cx="8726871" cy="2709643"/>
          </a:xfrm>
          <a:prstGeom prst="rect">
            <a:avLst/>
          </a:prstGeom>
        </p:spPr>
      </p:pic>
    </p:spTree>
    <p:extLst>
      <p:ext uri="{BB962C8B-B14F-4D97-AF65-F5344CB8AC3E}">
        <p14:creationId xmlns:p14="http://schemas.microsoft.com/office/powerpoint/2010/main" val="48393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9047-4A41-430A-8626-E4926DA15443}"/>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Logging and Monitoring</a:t>
            </a:r>
            <a:endParaRPr lang="en-US" dirty="0"/>
          </a:p>
        </p:txBody>
      </p:sp>
      <p:sp>
        <p:nvSpPr>
          <p:cNvPr id="3" name="Content Placeholder 2">
            <a:extLst>
              <a:ext uri="{FF2B5EF4-FFF2-40B4-BE49-F238E27FC236}">
                <a16:creationId xmlns:a16="http://schemas.microsoft.com/office/drawing/2014/main" id="{85EC72AE-9F42-42AB-A561-5C04855FD6B2}"/>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I1: Complex and Asynchronous Service Invocation Chain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Distributed tracing helps to pinpoint where the failures are occurred and what cause performance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Invasive and Non-invasive Tracing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By instrumenting probes or using network request in a service mesh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Challenges: High Cost, Fragility, and Latency</a:t>
            </a:r>
          </a:p>
          <a:p>
            <a:pPr marL="0" indent="0">
              <a:buNone/>
            </a:pPr>
            <a:r>
              <a:rPr lang="en-US" dirty="0">
                <a:latin typeface="Times New Roman" panose="02020603050405020304" pitchFamily="18" charset="0"/>
                <a:cs typeface="Times New Roman" panose="02020603050405020304" pitchFamily="18" charset="0"/>
              </a:rPr>
              <a:t>I2: Service Incidents are Hard to Detect.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Practice: Dashboard and Threshold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Conduct manual anomaly detection by analyzing the metric provided by dashboards (Prometheus, Grafana), setting thresholds to trigger predefined actions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Challenge: Insufficient Automation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Dashboards cannot display all metrics, need multiple monitoring platforms, hard to ensure accuracy and timeline thresholds</a:t>
            </a:r>
          </a:p>
          <a:p>
            <a:endParaRPr lang="en-US" dirty="0"/>
          </a:p>
        </p:txBody>
      </p:sp>
    </p:spTree>
    <p:extLst>
      <p:ext uri="{BB962C8B-B14F-4D97-AF65-F5344CB8AC3E}">
        <p14:creationId xmlns:p14="http://schemas.microsoft.com/office/powerpoint/2010/main" val="3434790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FAF9-26CB-45E1-B6F4-F10D6DDF696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8. Performance and Availability Assurance </a:t>
            </a:r>
          </a:p>
        </p:txBody>
      </p:sp>
      <p:sp>
        <p:nvSpPr>
          <p:cNvPr id="3" name="Content Placeholder 2">
            <a:extLst>
              <a:ext uri="{FF2B5EF4-FFF2-40B4-BE49-F238E27FC236}">
                <a16:creationId xmlns:a16="http://schemas.microsoft.com/office/drawing/2014/main" id="{680DDDC1-C6F7-47EA-9924-65C5C1883544}"/>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Large number of calls between services and any request error could cause failures, and may lead to network latency and affect system performance.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Strategies to handle the performance and availability issues: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Timeout, Rate Limiters, Retry, and Circuit Breaker.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Scaling Strategies: Horizontal and Vertical Scaling </a:t>
            </a:r>
          </a:p>
          <a:p>
            <a:pPr marL="0" indent="0">
              <a:buNone/>
            </a:pPr>
            <a:r>
              <a:rPr lang="en-US" dirty="0">
                <a:latin typeface="Times New Roman" panose="02020603050405020304" pitchFamily="18" charset="0"/>
                <a:cs typeface="Times New Roman" panose="02020603050405020304" pitchFamily="18" charset="0"/>
              </a:rPr>
              <a:t>I1: Inconsistency Across Stateful Services.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P1: Migrating States to External Storage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High Refactoring Cost, Network Latency, and System Bottleneck</a:t>
            </a:r>
          </a:p>
          <a:p>
            <a:pPr marL="0" indent="0">
              <a:buNone/>
            </a:pPr>
            <a:r>
              <a:rPr lang="en-US" dirty="0">
                <a:latin typeface="Times New Roman" panose="02020603050405020304" pitchFamily="18" charset="0"/>
                <a:cs typeface="Times New Roman" panose="02020603050405020304" pitchFamily="18" charset="0"/>
              </a:rPr>
              <a:t>I2: Unpredictable and Uncontrollable Autoscaling strategy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P2: Semi-automated Scaling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C2: Predictable and Reliable Autoscaling </a:t>
            </a:r>
          </a:p>
        </p:txBody>
      </p:sp>
    </p:spTree>
    <p:extLst>
      <p:ext uri="{BB962C8B-B14F-4D97-AF65-F5344CB8AC3E}">
        <p14:creationId xmlns:p14="http://schemas.microsoft.com/office/powerpoint/2010/main" val="1744101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24AE-4FA7-4360-A749-1DC00D71610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9. Testing </a:t>
            </a:r>
          </a:p>
        </p:txBody>
      </p:sp>
      <p:sp>
        <p:nvSpPr>
          <p:cNvPr id="3" name="Content Placeholder 2">
            <a:extLst>
              <a:ext uri="{FF2B5EF4-FFF2-40B4-BE49-F238E27FC236}">
                <a16:creationId xmlns:a16="http://schemas.microsoft.com/office/drawing/2014/main" id="{CA6EF91C-492F-43AB-95FE-76391F72695A}"/>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Testing whether business logic meets the requirement and performance.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Testing Approaches: </a:t>
            </a:r>
            <a:br>
              <a:rPr lang="en-US"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Unit testing: </a:t>
            </a:r>
            <a:r>
              <a:rPr lang="en-US" sz="2100" b="0" i="0" dirty="0">
                <a:solidFill>
                  <a:srgbClr val="3C4858"/>
                </a:solidFill>
                <a:effectLst/>
                <a:latin typeface="Times New Roman" panose="02020603050405020304" pitchFamily="18" charset="0"/>
                <a:cs typeface="Times New Roman" panose="02020603050405020304" pitchFamily="18" charset="0"/>
              </a:rPr>
              <a:t> looking at each microservice at a granular level by breaking it into smaller</a:t>
            </a:r>
            <a:br>
              <a:rPr lang="en-US" sz="2100" b="0" i="0" dirty="0">
                <a:solidFill>
                  <a:srgbClr val="3C4858"/>
                </a:solidFill>
                <a:effectLst/>
                <a:latin typeface="Times New Roman" panose="02020603050405020304" pitchFamily="18" charset="0"/>
                <a:cs typeface="Times New Roman" panose="02020603050405020304" pitchFamily="18" charset="0"/>
              </a:rPr>
            </a:br>
            <a:r>
              <a:rPr lang="en-US" sz="2100" b="0" i="0" dirty="0">
                <a:solidFill>
                  <a:srgbClr val="3C4858"/>
                </a:solidFill>
                <a:effectLst/>
                <a:latin typeface="Times New Roman" panose="02020603050405020304" pitchFamily="18" charset="0"/>
                <a:cs typeface="Times New Roman" panose="02020603050405020304" pitchFamily="18" charset="0"/>
              </a:rPr>
              <a:t>                        testable</a:t>
            </a:r>
            <a:r>
              <a:rPr lang="en-US" sz="2100" dirty="0">
                <a:solidFill>
                  <a:srgbClr val="3C4858"/>
                </a:solidFill>
                <a:latin typeface="Times New Roman" panose="02020603050405020304" pitchFamily="18" charset="0"/>
                <a:cs typeface="Times New Roman" panose="02020603050405020304" pitchFamily="18" charset="0"/>
              </a:rPr>
              <a:t> </a:t>
            </a:r>
            <a:r>
              <a:rPr lang="en-US" sz="2100" b="0" i="0" dirty="0">
                <a:solidFill>
                  <a:srgbClr val="3C4858"/>
                </a:solidFill>
                <a:effectLst/>
                <a:latin typeface="Times New Roman" panose="02020603050405020304" pitchFamily="18" charset="0"/>
                <a:cs typeface="Times New Roman" panose="02020603050405020304" pitchFamily="18" charset="0"/>
              </a:rPr>
              <a:t>functional parts</a:t>
            </a:r>
            <a:br>
              <a:rPr lang="en-US" sz="2100" b="0" i="0" dirty="0">
                <a:solidFill>
                  <a:srgbClr val="3C4858"/>
                </a:solidFill>
                <a:effectLst/>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 Integration testing: </a:t>
            </a:r>
            <a:r>
              <a:rPr lang="en-US" sz="2100" b="0" i="0" dirty="0">
                <a:solidFill>
                  <a:srgbClr val="3C4858"/>
                </a:solidFill>
                <a:effectLst/>
                <a:latin typeface="Times New Roman" panose="02020603050405020304" pitchFamily="18" charset="0"/>
                <a:cs typeface="Times New Roman" panose="02020603050405020304" pitchFamily="18" charset="0"/>
              </a:rPr>
              <a:t>how well microservices connect, communicate, and interact as a whole</a:t>
            </a:r>
            <a:br>
              <a:rPr lang="en-US" sz="2100" b="0" i="0" dirty="0">
                <a:solidFill>
                  <a:srgbClr val="3C4858"/>
                </a:solidFill>
                <a:effectLst/>
                <a:latin typeface="Times New Roman" panose="02020603050405020304" pitchFamily="18" charset="0"/>
                <a:cs typeface="Times New Roman" panose="02020603050405020304" pitchFamily="18" charset="0"/>
              </a:rPr>
            </a:br>
            <a:r>
              <a:rPr lang="en-US" sz="2100" b="0" i="0" dirty="0">
                <a:solidFill>
                  <a:srgbClr val="3C4858"/>
                </a:solidFill>
                <a:effectLst/>
                <a:latin typeface="Times New Roman" panose="02020603050405020304" pitchFamily="18" charset="0"/>
                <a:cs typeface="Times New Roman" panose="02020603050405020304" pitchFamily="18" charset="0"/>
              </a:rPr>
              <a:t>                                system</a:t>
            </a:r>
            <a:br>
              <a:rPr lang="en-US" sz="2100" b="0" i="0" dirty="0">
                <a:solidFill>
                  <a:srgbClr val="3C4858"/>
                </a:solidFill>
                <a:effectLst/>
                <a:latin typeface="Times New Roman" panose="02020603050405020304" pitchFamily="18" charset="0"/>
                <a:cs typeface="Times New Roman" panose="02020603050405020304" pitchFamily="18" charset="0"/>
              </a:rPr>
            </a:br>
            <a:r>
              <a:rPr lang="en-US" sz="2100" b="0" i="0" dirty="0">
                <a:solidFill>
                  <a:srgbClr val="3C4858"/>
                </a:solidFill>
                <a:effectLst/>
                <a:latin typeface="Times New Roman" panose="02020603050405020304" pitchFamily="18" charset="0"/>
                <a:cs typeface="Times New Roman" panose="02020603050405020304" pitchFamily="18" charset="0"/>
              </a:rPr>
              <a:t>Contract Testing: Contract testing simulates interaction scenarios between consumers and</a:t>
            </a:r>
            <a:br>
              <a:rPr lang="en-US" sz="2100" b="0" i="0" dirty="0">
                <a:solidFill>
                  <a:srgbClr val="3C4858"/>
                </a:solidFill>
                <a:effectLst/>
                <a:latin typeface="Times New Roman" panose="02020603050405020304" pitchFamily="18" charset="0"/>
                <a:cs typeface="Times New Roman" panose="02020603050405020304" pitchFamily="18" charset="0"/>
              </a:rPr>
            </a:br>
            <a:r>
              <a:rPr lang="en-US" sz="2100" b="0" i="0" dirty="0">
                <a:solidFill>
                  <a:srgbClr val="3C4858"/>
                </a:solidFill>
                <a:effectLst/>
                <a:latin typeface="Times New Roman" panose="02020603050405020304" pitchFamily="18" charset="0"/>
                <a:cs typeface="Times New Roman" panose="02020603050405020304" pitchFamily="18" charset="0"/>
              </a:rPr>
              <a:t>                              microservices API providers</a:t>
            </a:r>
            <a:r>
              <a:rPr lang="en-US" sz="2100" dirty="0">
                <a:latin typeface="Times New Roman" panose="02020603050405020304" pitchFamily="18" charset="0"/>
                <a:cs typeface="Times New Roman" panose="02020603050405020304" pitchFamily="18" charset="0"/>
              </a:rPr>
              <a:t>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Component testing: </a:t>
            </a:r>
            <a:r>
              <a:rPr lang="en-US" sz="2100" b="0" i="0" dirty="0">
                <a:solidFill>
                  <a:srgbClr val="3C4858"/>
                </a:solidFill>
                <a:effectLst/>
                <a:latin typeface="Times New Roman" panose="02020603050405020304" pitchFamily="18" charset="0"/>
                <a:cs typeface="Times New Roman" panose="02020603050405020304" pitchFamily="18" charset="0"/>
              </a:rPr>
              <a:t>assessing how a microservice operates as a whole.</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842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24DB-31B3-4123-9FC5-9BC823D3623F}"/>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Testing</a:t>
            </a:r>
            <a:endParaRPr lang="en-US" dirty="0"/>
          </a:p>
        </p:txBody>
      </p:sp>
      <p:sp>
        <p:nvSpPr>
          <p:cNvPr id="3" name="Content Placeholder 2">
            <a:extLst>
              <a:ext uri="{FF2B5EF4-FFF2-40B4-BE49-F238E27FC236}">
                <a16:creationId xmlns:a16="http://schemas.microsoft.com/office/drawing/2014/main" id="{19B52AE2-066F-41EF-BBF8-C4CC9010B08F}"/>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Fuzz Testing for JVM based web applications[7]: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 Pick your target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Get familiar with backend structure and architecture to recognize the interfaces where automated fuzz testing will more likely uncover critical vulnerabilities.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 Enable your web service for fuzzing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Fuzzer</a:t>
            </a:r>
            <a:r>
              <a:rPr lang="en-US" dirty="0">
                <a:latin typeface="Times New Roman" panose="02020603050405020304" pitchFamily="18" charset="0"/>
                <a:cs typeface="Times New Roman" panose="02020603050405020304" pitchFamily="18" charset="0"/>
              </a:rPr>
              <a:t> needs feedback from application under test. (JVM microservices adds Java agents)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Code Intelligence Fuzz extension for VS-code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 Configure the fuzz test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Provide </a:t>
            </a:r>
            <a:r>
              <a:rPr lang="en-US" dirty="0" err="1">
                <a:latin typeface="Times New Roman" panose="02020603050405020304" pitchFamily="18" charset="0"/>
                <a:cs typeface="Times New Roman" panose="02020603050405020304" pitchFamily="18" charset="0"/>
              </a:rPr>
              <a:t>fuzzer</a:t>
            </a:r>
            <a:r>
              <a:rPr lang="en-US" dirty="0">
                <a:latin typeface="Times New Roman" panose="02020603050405020304" pitchFamily="18" charset="0"/>
                <a:cs typeface="Times New Roman" panose="02020603050405020304" pitchFamily="18" charset="0"/>
              </a:rPr>
              <a:t> with a description of API we want to test.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4. Add HTTP request to get </a:t>
            </a:r>
            <a:r>
              <a:rPr lang="en-US" dirty="0" err="1">
                <a:latin typeface="Times New Roman" panose="02020603050405020304" pitchFamily="18" charset="0"/>
                <a:cs typeface="Times New Roman" panose="02020603050405020304" pitchFamily="18" charset="0"/>
              </a:rPr>
              <a:t>Fuzzer</a:t>
            </a:r>
            <a:r>
              <a:rPr lang="en-US" dirty="0">
                <a:latin typeface="Times New Roman" panose="02020603050405020304" pitchFamily="18" charset="0"/>
                <a:cs typeface="Times New Roman" panose="02020603050405020304" pitchFamily="18" charset="0"/>
              </a:rPr>
              <a:t> started.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Fuzzer</a:t>
            </a:r>
            <a:r>
              <a:rPr lang="en-US" dirty="0">
                <a:latin typeface="Times New Roman" panose="02020603050405020304" pitchFamily="18" charset="0"/>
                <a:cs typeface="Times New Roman" panose="02020603050405020304" pitchFamily="18" charset="0"/>
              </a:rPr>
              <a:t> operates on a simple HTTP request, easy to seed </a:t>
            </a:r>
            <a:r>
              <a:rPr lang="en-US" dirty="0" err="1">
                <a:latin typeface="Times New Roman" panose="02020603050405020304" pitchFamily="18" charset="0"/>
                <a:cs typeface="Times New Roman" panose="02020603050405020304" pitchFamily="18" charset="0"/>
              </a:rPr>
              <a:t>fuzzer</a:t>
            </a:r>
            <a:r>
              <a:rPr lang="en-US" dirty="0">
                <a:latin typeface="Times New Roman" panose="02020603050405020304" pitchFamily="18" charset="0"/>
                <a:cs typeface="Times New Roman" panose="02020603050405020304" pitchFamily="18" charset="0"/>
              </a:rPr>
              <a:t> with existing tooling like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integration testing, API testing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5. Wait until all the bugs have been collected.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All findings and exceptions will be listed with detailed feedback.</a:t>
            </a:r>
          </a:p>
          <a:p>
            <a:endParaRPr lang="en-US" dirty="0"/>
          </a:p>
        </p:txBody>
      </p:sp>
    </p:spTree>
    <p:extLst>
      <p:ext uri="{BB962C8B-B14F-4D97-AF65-F5344CB8AC3E}">
        <p14:creationId xmlns:p14="http://schemas.microsoft.com/office/powerpoint/2010/main" val="998538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F7A4-2353-4865-A812-907F8DE7E7B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Challenges to Monolithic Architecture </a:t>
            </a:r>
          </a:p>
        </p:txBody>
      </p:sp>
      <p:sp>
        <p:nvSpPr>
          <p:cNvPr id="3" name="Content Placeholder 2">
            <a:extLst>
              <a:ext uri="{FF2B5EF4-FFF2-40B4-BE49-F238E27FC236}">
                <a16:creationId xmlns:a16="http://schemas.microsoft.com/office/drawing/2014/main" id="{EA1C7071-562E-4891-9FD1-8C6152748296}"/>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 and Complex applications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Slow development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Blocks continuous development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Inflexible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Unreliable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Unscalable</a:t>
            </a:r>
            <a:r>
              <a:rPr lang="en-US" dirty="0"/>
              <a:t> </a:t>
            </a:r>
          </a:p>
        </p:txBody>
      </p:sp>
    </p:spTree>
    <p:extLst>
      <p:ext uri="{BB962C8B-B14F-4D97-AF65-F5344CB8AC3E}">
        <p14:creationId xmlns:p14="http://schemas.microsoft.com/office/powerpoint/2010/main" val="4239218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D7C4-8229-4375-B7EA-BA384470A6A7}"/>
              </a:ext>
            </a:extLst>
          </p:cNvPr>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10. Fault Localization </a:t>
            </a:r>
          </a:p>
        </p:txBody>
      </p:sp>
      <p:sp>
        <p:nvSpPr>
          <p:cNvPr id="3" name="Content Placeholder 2">
            <a:extLst>
              <a:ext uri="{FF2B5EF4-FFF2-40B4-BE49-F238E27FC236}">
                <a16:creationId xmlns:a16="http://schemas.microsoft.com/office/drawing/2014/main" id="{4F5AD56D-9F9F-4785-B571-1C5F4514AA68}"/>
              </a:ext>
            </a:extLst>
          </p:cNvPr>
          <p:cNvSpPr>
            <a:spLocks noGrp="1"/>
          </p:cNvSpPr>
          <p:nvPr>
            <p:ph idx="1"/>
          </p:nvPr>
        </p:nvSpPr>
        <p:spPr/>
        <p:txBody>
          <a:bodyPr>
            <a:normAutofit fontScale="92500" lnSpcReduction="20000"/>
          </a:bodyPr>
          <a:lstStyle/>
          <a:p>
            <a:pPr marL="0" indent="0">
              <a:buNone/>
            </a:pPr>
            <a:r>
              <a:rPr lang="en-US" sz="2200" i="0" dirty="0">
                <a:solidFill>
                  <a:srgbClr val="202124"/>
                </a:solidFill>
                <a:effectLst/>
                <a:latin typeface="Times New Roman" panose="02020603050405020304" pitchFamily="18" charset="0"/>
                <a:cs typeface="Times New Roman" panose="02020603050405020304" pitchFamily="18" charset="0"/>
              </a:rPr>
              <a:t>Fault localization is a basic component in fault management systems,  it identifies the reason for the fault.</a:t>
            </a:r>
          </a:p>
          <a:p>
            <a:pPr marL="0" indent="0">
              <a:buNone/>
            </a:pPr>
            <a:r>
              <a:rPr lang="en-US" dirty="0">
                <a:solidFill>
                  <a:schemeClr val="tx1"/>
                </a:solidFill>
                <a:latin typeface="Times New Roman" panose="02020603050405020304" pitchFamily="18" charset="0"/>
                <a:cs typeface="Times New Roman" panose="02020603050405020304" pitchFamily="18" charset="0"/>
              </a:rPr>
              <a:t>Approaches for Fault Localization: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use logs for trouble shooting, monitoring tools(Distributed tracing), testing, remote debugging, and local debugging. </a:t>
            </a:r>
          </a:p>
          <a:p>
            <a:pPr marL="0" indent="0">
              <a:buNone/>
            </a:pPr>
            <a:r>
              <a:rPr lang="en-US" dirty="0">
                <a:solidFill>
                  <a:schemeClr val="tx1"/>
                </a:solidFill>
                <a:latin typeface="Times New Roman" panose="02020603050405020304" pitchFamily="18" charset="0"/>
                <a:cs typeface="Times New Roman" panose="02020603050405020304" pitchFamily="18" charset="0"/>
              </a:rPr>
              <a:t>I1: Complex and Dynamic Service Interaction</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P1: Local Debugging, Mock, Remote Debugging, Traffic Routing.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C1: Debugging Performance, Infrastructure Requirements, and Lack of Intelligence. </a:t>
            </a:r>
          </a:p>
          <a:p>
            <a:pPr marL="0" indent="0">
              <a:buNone/>
            </a:pPr>
            <a:r>
              <a:rPr lang="en-US" dirty="0">
                <a:solidFill>
                  <a:schemeClr val="tx1"/>
                </a:solidFill>
                <a:latin typeface="Times New Roman" panose="02020603050405020304" pitchFamily="18" charset="0"/>
                <a:cs typeface="Times New Roman" panose="02020603050405020304" pitchFamily="18" charset="0"/>
              </a:rPr>
              <a:t>Proposed work:</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MEPFLL (Microservice Error Prediction and Fault Localization), an approach of latent error prediction and fault localization for microservice applications by learning from system trace logs that is focus on predicting three common types of microservice application faults that are specifically relevant to microservice interactions and runtime environments, i.e., multi-instance faults, configuration faults, asynchronous interaction faults. [2]</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567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3118-8694-4D84-9A96-693BA2BBAFAD}"/>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Fault Localization Contd.</a:t>
            </a:r>
          </a:p>
        </p:txBody>
      </p:sp>
      <p:sp>
        <p:nvSpPr>
          <p:cNvPr id="3" name="Content Placeholder 2">
            <a:extLst>
              <a:ext uri="{FF2B5EF4-FFF2-40B4-BE49-F238E27FC236}">
                <a16:creationId xmlns:a16="http://schemas.microsoft.com/office/drawing/2014/main" id="{805BA92F-EEE4-40C5-BED0-AEDCF95B8960}"/>
              </a:ext>
            </a:extLst>
          </p:cNvPr>
          <p:cNvSpPr>
            <a:spLocks noGrp="1"/>
          </p:cNvSpPr>
          <p:nvPr>
            <p:ph idx="1"/>
          </p:nvPr>
        </p:nvSpPr>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Proposed Work:</a:t>
            </a: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Delta Debugging is a methodology to automate the debugging of programs using a scientific approach of hypothesis-trial-result loop. </a:t>
            </a:r>
          </a:p>
          <a:p>
            <a:pPr marL="0" indent="0">
              <a:buNone/>
            </a:pPr>
            <a:r>
              <a:rPr lang="en-US" dirty="0">
                <a:solidFill>
                  <a:schemeClr val="tx1"/>
                </a:solidFill>
                <a:latin typeface="Times New Roman" panose="02020603050405020304" pitchFamily="18" charset="0"/>
                <a:cs typeface="Times New Roman" panose="02020603050405020304" pitchFamily="18" charset="0"/>
              </a:rPr>
              <a:t>It starts with a failed test of a given program and the circumstances that may induce the failure. </a:t>
            </a:r>
          </a:p>
          <a:p>
            <a:pPr marL="0" indent="0">
              <a:buNone/>
            </a:pPr>
            <a:r>
              <a:rPr lang="en-US" dirty="0">
                <a:solidFill>
                  <a:schemeClr val="tx1"/>
                </a:solidFill>
                <a:latin typeface="Times New Roman" panose="02020603050405020304" pitchFamily="18" charset="0"/>
                <a:cs typeface="Times New Roman" panose="02020603050405020304" pitchFamily="18" charset="0"/>
              </a:rPr>
              <a:t>Delta debugging then iteratively tests the program under different circumstances and determines the relevance of the circumstances to the failure based on the test results, until a minimal failure-inducing circumstance is found. </a:t>
            </a:r>
          </a:p>
          <a:p>
            <a:pPr marL="0" indent="0">
              <a:buNone/>
            </a:pPr>
            <a:r>
              <a:rPr lang="en-US" dirty="0">
                <a:solidFill>
                  <a:schemeClr val="tx1"/>
                </a:solidFill>
                <a:latin typeface="Times New Roman" panose="02020603050405020304" pitchFamily="18" charset="0"/>
                <a:cs typeface="Times New Roman" panose="02020603050405020304" pitchFamily="18" charset="0"/>
              </a:rPr>
              <a:t>In each iteration, the circumstances are partitioned into subsets, and each subset and its complement are tested. If a subset or its complement makes the program fail, the potential failure-inducing circumstances are reduced and the delta debugging process proceeds to focus on the remaining circumstances and to reduce it further. [3]</a:t>
            </a:r>
          </a:p>
          <a:p>
            <a:endParaRPr lang="en-US" dirty="0"/>
          </a:p>
        </p:txBody>
      </p:sp>
    </p:spTree>
    <p:extLst>
      <p:ext uri="{BB962C8B-B14F-4D97-AF65-F5344CB8AC3E}">
        <p14:creationId xmlns:p14="http://schemas.microsoft.com/office/powerpoint/2010/main" val="3481792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6BCC-8D8E-4E19-843C-3F9BBDE7138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11. Service Evolution</a:t>
            </a:r>
          </a:p>
        </p:txBody>
      </p:sp>
      <p:sp>
        <p:nvSpPr>
          <p:cNvPr id="3" name="Content Placeholder 2">
            <a:extLst>
              <a:ext uri="{FF2B5EF4-FFF2-40B4-BE49-F238E27FC236}">
                <a16:creationId xmlns:a16="http://schemas.microsoft.com/office/drawing/2014/main" id="{96FAA9DA-B489-4962-808B-492DA0E1EAAB}"/>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Quality assessment of microservices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Quality Assessment metrics: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-System Metrics: CPU, Memory, network latency, I/O, Thread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-Service Metrics: Query Per Second (QPS), Transaction Per Service (TPS), Error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exception, Success rate, Mean Time to Repair (MTTR) </a:t>
            </a:r>
          </a:p>
          <a:p>
            <a:pPr marL="0" indent="0">
              <a:buNone/>
            </a:pPr>
            <a:r>
              <a:rPr lang="en-US" dirty="0">
                <a:latin typeface="Times New Roman" panose="02020603050405020304" pitchFamily="18" charset="0"/>
                <a:cs typeface="Times New Roman" panose="02020603050405020304" pitchFamily="18" charset="0"/>
              </a:rPr>
              <a:t>I1: Evolution Compatibility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May have lots of services and update of a service may cause compatibility problem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Downward Compatibility and Upgrade Deadline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Provide multiple versions of a service API by adding a version prefix to the Uniform Resource Identifier. Usage of service APIs are monitored and eliminates the ones that are no longer used.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High Maintenance Cost </a:t>
            </a:r>
          </a:p>
        </p:txBody>
      </p:sp>
    </p:spTree>
    <p:extLst>
      <p:ext uri="{BB962C8B-B14F-4D97-AF65-F5344CB8AC3E}">
        <p14:creationId xmlns:p14="http://schemas.microsoft.com/office/powerpoint/2010/main" val="471638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1326-E133-4361-A738-35DED0CB884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Microservices Tools </a:t>
            </a:r>
          </a:p>
        </p:txBody>
      </p:sp>
      <p:sp>
        <p:nvSpPr>
          <p:cNvPr id="3" name="Content Placeholder 2">
            <a:extLst>
              <a:ext uri="{FF2B5EF4-FFF2-40B4-BE49-F238E27FC236}">
                <a16:creationId xmlns:a16="http://schemas.microsoft.com/office/drawing/2014/main" id="{F4EE8233-7EEA-4FC3-B05E-2921D30F9354}"/>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Some of the popular tools,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Operating Systems: Linux</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Programming Languages: Spring Boot, Elixir</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for API Management and Testing: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Postman, API Fortress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for Messaging: Apache Kafka, RabbitMQ</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Toolkits: Fabric8, Seneca</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Architectural Frameworks: Goa, Kong</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for Orchestration: Kubernetes, Istio</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for Monitoring: Prometheus, Logstash,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Serverless Tools: Claudia, AWS Lambda</a:t>
            </a:r>
          </a:p>
        </p:txBody>
      </p:sp>
    </p:spTree>
    <p:extLst>
      <p:ext uri="{BB962C8B-B14F-4D97-AF65-F5344CB8AC3E}">
        <p14:creationId xmlns:p14="http://schemas.microsoft.com/office/powerpoint/2010/main" val="1142476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B8A0-FBE9-48DC-9B65-57D1DEE62BF1}"/>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Microservices Security</a:t>
            </a:r>
          </a:p>
        </p:txBody>
      </p:sp>
      <p:sp>
        <p:nvSpPr>
          <p:cNvPr id="3" name="Content Placeholder 2">
            <a:extLst>
              <a:ext uri="{FF2B5EF4-FFF2-40B4-BE49-F238E27FC236}">
                <a16:creationId xmlns:a16="http://schemas.microsoft.com/office/drawing/2014/main" id="{52516042-0347-401B-8BFC-1C6B51B533A3}"/>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Problems Faced in Microservices: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User details might not be secure and also could be accessed by the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party.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Relying on a specific code reduces the flexibility of microservices.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Security of individual microservice is on of the prominent problems in the architecture</a:t>
            </a:r>
          </a:p>
          <a:p>
            <a:pPr marL="0" indent="0">
              <a:buNone/>
            </a:pPr>
            <a:r>
              <a:rPr lang="en-US" dirty="0">
                <a:latin typeface="Times New Roman" panose="02020603050405020304" pitchFamily="18" charset="0"/>
                <a:cs typeface="Times New Roman" panose="02020603050405020304" pitchFamily="18" charset="0"/>
              </a:rPr>
              <a:t>Methods to secure microservices: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Defense in Depth Mechanism – Apply a number of security layers to protect the services with</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most sensitive information.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Tokens and API Gateway – Tokens are used to identify the user and are stored in the form of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cookies. Data of tokens are needed to be encrypted. (Jason Web Format). Add an extra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element to secure services through token authentication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Distributed Tracing and Session Management: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Distributed Tracing: Method to pinpoint the failures and identify the reason behind it.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Session Management: Make the user data to be obtained from shared session storage.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First Session and Mutual SSL: Data transferred between services will be encrypted. </a:t>
            </a:r>
          </a:p>
        </p:txBody>
      </p:sp>
    </p:spTree>
    <p:extLst>
      <p:ext uri="{BB962C8B-B14F-4D97-AF65-F5344CB8AC3E}">
        <p14:creationId xmlns:p14="http://schemas.microsoft.com/office/powerpoint/2010/main" val="2267477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1E19-4223-4309-8ADE-F473D6C4DB2B}"/>
              </a:ext>
            </a:extLst>
          </p:cNvPr>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AIOps, Microservices, and Cloud Platforms</a:t>
            </a:r>
          </a:p>
        </p:txBody>
      </p:sp>
      <p:sp>
        <p:nvSpPr>
          <p:cNvPr id="3" name="Content Placeholder 2">
            <a:extLst>
              <a:ext uri="{FF2B5EF4-FFF2-40B4-BE49-F238E27FC236}">
                <a16:creationId xmlns:a16="http://schemas.microsoft.com/office/drawing/2014/main" id="{65E6F430-D36E-451E-996E-FF30808A3B6B}"/>
              </a:ext>
            </a:extLst>
          </p:cNvPr>
          <p:cNvSpPr>
            <a:spLocks noGrp="1"/>
          </p:cNvSpPr>
          <p:nvPr>
            <p:ph idx="1"/>
          </p:nvPr>
        </p:nvSpPr>
        <p:spPr/>
        <p:txBody>
          <a:bodyPr>
            <a:normAutofit lnSpcReduction="10000"/>
          </a:bodyPr>
          <a:lstStyle/>
          <a:p>
            <a:r>
              <a:rPr lang="en-US" dirty="0">
                <a:solidFill>
                  <a:schemeClr val="tx1"/>
                </a:solidFill>
                <a:latin typeface="Times New Roman" panose="02020603050405020304" pitchFamily="18" charset="0"/>
                <a:cs typeface="Times New Roman" panose="02020603050405020304" pitchFamily="18" charset="0"/>
              </a:rPr>
              <a:t>Serverless: A fully managed system on a cloud platform. Advantages such as low maintenance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cost, easy to scale, event driven architecture, pay-for-usage</a:t>
            </a:r>
          </a:p>
          <a:p>
            <a:r>
              <a:rPr lang="en-US" dirty="0">
                <a:solidFill>
                  <a:schemeClr val="tx1"/>
                </a:solidFill>
                <a:latin typeface="Times New Roman" panose="02020603050405020304" pitchFamily="18" charset="0"/>
                <a:cs typeface="Times New Roman" panose="02020603050405020304" pitchFamily="18" charset="0"/>
              </a:rPr>
              <a:t>Digital Modernization: Utilizing both microservices based architecture and serverless together. </a:t>
            </a:r>
          </a:p>
          <a:p>
            <a:r>
              <a:rPr lang="en-US" dirty="0">
                <a:solidFill>
                  <a:schemeClr val="tx1"/>
                </a:solidFill>
                <a:latin typeface="Times New Roman" panose="02020603050405020304" pitchFamily="18" charset="0"/>
                <a:cs typeface="Times New Roman" panose="02020603050405020304" pitchFamily="18" charset="0"/>
              </a:rPr>
              <a:t>Serverless can be utilized to asynchronous processing, scheduled jobs, ETL jobs. </a:t>
            </a:r>
          </a:p>
          <a:p>
            <a:r>
              <a:rPr lang="en-US" dirty="0">
                <a:solidFill>
                  <a:schemeClr val="tx1"/>
                </a:solidFill>
                <a:latin typeface="Times New Roman" panose="02020603050405020304" pitchFamily="18" charset="0"/>
                <a:cs typeface="Times New Roman" panose="02020603050405020304" pitchFamily="18" charset="0"/>
              </a:rPr>
              <a:t>Challenges arise: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1. Monitoring the high number of microservices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2. Identifying root cause for failure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3. Addressing the failure quickly</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4. Testing across the various features.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5. Monitoring end-user conversions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6. Adapting to continuous upgrades and system changes.  </a:t>
            </a:r>
          </a:p>
          <a:p>
            <a:r>
              <a:rPr lang="en-US" dirty="0">
                <a:solidFill>
                  <a:schemeClr val="tx1"/>
                </a:solidFill>
                <a:latin typeface="Times New Roman" panose="02020603050405020304" pitchFamily="18" charset="0"/>
                <a:cs typeface="Times New Roman" panose="02020603050405020304" pitchFamily="18" charset="0"/>
              </a:rPr>
              <a:t>Solution: Bringing Artificial Intelligence coupled with Machine Learning capabilities into</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DevOps will address new complexities in development, deployment, and APM</a:t>
            </a:r>
          </a:p>
        </p:txBody>
      </p:sp>
    </p:spTree>
    <p:extLst>
      <p:ext uri="{BB962C8B-B14F-4D97-AF65-F5344CB8AC3E}">
        <p14:creationId xmlns:p14="http://schemas.microsoft.com/office/powerpoint/2010/main" val="2743889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1673-A8FF-4A73-B01F-36AE04A3DF0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AIOps[5]</a:t>
            </a:r>
          </a:p>
        </p:txBody>
      </p:sp>
      <p:sp>
        <p:nvSpPr>
          <p:cNvPr id="3" name="Content Placeholder 2">
            <a:extLst>
              <a:ext uri="{FF2B5EF4-FFF2-40B4-BE49-F238E27FC236}">
                <a16:creationId xmlns:a16="http://schemas.microsoft.com/office/drawing/2014/main" id="{B99655F2-3EA2-450B-8139-BF8785B49EBE}"/>
              </a:ext>
            </a:extLst>
          </p:cNvPr>
          <p:cNvSpPr>
            <a:spLocks noGrp="1"/>
          </p:cNvSpPr>
          <p:nvPr>
            <p:ph idx="1"/>
          </p:nvPr>
        </p:nvSpPr>
        <p:spPr/>
        <p:txBody>
          <a:bodyPr/>
          <a:lstStyle/>
          <a:p>
            <a:pPr algn="l"/>
            <a:r>
              <a:rPr lang="en-US" dirty="0">
                <a:latin typeface="Times New Roman" panose="02020603050405020304" pitchFamily="18" charset="0"/>
                <a:cs typeface="Times New Roman" panose="02020603050405020304" pitchFamily="18" charset="0"/>
              </a:rPr>
              <a:t>Four critical features needed for creating highly effective processes and systems:</a:t>
            </a:r>
          </a:p>
          <a:p>
            <a:pPr algn="l"/>
            <a:br>
              <a:rPr lang="en-US" dirty="0">
                <a:latin typeface="Times New Roman" panose="02020603050405020304" pitchFamily="18" charset="0"/>
                <a:cs typeface="Times New Roman" panose="02020603050405020304" pitchFamily="18" charset="0"/>
              </a:rPr>
            </a:br>
            <a:r>
              <a:rPr lang="en-US" b="0" i="0" dirty="0">
                <a:solidFill>
                  <a:srgbClr val="222635"/>
                </a:solidFill>
                <a:effectLst/>
                <a:latin typeface="Times New Roman" panose="02020603050405020304" pitchFamily="18" charset="0"/>
                <a:cs typeface="Times New Roman" panose="02020603050405020304" pitchFamily="18" charset="0"/>
              </a:rPr>
              <a:t>1. </a:t>
            </a:r>
            <a:r>
              <a:rPr lang="en-US" b="1" i="0" dirty="0">
                <a:solidFill>
                  <a:srgbClr val="222635"/>
                </a:solidFill>
                <a:effectLst/>
                <a:latin typeface="Times New Roman" panose="02020603050405020304" pitchFamily="18" charset="0"/>
                <a:cs typeface="Times New Roman" panose="02020603050405020304" pitchFamily="18" charset="0"/>
              </a:rPr>
              <a:t>AIOps</a:t>
            </a:r>
            <a:r>
              <a:rPr lang="en-US" b="0" i="0" dirty="0">
                <a:solidFill>
                  <a:srgbClr val="222635"/>
                </a:solidFill>
                <a:effectLst/>
                <a:latin typeface="Times New Roman" panose="02020603050405020304" pitchFamily="18" charset="0"/>
                <a:cs typeface="Times New Roman" panose="02020603050405020304" pitchFamily="18" charset="0"/>
              </a:rPr>
              <a:t>: Analysis of the traffic, logs, usage with the help of machine learning, anomaly detection and alerting, and reliable root cause analysis</a:t>
            </a:r>
          </a:p>
          <a:p>
            <a:pPr algn="l"/>
            <a:r>
              <a:rPr lang="en-US" b="0" i="0" dirty="0">
                <a:solidFill>
                  <a:srgbClr val="222635"/>
                </a:solidFill>
                <a:effectLst/>
                <a:latin typeface="Times New Roman" panose="02020603050405020304" pitchFamily="18" charset="0"/>
                <a:cs typeface="Times New Roman" panose="02020603050405020304" pitchFamily="18" charset="0"/>
              </a:rPr>
              <a:t>2. </a:t>
            </a:r>
            <a:r>
              <a:rPr lang="en-US" b="1" i="0" dirty="0">
                <a:solidFill>
                  <a:srgbClr val="222635"/>
                </a:solidFill>
                <a:effectLst/>
                <a:latin typeface="Times New Roman" panose="02020603050405020304" pitchFamily="18" charset="0"/>
                <a:cs typeface="Times New Roman" panose="02020603050405020304" pitchFamily="18" charset="0"/>
              </a:rPr>
              <a:t>Intelligence DevOps</a:t>
            </a:r>
            <a:r>
              <a:rPr lang="en-US" b="0" i="0" dirty="0">
                <a:solidFill>
                  <a:srgbClr val="222635"/>
                </a:solidFill>
                <a:effectLst/>
                <a:latin typeface="Times New Roman" panose="02020603050405020304" pitchFamily="18" charset="0"/>
                <a:cs typeface="Times New Roman" panose="02020603050405020304" pitchFamily="18" charset="0"/>
              </a:rPr>
              <a:t>: software quality is improved significantly with AI is driven performance and regression testing</a:t>
            </a:r>
          </a:p>
          <a:p>
            <a:pPr algn="l"/>
            <a:r>
              <a:rPr lang="en-US" b="0" i="0" dirty="0">
                <a:solidFill>
                  <a:srgbClr val="222635"/>
                </a:solidFill>
                <a:effectLst/>
                <a:latin typeface="Times New Roman" panose="02020603050405020304" pitchFamily="18" charset="0"/>
                <a:cs typeface="Times New Roman" panose="02020603050405020304" pitchFamily="18" charset="0"/>
              </a:rPr>
              <a:t>3. </a:t>
            </a:r>
            <a:r>
              <a:rPr lang="en-US" b="1" i="0" dirty="0">
                <a:solidFill>
                  <a:srgbClr val="222635"/>
                </a:solidFill>
                <a:effectLst/>
                <a:latin typeface="Times New Roman" panose="02020603050405020304" pitchFamily="18" charset="0"/>
                <a:cs typeface="Times New Roman" panose="02020603050405020304" pitchFamily="18" charset="0"/>
              </a:rPr>
              <a:t>Remediation and Self Healing</a:t>
            </a:r>
            <a:r>
              <a:rPr lang="en-US" b="0" i="0" dirty="0">
                <a:solidFill>
                  <a:srgbClr val="222635"/>
                </a:solidFill>
                <a:effectLst/>
                <a:latin typeface="Times New Roman" panose="02020603050405020304" pitchFamily="18" charset="0"/>
                <a:cs typeface="Times New Roman" panose="02020603050405020304" pitchFamily="18" charset="0"/>
              </a:rPr>
              <a:t>: Auto-detect issues and alerts and trigger remediation and self-healing, provide prescriptive automation</a:t>
            </a:r>
          </a:p>
          <a:p>
            <a:pPr algn="l"/>
            <a:r>
              <a:rPr lang="en-US" b="0" i="0" dirty="0">
                <a:solidFill>
                  <a:srgbClr val="222635"/>
                </a:solidFill>
                <a:effectLst/>
                <a:latin typeface="Times New Roman" panose="02020603050405020304" pitchFamily="18" charset="0"/>
                <a:cs typeface="Times New Roman" panose="02020603050405020304" pitchFamily="18" charset="0"/>
              </a:rPr>
              <a:t>4. </a:t>
            </a:r>
            <a:r>
              <a:rPr lang="en-US" b="1" i="0" dirty="0">
                <a:solidFill>
                  <a:srgbClr val="222635"/>
                </a:solidFill>
                <a:effectLst/>
                <a:latin typeface="Times New Roman" panose="02020603050405020304" pitchFamily="18" charset="0"/>
                <a:cs typeface="Times New Roman" panose="02020603050405020304" pitchFamily="18" charset="0"/>
              </a:rPr>
              <a:t>User Experience</a:t>
            </a:r>
            <a:r>
              <a:rPr lang="en-US" b="0" i="0" dirty="0">
                <a:solidFill>
                  <a:srgbClr val="222635"/>
                </a:solidFill>
                <a:effectLst/>
                <a:latin typeface="Times New Roman" panose="02020603050405020304" pitchFamily="18" charset="0"/>
                <a:cs typeface="Times New Roman" panose="02020603050405020304" pitchFamily="18" charset="0"/>
              </a:rPr>
              <a:t>: AIOps provide better insights for the usage of the system and measure conversions easily</a:t>
            </a:r>
          </a:p>
          <a:p>
            <a:pPr algn="l"/>
            <a:r>
              <a:rPr lang="en-US" dirty="0">
                <a:solidFill>
                  <a:srgbClr val="222635"/>
                </a:solidFill>
                <a:latin typeface="Times New Roman" panose="02020603050405020304" pitchFamily="18" charset="0"/>
                <a:cs typeface="Times New Roman" panose="02020603050405020304" pitchFamily="18" charset="0"/>
              </a:rPr>
              <a:t>AIOps Tools: Dynatrace, Cisco AppDynamics, New Relic</a:t>
            </a:r>
            <a:endParaRPr lang="en-US" b="0" i="0" dirty="0">
              <a:solidFill>
                <a:srgbClr val="222635"/>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07848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AF7595-E78E-42D4-A688-07D61ABBBF45}"/>
              </a:ext>
            </a:extLst>
          </p:cNvPr>
          <p:cNvPicPr>
            <a:picLocks noChangeAspect="1"/>
          </p:cNvPicPr>
          <p:nvPr/>
        </p:nvPicPr>
        <p:blipFill>
          <a:blip r:embed="rId2"/>
          <a:stretch>
            <a:fillRect/>
          </a:stretch>
        </p:blipFill>
        <p:spPr>
          <a:xfrm>
            <a:off x="2352674" y="1135116"/>
            <a:ext cx="8557063" cy="4272455"/>
          </a:xfrm>
          <a:prstGeom prst="rect">
            <a:avLst/>
          </a:prstGeom>
        </p:spPr>
      </p:pic>
    </p:spTree>
    <p:extLst>
      <p:ext uri="{BB962C8B-B14F-4D97-AF65-F5344CB8AC3E}">
        <p14:creationId xmlns:p14="http://schemas.microsoft.com/office/powerpoint/2010/main" val="1526846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6ED-4003-428C-BA39-D34635B4190E}"/>
              </a:ext>
            </a:extLst>
          </p:cNvPr>
          <p:cNvSpPr>
            <a:spLocks noGrp="1"/>
          </p:cNvSpPr>
          <p:nvPr>
            <p:ph type="title"/>
          </p:nvPr>
        </p:nvSpPr>
        <p:spPr/>
        <p:txBody>
          <a:bodyPr>
            <a:normAutofit fontScale="90000"/>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References </a:t>
            </a:r>
            <a:br>
              <a:rPr lang="en-US" sz="36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8FF6165-8711-4B5B-A054-948200CDAB7E}"/>
              </a:ext>
            </a:extLst>
          </p:cNvPr>
          <p:cNvSpPr>
            <a:spLocks noGrp="1"/>
          </p:cNvSpPr>
          <p:nvPr>
            <p:ph idx="1"/>
          </p:nvPr>
        </p:nvSpPr>
        <p:spPr/>
        <p:txBody>
          <a:bodyPr>
            <a:normAutofit/>
          </a:bodyPr>
          <a:lstStyle/>
          <a:p>
            <a:pPr marL="457200" indent="-457200">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 </a:t>
            </a:r>
            <a:r>
              <a:rPr lang="en-US" b="0" i="0" u="none" strike="noStrike" dirty="0">
                <a:solidFill>
                  <a:srgbClr val="6264A7"/>
                </a:solidFill>
                <a:effectLst/>
                <a:latin typeface="Times New Roman" panose="02020603050405020304" pitchFamily="18" charset="0"/>
                <a:cs typeface="Times New Roman" panose="02020603050405020304" pitchFamily="18" charset="0"/>
                <a:hlinkClick r:id="rId2" tooltip="https://arxiv.org/abs/2106.07321"/>
              </a:rPr>
              <a:t>https://arxiv.org/abs/2106.07321</a:t>
            </a:r>
            <a:endParaRPr lang="en-US" dirty="0">
              <a:solidFill>
                <a:srgbClr val="6264A7"/>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3" tooltip="https://cspengxin.github.io/publications/fse19-zhou-microservice.pdf"/>
              </a:rPr>
              <a:t>https://cspengxin.github.io/publications/fse19-zhou-microservice.pdf</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4" tooltip="https://cspengxin.github.io/publications/tsc19-deltadebugging.pdf"/>
              </a:rPr>
              <a:t>https://cspengxin.github.io/publications/tsc19-deltadebugging.pdf</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5" tooltip="https://cspengxin.github.io/publications/tse19-msdebugging.pdf"/>
              </a:rPr>
              <a:t>https://cspengxin.github.io/publications/tse19-msdebugging.pdf</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6" tooltip="https://dzone.com/articles/aiops-microservices-and-cloud-platforms"/>
              </a:rPr>
              <a:t>https://dzone.com/articles/aiops-microservices-and-cloud-platforms</a:t>
            </a:r>
            <a:endParaRPr lang="en-US" dirty="0">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7"/>
              </a:rPr>
              <a:t>https://www.talend.com/resources/microservices-vs-soa/</a:t>
            </a:r>
            <a:endParaRPr lang="en-US" dirty="0">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hlinkClick r:id="rId8"/>
              </a:rPr>
              <a:t>https://blog.code-intelligence.com/fuzzing-microservices-in-5-steps</a:t>
            </a:r>
            <a:endParaRPr lang="en-US"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Tutorial on Microservices: </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hlinkClick r:id="rId9"/>
              </a:rPr>
              <a:t>https://www.youtube.com/watch?v=tuJqH3AV0e8&amp;t=10053s</a:t>
            </a:r>
            <a:endParaRPr lang="en-US" dirty="0">
              <a:effectLst/>
              <a:latin typeface="Times New Roman" panose="02020603050405020304" pitchFamily="18" charset="0"/>
              <a:cs typeface="Times New Roman" panose="02020603050405020304" pitchFamily="18" charset="0"/>
            </a:endParaRPr>
          </a:p>
          <a:p>
            <a:pPr marL="0" indent="0">
              <a:buNone/>
            </a:pPr>
            <a:endParaRPr lang="en-US" dirty="0">
              <a:effectLst/>
              <a:latin typeface="Segoe UI" panose="020B0502040204020203" pitchFamily="34" charset="0"/>
            </a:endParaRPr>
          </a:p>
          <a:p>
            <a:endParaRPr lang="en-US" dirty="0"/>
          </a:p>
        </p:txBody>
      </p:sp>
    </p:spTree>
    <p:extLst>
      <p:ext uri="{BB962C8B-B14F-4D97-AF65-F5344CB8AC3E}">
        <p14:creationId xmlns:p14="http://schemas.microsoft.com/office/powerpoint/2010/main" val="4222695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60F6-1238-41EA-AE99-7A92350FDC4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Acknowledgement</a:t>
            </a:r>
          </a:p>
        </p:txBody>
      </p:sp>
      <p:sp>
        <p:nvSpPr>
          <p:cNvPr id="3" name="Content Placeholder 2">
            <a:extLst>
              <a:ext uri="{FF2B5EF4-FFF2-40B4-BE49-F238E27FC236}">
                <a16:creationId xmlns:a16="http://schemas.microsoft.com/office/drawing/2014/main" id="{B67DC33E-C1F6-49FC-A0D7-B81DC0744791}"/>
              </a:ext>
            </a:extLst>
          </p:cNvPr>
          <p:cNvSpPr>
            <a:spLocks noGrp="1"/>
          </p:cNvSpPr>
          <p:nvPr>
            <p:ph idx="1"/>
          </p:nvPr>
        </p:nvSpPr>
        <p:spPr/>
        <p:txBody>
          <a:bodyPr/>
          <a:lstStyle/>
          <a:p>
            <a:r>
              <a:rPr lang="en-US" dirty="0"/>
              <a:t>Dr. Wei Yang</a:t>
            </a:r>
          </a:p>
        </p:txBody>
      </p:sp>
    </p:spTree>
    <p:extLst>
      <p:ext uri="{BB962C8B-B14F-4D97-AF65-F5344CB8AC3E}">
        <p14:creationId xmlns:p14="http://schemas.microsoft.com/office/powerpoint/2010/main" val="286944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64AB-71B4-48E1-B223-5FECEC92908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What are Microservices? </a:t>
            </a:r>
          </a:p>
        </p:txBody>
      </p:sp>
      <p:sp>
        <p:nvSpPr>
          <p:cNvPr id="3" name="Content Placeholder 2">
            <a:extLst>
              <a:ext uri="{FF2B5EF4-FFF2-40B4-BE49-F238E27FC236}">
                <a16:creationId xmlns:a16="http://schemas.microsoft.com/office/drawing/2014/main" id="{EA92A01D-CDA9-4703-9219-BA5674968868}"/>
              </a:ext>
            </a:extLst>
          </p:cNvPr>
          <p:cNvSpPr>
            <a:spLocks noGrp="1"/>
          </p:cNvSpPr>
          <p:nvPr>
            <p:ph idx="1"/>
          </p:nvPr>
        </p:nvSpPr>
        <p:spPr/>
        <p:txBody>
          <a:bodyPr>
            <a:normAutofit lnSpcReduction="10000"/>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Also know as Microservices Architecture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 architectural style that structures an application as a suite of loosely coupled services, each of which has a single responsibility and can be deployed independently, scaled independently, and tested independently.[1]</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Microservices are individual software applications that communicate with each other through a well-defined network interface.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Some of the features are: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-Small focused.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-Language Neutral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-Loosely Coupled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-Highly maintainable and testable </a:t>
            </a:r>
          </a:p>
          <a:p>
            <a:pPr marL="0" indent="0">
              <a:buNone/>
            </a:pPr>
            <a:endParaRPr lang="en-US" dirty="0"/>
          </a:p>
        </p:txBody>
      </p:sp>
    </p:spTree>
    <p:extLst>
      <p:ext uri="{BB962C8B-B14F-4D97-AF65-F5344CB8AC3E}">
        <p14:creationId xmlns:p14="http://schemas.microsoft.com/office/powerpoint/2010/main" val="93474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933433-B33B-4929-B1F1-746A1CC51EFB}"/>
              </a:ext>
            </a:extLst>
          </p:cNvPr>
          <p:cNvPicPr>
            <a:picLocks noChangeAspect="1"/>
          </p:cNvPicPr>
          <p:nvPr/>
        </p:nvPicPr>
        <p:blipFill>
          <a:blip r:embed="rId2"/>
          <a:stretch>
            <a:fillRect/>
          </a:stretch>
        </p:blipFill>
        <p:spPr>
          <a:xfrm>
            <a:off x="307858" y="260058"/>
            <a:ext cx="7029450" cy="2768368"/>
          </a:xfrm>
          <a:prstGeom prst="rect">
            <a:avLst/>
          </a:prstGeom>
        </p:spPr>
      </p:pic>
      <p:pic>
        <p:nvPicPr>
          <p:cNvPr id="5" name="Picture 4">
            <a:extLst>
              <a:ext uri="{FF2B5EF4-FFF2-40B4-BE49-F238E27FC236}">
                <a16:creationId xmlns:a16="http://schemas.microsoft.com/office/drawing/2014/main" id="{7EC15B8E-2A4E-44CD-B620-7B545431EC58}"/>
              </a:ext>
            </a:extLst>
          </p:cNvPr>
          <p:cNvPicPr>
            <a:picLocks noChangeAspect="1"/>
          </p:cNvPicPr>
          <p:nvPr/>
        </p:nvPicPr>
        <p:blipFill>
          <a:blip r:embed="rId3"/>
          <a:stretch>
            <a:fillRect/>
          </a:stretch>
        </p:blipFill>
        <p:spPr>
          <a:xfrm>
            <a:off x="442082" y="3137483"/>
            <a:ext cx="6895226" cy="3143250"/>
          </a:xfrm>
          <a:prstGeom prst="rect">
            <a:avLst/>
          </a:prstGeom>
        </p:spPr>
      </p:pic>
      <p:sp>
        <p:nvSpPr>
          <p:cNvPr id="6" name="TextBox 5">
            <a:extLst>
              <a:ext uri="{FF2B5EF4-FFF2-40B4-BE49-F238E27FC236}">
                <a16:creationId xmlns:a16="http://schemas.microsoft.com/office/drawing/2014/main" id="{F64ADE34-DE9B-4676-B98F-B53F2262B1B1}"/>
              </a:ext>
            </a:extLst>
          </p:cNvPr>
          <p:cNvSpPr txBox="1"/>
          <p:nvPr/>
        </p:nvSpPr>
        <p:spPr>
          <a:xfrm>
            <a:off x="1987929" y="2797593"/>
            <a:ext cx="4108071" cy="461665"/>
          </a:xfrm>
          <a:prstGeom prst="rect">
            <a:avLst/>
          </a:prstGeom>
          <a:noFill/>
        </p:spPr>
        <p:txBody>
          <a:bodyPr wrap="square" rtlCol="0">
            <a:spAutoFit/>
          </a:bodyPr>
          <a:lstStyle/>
          <a:p>
            <a:r>
              <a:rPr lang="en-US" sz="1200" dirty="0"/>
              <a:t>[https://medium.com/koderlabs/introduction-to-monolithic-architecture-and-microservices-architecture-b211a5955c63]</a:t>
            </a:r>
          </a:p>
        </p:txBody>
      </p:sp>
    </p:spTree>
    <p:extLst>
      <p:ext uri="{BB962C8B-B14F-4D97-AF65-F5344CB8AC3E}">
        <p14:creationId xmlns:p14="http://schemas.microsoft.com/office/powerpoint/2010/main" val="419379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EACB-C973-4EBB-AF59-550328D9E878}"/>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Why Microservices is Getting Popular? </a:t>
            </a:r>
          </a:p>
        </p:txBody>
      </p:sp>
      <p:sp>
        <p:nvSpPr>
          <p:cNvPr id="3" name="Content Placeholder 2">
            <a:extLst>
              <a:ext uri="{FF2B5EF4-FFF2-40B4-BE49-F238E27FC236}">
                <a16:creationId xmlns:a16="http://schemas.microsoft.com/office/drawing/2014/main" id="{89E55D45-4246-4425-929C-3508DF0B11D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Availability of technologies (Docker and virtual machines, Cloud platforms)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 Faster time to the market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 </a:t>
            </a:r>
            <a:r>
              <a:rPr lang="en-US" dirty="0">
                <a:solidFill>
                  <a:srgbClr val="4E4242"/>
                </a:solidFill>
                <a:latin typeface="Times New Roman" panose="02020603050405020304" pitchFamily="18" charset="0"/>
                <a:cs typeface="Times New Roman" panose="02020603050405020304" pitchFamily="18" charset="0"/>
              </a:rPr>
              <a:t>D</a:t>
            </a:r>
            <a:r>
              <a:rPr lang="en-US" b="0" i="0" dirty="0">
                <a:solidFill>
                  <a:srgbClr val="4E4242"/>
                </a:solidFill>
                <a:effectLst/>
                <a:latin typeface="Times New Roman" panose="02020603050405020304" pitchFamily="18" charset="0"/>
                <a:cs typeface="Times New Roman" panose="02020603050405020304" pitchFamily="18" charset="0"/>
              </a:rPr>
              <a:t>edicated teams work on discrete functions such as UI, database, server-side logic, and technological layers, microservices uses cross-functional teams to handle the entire life cycle of an application using a continuous delivery mode. </a:t>
            </a:r>
            <a:br>
              <a:rPr lang="en-US" b="0" i="0" dirty="0">
                <a:solidFill>
                  <a:srgbClr val="4E4242"/>
                </a:solidFill>
                <a:effectLst/>
                <a:latin typeface="Times New Roman" panose="02020603050405020304" pitchFamily="18" charset="0"/>
                <a:cs typeface="Times New Roman" panose="02020603050405020304" pitchFamily="18" charset="0"/>
              </a:rPr>
            </a:br>
            <a:r>
              <a:rPr lang="en-US" b="0" i="0" dirty="0">
                <a:solidFill>
                  <a:srgbClr val="4E4242"/>
                </a:solidFill>
                <a:effectLst/>
                <a:latin typeface="Times New Roman" panose="02020603050405020304" pitchFamily="18" charset="0"/>
                <a:cs typeface="Times New Roman" panose="02020603050405020304" pitchFamily="18" charset="0"/>
              </a:rPr>
              <a:t>4. Easy management </a:t>
            </a:r>
          </a:p>
          <a:p>
            <a:r>
              <a:rPr lang="en-US" b="0" i="0" dirty="0">
                <a:solidFill>
                  <a:srgbClr val="333333"/>
                </a:solidFill>
                <a:effectLst/>
                <a:latin typeface="Times New Roman" panose="02020603050405020304" pitchFamily="18" charset="0"/>
                <a:cs typeface="Times New Roman" panose="02020603050405020304" pitchFamily="18" charset="0"/>
              </a:rPr>
              <a:t>More than three quarters (77 percent) of businesses have now adopted microservices.</a:t>
            </a:r>
          </a:p>
          <a:p>
            <a:r>
              <a:rPr lang="en-US" dirty="0">
                <a:solidFill>
                  <a:srgbClr val="333333"/>
                </a:solidFill>
                <a:latin typeface="Times New Roman" panose="02020603050405020304" pitchFamily="18" charset="0"/>
                <a:cs typeface="Times New Roman" panose="02020603050405020304" pitchFamily="18" charset="0"/>
              </a:rPr>
              <a:t>Most companies were influenced to use microservices by Amazon and Netflix </a:t>
            </a:r>
            <a:endParaRPr lang="en-US" b="0" i="0" dirty="0">
              <a:solidFill>
                <a:srgbClr val="4E424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245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42EA-1D73-4BC2-BDE5-323BB4F6FF3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Trend of Use of Microservices </a:t>
            </a:r>
          </a:p>
        </p:txBody>
      </p:sp>
      <p:pic>
        <p:nvPicPr>
          <p:cNvPr id="5" name="Content Placeholder 4">
            <a:extLst>
              <a:ext uri="{FF2B5EF4-FFF2-40B4-BE49-F238E27FC236}">
                <a16:creationId xmlns:a16="http://schemas.microsoft.com/office/drawing/2014/main" id="{C12E4002-A0C3-499E-92B8-E4623CB47428}"/>
              </a:ext>
            </a:extLst>
          </p:cNvPr>
          <p:cNvPicPr>
            <a:picLocks noGrp="1" noChangeAspect="1"/>
          </p:cNvPicPr>
          <p:nvPr>
            <p:ph idx="1"/>
          </p:nvPr>
        </p:nvPicPr>
        <p:blipFill>
          <a:blip r:embed="rId2"/>
          <a:stretch>
            <a:fillRect/>
          </a:stretch>
        </p:blipFill>
        <p:spPr>
          <a:xfrm>
            <a:off x="2175642" y="2128838"/>
            <a:ext cx="8087710" cy="3562514"/>
          </a:xfrm>
        </p:spPr>
      </p:pic>
    </p:spTree>
    <p:extLst>
      <p:ext uri="{BB962C8B-B14F-4D97-AF65-F5344CB8AC3E}">
        <p14:creationId xmlns:p14="http://schemas.microsoft.com/office/powerpoint/2010/main" val="407606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83A1-9E8A-4563-87BF-E0CCF010421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Advantages of Microservices</a:t>
            </a:r>
          </a:p>
        </p:txBody>
      </p:sp>
      <p:sp>
        <p:nvSpPr>
          <p:cNvPr id="3" name="Content Placeholder 2">
            <a:extLst>
              <a:ext uri="{FF2B5EF4-FFF2-40B4-BE49-F238E27FC236}">
                <a16:creationId xmlns:a16="http://schemas.microsoft.com/office/drawing/2014/main" id="{A2F7F01E-B42D-4686-89A9-C5C41FCAC04B}"/>
              </a:ext>
            </a:extLst>
          </p:cNvPr>
          <p:cNvSpPr>
            <a:spLocks noGrp="1"/>
          </p:cNvSpPr>
          <p:nvPr>
            <p:ph idx="1"/>
          </p:nvPr>
        </p:nvSpPr>
        <p:spPr/>
        <p:txBody>
          <a:bodyPr>
            <a:normAutofit fontScale="62500" lnSpcReduction="20000"/>
          </a:bodyPr>
          <a:lstStyle/>
          <a:p>
            <a:pPr lvl="1">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Faster Delivery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Parallel Development </a:t>
            </a:r>
          </a:p>
          <a:p>
            <a:pPr marL="201168" lvl="1" indent="0">
              <a:buNone/>
            </a:pPr>
            <a:r>
              <a:rPr lang="en-US" sz="3400" dirty="0">
                <a:latin typeface="Times New Roman" panose="02020603050405020304" pitchFamily="18" charset="0"/>
                <a:cs typeface="Times New Roman" panose="02020603050405020304" pitchFamily="18" charset="0"/>
              </a:rPr>
              <a:t>           Extendibility and Expandability</a:t>
            </a:r>
            <a:br>
              <a:rPr lang="en-US" sz="3400" dirty="0">
                <a:latin typeface="Times New Roman" panose="02020603050405020304" pitchFamily="18" charset="0"/>
                <a:cs typeface="Times New Roman" panose="02020603050405020304" pitchFamily="18" charset="0"/>
              </a:rPr>
            </a:br>
            <a:endParaRPr lang="en-US" sz="3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Improved Scalability and Availability </a:t>
            </a:r>
          </a:p>
          <a:p>
            <a:pPr marL="384048" lvl="2" indent="0">
              <a:buNone/>
            </a:pPr>
            <a:r>
              <a:rPr lang="en-US" sz="3400" dirty="0">
                <a:latin typeface="Times New Roman" panose="02020603050405020304" pitchFamily="18" charset="0"/>
                <a:cs typeface="Times New Roman" panose="02020603050405020304" pitchFamily="18" charset="0"/>
              </a:rPr>
              <a:t>	Flexible and Automatic scalability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Fault Tolerance and Fault Isolation</a:t>
            </a:r>
          </a:p>
          <a:p>
            <a:pPr marL="384048" lvl="2" indent="0">
              <a:buNone/>
            </a:pPr>
            <a:endParaRPr lang="en-US" sz="3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Greater Autonomy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Reduced communication cost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Flexible choice of technology stack </a:t>
            </a:r>
          </a:p>
          <a:p>
            <a:pPr marL="0" indent="0">
              <a:buNone/>
            </a:pPr>
            <a:endParaRPr lang="en-US" dirty="0"/>
          </a:p>
          <a:p>
            <a:pPr marL="201168" lvl="1" indent="0">
              <a:buNone/>
            </a:pPr>
            <a:endParaRPr lang="en-US" dirty="0"/>
          </a:p>
          <a:p>
            <a:pPr lvl="1">
              <a:buFont typeface="Wingdings" panose="05000000000000000000" pitchFamily="2" charset="2"/>
              <a:buChar char="q"/>
            </a:pPr>
            <a:endParaRPr lang="en-US" dirty="0"/>
          </a:p>
          <a:p>
            <a:pPr marL="201168" lvl="1" indent="0">
              <a:buNone/>
            </a:pPr>
            <a:br>
              <a:rPr lang="en-US" dirty="0"/>
            </a:br>
            <a:r>
              <a:rPr lang="en-US" dirty="0"/>
              <a:t>	</a:t>
            </a:r>
          </a:p>
        </p:txBody>
      </p:sp>
      <p:pic>
        <p:nvPicPr>
          <p:cNvPr id="5" name="Picture 4">
            <a:extLst>
              <a:ext uri="{FF2B5EF4-FFF2-40B4-BE49-F238E27FC236}">
                <a16:creationId xmlns:a16="http://schemas.microsoft.com/office/drawing/2014/main" id="{4686C524-FFD6-4182-9D03-728E13EE1DC7}"/>
              </a:ext>
            </a:extLst>
          </p:cNvPr>
          <p:cNvPicPr>
            <a:picLocks noChangeAspect="1"/>
          </p:cNvPicPr>
          <p:nvPr/>
        </p:nvPicPr>
        <p:blipFill>
          <a:blip r:embed="rId2"/>
          <a:stretch>
            <a:fillRect/>
          </a:stretch>
        </p:blipFill>
        <p:spPr>
          <a:xfrm>
            <a:off x="5936703" y="1845733"/>
            <a:ext cx="5962650" cy="3877149"/>
          </a:xfrm>
          <a:prstGeom prst="rect">
            <a:avLst/>
          </a:prstGeom>
        </p:spPr>
      </p:pic>
    </p:spTree>
    <p:extLst>
      <p:ext uri="{BB962C8B-B14F-4D97-AF65-F5344CB8AC3E}">
        <p14:creationId xmlns:p14="http://schemas.microsoft.com/office/powerpoint/2010/main" val="349524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DDA2-630B-44D1-B9F7-52AC73919D7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Companies that use Microservice Architecture</a:t>
            </a:r>
          </a:p>
        </p:txBody>
      </p:sp>
      <p:sp>
        <p:nvSpPr>
          <p:cNvPr id="3" name="Content Placeholder 2">
            <a:extLst>
              <a:ext uri="{FF2B5EF4-FFF2-40B4-BE49-F238E27FC236}">
                <a16:creationId xmlns:a16="http://schemas.microsoft.com/office/drawing/2014/main" id="{C5260274-0C5C-4E69-8063-CA5D6297A6AD}"/>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Amazon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Netflix</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Twitter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Uber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eBay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PayPal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Sound cloud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Etsy </a:t>
            </a:r>
          </a:p>
        </p:txBody>
      </p:sp>
    </p:spTree>
    <p:extLst>
      <p:ext uri="{BB962C8B-B14F-4D97-AF65-F5344CB8AC3E}">
        <p14:creationId xmlns:p14="http://schemas.microsoft.com/office/powerpoint/2010/main" val="33791232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761</TotalTime>
  <Words>2939</Words>
  <Application>Microsoft Office PowerPoint</Application>
  <PresentationFormat>Widescreen</PresentationFormat>
  <Paragraphs>200</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Cambria</vt:lpstr>
      <vt:lpstr>Helvetica Neue</vt:lpstr>
      <vt:lpstr>Segoe UI</vt:lpstr>
      <vt:lpstr>Times New Roman</vt:lpstr>
      <vt:lpstr>Wingdings</vt:lpstr>
      <vt:lpstr>Retrospect</vt:lpstr>
      <vt:lpstr>An Introduction to Microservices   </vt:lpstr>
      <vt:lpstr>Monolithic Architecture</vt:lpstr>
      <vt:lpstr>Challenges to Monolithic Architecture </vt:lpstr>
      <vt:lpstr>What are Microservices? </vt:lpstr>
      <vt:lpstr>PowerPoint Presentation</vt:lpstr>
      <vt:lpstr>Why Microservices is Getting Popular? </vt:lpstr>
      <vt:lpstr>Trend of Use of Microservices </vt:lpstr>
      <vt:lpstr>Advantages of Microservices</vt:lpstr>
      <vt:lpstr>Companies that use Microservice Architecture</vt:lpstr>
      <vt:lpstr>SOA vs Microservices</vt:lpstr>
      <vt:lpstr>PowerPoint Presentation</vt:lpstr>
      <vt:lpstr>PowerPoint Presentation</vt:lpstr>
      <vt:lpstr>PowerPoint Presentation</vt:lpstr>
      <vt:lpstr>1. Service Decomposition</vt:lpstr>
      <vt:lpstr>Service Decomposition</vt:lpstr>
      <vt:lpstr>2. Database Decomposition</vt:lpstr>
      <vt:lpstr>Database Decomposition</vt:lpstr>
      <vt:lpstr>3. Deployment</vt:lpstr>
      <vt:lpstr>Deployment</vt:lpstr>
      <vt:lpstr>4. Service Communication Design</vt:lpstr>
      <vt:lpstr>5. API Gateway Design </vt:lpstr>
      <vt:lpstr>PowerPoint Presentation</vt:lpstr>
      <vt:lpstr>6. Service Registration and Discovery</vt:lpstr>
      <vt:lpstr>PowerPoint Presentation</vt:lpstr>
      <vt:lpstr>7. Logging and Monitoring </vt:lpstr>
      <vt:lpstr>Logging and Monitoring</vt:lpstr>
      <vt:lpstr>8. Performance and Availability Assurance </vt:lpstr>
      <vt:lpstr>9. Testing </vt:lpstr>
      <vt:lpstr>Testing</vt:lpstr>
      <vt:lpstr>10. Fault Localization </vt:lpstr>
      <vt:lpstr>Fault Localization Contd.</vt:lpstr>
      <vt:lpstr>11. Service Evolution</vt:lpstr>
      <vt:lpstr>Microservices Tools </vt:lpstr>
      <vt:lpstr>Microservices Security</vt:lpstr>
      <vt:lpstr>AIOps, Microservices, and Cloud Platforms</vt:lpstr>
      <vt:lpstr>AIOps[5]</vt:lpstr>
      <vt:lpstr>PowerPoint Presentation</vt:lpstr>
      <vt:lpstr> References  </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Microservices   </dc:title>
  <dc:creator>shemal rathnasuriya</dc:creator>
  <cp:lastModifiedBy>shemal rathnasuriya</cp:lastModifiedBy>
  <cp:revision>1</cp:revision>
  <dcterms:created xsi:type="dcterms:W3CDTF">2021-07-18T15:15:11Z</dcterms:created>
  <dcterms:modified xsi:type="dcterms:W3CDTF">2021-07-29T22:55:52Z</dcterms:modified>
</cp:coreProperties>
</file>