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72" r:id="rId12"/>
    <p:sldId id="266" r:id="rId13"/>
    <p:sldId id="267" r:id="rId14"/>
    <p:sldId id="268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mal rathnasuriya" userId="e8bb0d295c9c231f" providerId="LiveId" clId="{A151EFDB-34D0-44DD-B29D-B45126A05A3D}"/>
    <pc:docChg chg="modSld">
      <pc:chgData name="shemal rathnasuriya" userId="e8bb0d295c9c231f" providerId="LiveId" clId="{A151EFDB-34D0-44DD-B29D-B45126A05A3D}" dt="2021-12-10T23:48:50.535" v="11" actId="20577"/>
      <pc:docMkLst>
        <pc:docMk/>
      </pc:docMkLst>
      <pc:sldChg chg="modSp mod">
        <pc:chgData name="shemal rathnasuriya" userId="e8bb0d295c9c231f" providerId="LiveId" clId="{A151EFDB-34D0-44DD-B29D-B45126A05A3D}" dt="2021-12-10T23:48:50.535" v="11" actId="20577"/>
        <pc:sldMkLst>
          <pc:docMk/>
          <pc:sldMk cId="1003092594" sldId="257"/>
        </pc:sldMkLst>
        <pc:spChg chg="mod">
          <ac:chgData name="shemal rathnasuriya" userId="e8bb0d295c9c231f" providerId="LiveId" clId="{A151EFDB-34D0-44DD-B29D-B45126A05A3D}" dt="2021-12-10T23:48:50.535" v="11" actId="20577"/>
          <ac:spMkLst>
            <pc:docMk/>
            <pc:sldMk cId="1003092594" sldId="257"/>
            <ac:spMk id="3" creationId="{AFA5C045-8A22-406D-92DB-890E37A654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597E-8562-4F43-83BE-9D9D0043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94328-3E99-4833-ABCA-07599CCA7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46F5-CD5E-4334-A54D-A1ABA2F4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C9F7-5692-422E-88E9-1D07ABB9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CC7E-4F5C-4884-95D7-5F76A297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4E57-2F3E-4EDE-94E9-074050F2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3AD90-9685-475B-9FA8-2757F579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6747-B3FF-4113-AFAF-E556449D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FBBD-8619-4C7E-8F3C-370A2839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65AF-D366-4EF7-9200-0A96485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18F3F-09AD-41AB-89B8-DD80CA5D7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E3C28-F555-428A-9609-A684E7469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6C1C-0D66-462B-928B-FA9CE19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608C-CC79-4FDB-9B3E-DA0014F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7487-48C5-4B31-BACA-003004C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E484-2664-4E02-8CB9-0FF78BDB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4D77-DB2B-447E-93B3-BADD1513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EEB0-B271-4343-853E-5C7556F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8021-61E9-4305-A1A8-19D3A3BD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9596-9F92-454C-AB75-22E81E19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B068-00A4-444A-9380-9790E27F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FBD59-9629-4517-84AA-380A20A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C2F7-D8C1-4995-81EF-3299B51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3ADB-6C3E-4CD3-860F-461291B6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AD5E-1BD4-4040-BAD9-CAAC1742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BB6E-6AF1-4F5F-B4F7-D125306D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2EC3-CB8C-480D-8E93-B0DE3FE19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D08C-FBA0-499F-88FB-F24E6DE9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2B6E-B3DF-477B-A3DC-C83ECD88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7621-A664-44A3-96A8-972EED32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D1B93-1125-4713-88C6-19396A29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2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5902-850D-402F-8C3A-30440905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805A-63A3-49C6-9992-39A97F5B0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500E1-9E49-4503-976B-B001BC7E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64724-F623-4833-9D97-A63BFE9C2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4CF9F-4D83-4859-99E6-2917A1AD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36951-BAC9-4A5B-AFBD-9A4D0087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3FC5F-9E75-4019-BE01-E1F54D92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4831A-BAB4-4072-8D01-D35CA61F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0966-B6D3-4308-9025-5A8B333F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5789E-39F1-4845-8D54-B963C504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CE638-9249-4BFB-B4FD-4FFD0A5D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21E5-213C-441B-A52F-E102A271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DD8C3-241C-44F8-A7A1-4A91E328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AEFD0-7470-40AD-8B55-22C4A03F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EA3D4-F935-4CAD-B29E-0A033025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D270-7B40-461F-9660-E62574CA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4377-04C0-404C-BDFC-13707F18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4DC10-2ACA-4EB4-B3B5-56B34745E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CDACF-AC5C-44E0-9AA9-0077B0CA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EBFB0-1F39-4EA0-A682-68912E93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2134-6AFA-4CE4-96A4-0B1F582D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1F26-8872-4686-9A94-FC7EF803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2D7F-9441-4F44-8423-CA988DEA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79214-4ED5-4CBA-8941-3FD6F7CA2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0A840-D666-4AE2-847C-A25897B0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E606B-0931-4D3B-8A3E-C8513031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756E-3FE7-47C2-89BA-B6F7C442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4E8A4-81FB-430E-9734-5410F64D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D1AB-BF89-4C9B-A947-15A25B06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DAF2-894C-4165-8C42-C7BA6ADD4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030C-D3DA-4F6E-B02B-3AEF9A32D19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D987-8AED-44EB-BC2E-340059D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B000-C1D9-431D-A581-629D7984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499B-71B3-49F7-825D-0099C1CB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4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/issues/4586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issues/17969" TargetMode="External"/><Relationship Id="rId7" Type="http://schemas.openxmlformats.org/officeDocument/2006/relationships/hyperlink" Target="https://github.com/dotnet/TorchSharp/issues/160" TargetMode="External"/><Relationship Id="rId2" Type="http://schemas.openxmlformats.org/officeDocument/2006/relationships/hyperlink" Target="https://github.com/tensorflow/tensorflow/issues/417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lite/performance/post_training_quantization" TargetMode="External"/><Relationship Id="rId5" Type="http://schemas.openxmlformats.org/officeDocument/2006/relationships/hyperlink" Target="https://github.com/tensorflow/tensorflow/issues/40357" TargetMode="External"/><Relationship Id="rId4" Type="http://schemas.openxmlformats.org/officeDocument/2006/relationships/hyperlink" Target="https://www.tensorflow.org/guide/mixed_precision#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Assembly/wasi-nn/issues/3" TargetMode="External"/><Relationship Id="rId2" Type="http://schemas.openxmlformats.org/officeDocument/2006/relationships/hyperlink" Target="https://github.com/torch/cutorch/issues/2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py/cupy/issues/370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upy.de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4A23-F8C6-48F5-B214-0CB194BF8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Issues in GPU Programs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4542-F140-4EC6-963F-80DDF9D43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4278"/>
            <a:ext cx="9144000" cy="5935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Ravishka Rathnasuriya</a:t>
            </a:r>
          </a:p>
        </p:txBody>
      </p:sp>
    </p:spTree>
    <p:extLst>
      <p:ext uri="{BB962C8B-B14F-4D97-AF65-F5344CB8AC3E}">
        <p14:creationId xmlns:p14="http://schemas.microsoft.com/office/powerpoint/2010/main" val="290020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4D32-FC09-440E-84E5-96F81BD2B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226"/>
            <a:ext cx="10515600" cy="5891737"/>
          </a:xfrm>
        </p:spPr>
        <p:txBody>
          <a:bodyPr/>
          <a:lstStyle/>
          <a:p>
            <a:r>
              <a:rPr lang="en-US" dirty="0"/>
              <a:t>Accuracy bugs produced symptoms</a:t>
            </a:r>
            <a:br>
              <a:rPr lang="en-US" dirty="0"/>
            </a:br>
            <a:r>
              <a:rPr lang="en-US" dirty="0"/>
              <a:t>- Wrong results due to incorrect numerical precisions/rounding offs/truncations. Compared with CPU results</a:t>
            </a:r>
            <a:br>
              <a:rPr lang="en-US" dirty="0"/>
            </a:br>
            <a:r>
              <a:rPr lang="en-US" dirty="0"/>
              <a:t>-Error messages related to overflow/underflow/casting issues</a:t>
            </a:r>
            <a:br>
              <a:rPr lang="en-US" dirty="0"/>
            </a:br>
            <a:r>
              <a:rPr lang="en-US" dirty="0"/>
              <a:t>-Slow performance or high memory use</a:t>
            </a:r>
          </a:p>
          <a:p>
            <a:r>
              <a:rPr lang="en-US" dirty="0"/>
              <a:t>Common fixing strategies</a:t>
            </a:r>
            <a:br>
              <a:rPr lang="en-US" dirty="0"/>
            </a:br>
            <a:r>
              <a:rPr lang="en-US" dirty="0"/>
              <a:t>-By using high precision numbers</a:t>
            </a:r>
            <a:br>
              <a:rPr lang="en-US" dirty="0"/>
            </a:br>
            <a:r>
              <a:rPr lang="en-US" dirty="0"/>
              <a:t>-Fixing values in functions used to computations (arithmetic expressions)</a:t>
            </a:r>
            <a:br>
              <a:rPr lang="en-US" dirty="0"/>
            </a:br>
            <a:r>
              <a:rPr lang="en-US" dirty="0"/>
              <a:t>-Using cast strategies like upcasting</a:t>
            </a:r>
          </a:p>
          <a:p>
            <a:r>
              <a:rPr lang="en-US" dirty="0"/>
              <a:t>Unit testing can be implemented to test for different data types for arithmetic expressions to fix overflow/underflow issues/casting issues.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0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CAF61-9FF4-47E6-945E-CF6EDCFFE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7" y="245095"/>
            <a:ext cx="3876675" cy="2105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28B87-6970-47BC-B7AF-FE94E7763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57" y="245095"/>
            <a:ext cx="5248275" cy="2876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34432-2FC3-4E34-8718-7DAC9D13E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45" y="3237606"/>
            <a:ext cx="6934200" cy="190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95E130-5187-41C1-A55E-441E19FE98C3}"/>
              </a:ext>
            </a:extLst>
          </p:cNvPr>
          <p:cNvSpPr txBox="1"/>
          <p:nvPr/>
        </p:nvSpPr>
        <p:spPr>
          <a:xfrm>
            <a:off x="4347244" y="624357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https://github.com/cupy/cupy/issues/6047</a:t>
            </a:r>
          </a:p>
        </p:txBody>
      </p:sp>
    </p:spTree>
    <p:extLst>
      <p:ext uri="{BB962C8B-B14F-4D97-AF65-F5344CB8AC3E}">
        <p14:creationId xmlns:p14="http://schemas.microsoft.com/office/powerpoint/2010/main" val="426776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7C1-A2C4-4985-9538-B126AE16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4" y="192946"/>
            <a:ext cx="11887200" cy="64259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Bugs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-Errors in using incorrect datatypes in expressions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-Errors in unsupported datatypes in compiler optimizations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-Divide by zero issue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Bugs show symptoms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-Compile Errors, Type Errors, infinite loop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-Slow performance due to incorrect expression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-floating point exceptions due to divide by zero issue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Strategies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-Need domain specific knowledge to know the data types that supports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-Updating the versions fix the issues for datatypes (Updating TF version or moving to TF-nightly version)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-Fixing expressions/using correct expressions.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-Avoid using type conversions in certain optimization levels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Element-wise Kernel that is not supported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cupy.RawKernel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Easily uses raw CUDA C kernel functions from python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ReductionKernel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cupy.ReductionKernel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Defines the own custom reduction kernel operation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Kernel-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cupy.ElementwiseKernel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:Defines custom element wise operation kernel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8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257E2-1776-4232-A27D-55E3432A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" y="208326"/>
            <a:ext cx="8677275" cy="3400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04857-12BA-4503-BA2A-C1A38202E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8" y="3926048"/>
            <a:ext cx="7258532" cy="2723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09D48-DD68-4A7D-A4B3-2C6965B9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51" y="3104626"/>
            <a:ext cx="2486025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66DAE4-01CD-45A0-AF13-CCB616EF192B}"/>
              </a:ext>
            </a:extLst>
          </p:cNvPr>
          <p:cNvSpPr txBox="1"/>
          <p:nvPr/>
        </p:nvSpPr>
        <p:spPr>
          <a:xfrm>
            <a:off x="7585745" y="5041676"/>
            <a:ext cx="4208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can't pass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cupy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functions 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cupy.mean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r>
              <a:rPr lang="en-US" dirty="0"/>
              <a:t>https://github.com/cupy/cupy/issues/3909</a:t>
            </a:r>
          </a:p>
        </p:txBody>
      </p:sp>
    </p:spTree>
    <p:extLst>
      <p:ext uri="{BB962C8B-B14F-4D97-AF65-F5344CB8AC3E}">
        <p14:creationId xmlns:p14="http://schemas.microsoft.com/office/powerpoint/2010/main" val="403592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1711-F7E5-49F3-A851-30E24D5E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2" y="352338"/>
            <a:ext cx="11035018" cy="63085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Value Bugs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 issues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-0/0 issue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Value bugs produce symptoms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-Incorrect results (producing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Strategies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(Need understanding on when to check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-Checks for -0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Avoid using values lower than the smallest FP16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55C28-C7F8-4F88-83AF-0D0C9264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3531765"/>
            <a:ext cx="4563611" cy="3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C5892-A70B-46CF-B4F4-6FCB670E69F8}"/>
              </a:ext>
            </a:extLst>
          </p:cNvPr>
          <p:cNvSpPr txBox="1"/>
          <p:nvPr/>
        </p:nvSpPr>
        <p:spPr>
          <a:xfrm>
            <a:off x="5272306" y="3401177"/>
            <a:ext cx="5270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https://github.com/huggingface/transformers/issues/4586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5FC064-FCC0-407B-8803-77C568DF2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06" y="4152967"/>
            <a:ext cx="5753100" cy="85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919C3-0B7F-4A02-A7E1-B24206A36A63}"/>
              </a:ext>
            </a:extLst>
          </p:cNvPr>
          <p:cNvSpPr txBox="1"/>
          <p:nvPr/>
        </p:nvSpPr>
        <p:spPr>
          <a:xfrm>
            <a:off x="5199777" y="501021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Layer_output</a:t>
            </a:r>
            <a:r>
              <a:rPr lang="en-US" dirty="0"/>
              <a:t> contains inf values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C3927-962C-4008-96C5-84D540938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7" y="5386652"/>
            <a:ext cx="5362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33308-E296-4697-8B07-6C00EC7E2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4" y="636064"/>
            <a:ext cx="4388943" cy="2526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2167B-86B4-495C-9E0D-AAB3E1844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98" y="636064"/>
            <a:ext cx="4019550" cy="293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426F7-08A3-472A-92BE-FB9C0230968C}"/>
              </a:ext>
            </a:extLst>
          </p:cNvPr>
          <p:cNvSpPr txBox="1"/>
          <p:nvPr/>
        </p:nvSpPr>
        <p:spPr>
          <a:xfrm>
            <a:off x="631271" y="611546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https://github.com/pytorch/pytorch/issues/43211</a:t>
            </a:r>
          </a:p>
        </p:txBody>
      </p:sp>
    </p:spTree>
    <p:extLst>
      <p:ext uri="{BB962C8B-B14F-4D97-AF65-F5344CB8AC3E}">
        <p14:creationId xmlns:p14="http://schemas.microsoft.com/office/powerpoint/2010/main" val="5347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2C03-849F-4CD8-8970-454910A4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503339"/>
            <a:ext cx="11135686" cy="627496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Issues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-GPU specific issues (Some GPUs work well with mixed precisions)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-FP64 Support in GPUs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-performance Issue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FP64 to FP32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GPUs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AE469-86C3-43DE-B08D-0F103F33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00" y="1299857"/>
            <a:ext cx="3762375" cy="5126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D9B0E-EC14-4DED-9718-D2229D5D4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240036"/>
            <a:ext cx="4076700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AC208-9E59-4ADB-93E5-98605F7123B9}"/>
              </a:ext>
            </a:extLst>
          </p:cNvPr>
          <p:cNvSpPr txBox="1"/>
          <p:nvPr/>
        </p:nvSpPr>
        <p:spPr>
          <a:xfrm>
            <a:off x="7277100" y="429505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https://github.com/cupy/cupy/issues/4891</a:t>
            </a:r>
          </a:p>
        </p:txBody>
      </p:sp>
    </p:spTree>
    <p:extLst>
      <p:ext uri="{BB962C8B-B14F-4D97-AF65-F5344CB8AC3E}">
        <p14:creationId xmlns:p14="http://schemas.microsoft.com/office/powerpoint/2010/main" val="33650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0DC3-5A48-4A5C-9E4C-1D453EF0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EEF6-6513-48AA-88B7-6866E09D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40" y="1034041"/>
            <a:ext cx="11029060" cy="575986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issues related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because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many numerical issues related to GPUs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work well in CPUs.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can be built for unit testing for different datatypes.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Datatypes: Mixed Precision, FP16,FP32,FP64,Bfloat16, TF32, Complex32, Complex128….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issues related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developers understanding to fix the issue.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F3533-85C8-4E40-83E8-16E5EAE7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7" y="2657742"/>
            <a:ext cx="5964252" cy="39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2965-77AB-4799-92C1-3076A382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Numeric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4498-0B72-4BA5-B5CE-146568F0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02"/>
            <a:ext cx="10515600" cy="5570289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NVIDIA GPUs can run operations in float16 faster than in float32.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ariables and a few computations should still be in float32 for numeric reasons so that the model trains to the same quality. Float16 for matrix multiplications and convolutions.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mixed precision API allows you to use a mix of either float16 or bfloat16 with float32, to get the performance benefits from float16/bfloat16 and the numeric stability benefits from float32. 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https://github.com/tensorflow/tensorflow/issues/41783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Precision computation: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float32- variables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float16- computations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Overflow, underflow issues, type casting issues 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Older GPUs offer no math performance benefit for using mixed precision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 of GPUs that will benefit most from mixed precision include RTX GPUs, the V100, and the A100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FP32 always uses CUDA cores. FP16 may or may not use tensor cores. 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https://github.com/opencv/opencv/issues/17969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https://www.tensorflow.org/guide/mixed_precision#overview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 quantization is mainly for CPU since CPU calculates integer better than float number. When you run it on GPU, it converts integer to float internally.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https://github.com/tensorflow/tensorflow/issues/40357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https://www.tensorflow.org/lite/performance/post_training_quantization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(add, sub,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div) is not implemented for float16 on CPU. (Not just in-place ops).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ops are implemented for GPU.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https://github.com/dotnet/TorchSharp/issues/160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F626-8C55-4436-942A-3C4F9567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615"/>
            <a:ext cx="10515600" cy="5883348"/>
          </a:xfrm>
        </p:spPr>
        <p:txBody>
          <a:bodyPr/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handling of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CPU tensors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https://github.com/torch/cutorch/issues/289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half-precision 16-bit float (5 bits exponent, 10 bits fraction)  bfloat16 (8 bits exponent, 7 bits fraction) 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https://github.com/WebAssembly/wasi-nn/issues/3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NVIDIA GPU architecture uses a little-endian representation.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little- and big-endianness.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arrays only use little-endian arrays. Big-endian arrays lead to wrong results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 double precision performance of the GPU used</a:t>
            </a:r>
          </a:p>
          <a:p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does not support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=object arrays. NumPy does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https://github.com/cupy/cupy/issues/3701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804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896B-DF04-4447-A876-FF60521B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C045-8A22-406D-92DB-890E37A6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search on existing open-source GitHub projects that use GPU programs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Exiting CPU numerical bugs study: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nan, overflow, underflow, infinity, infinite, precision, unstable, instability, ringing, unbounded, roundoff, truncation, rounding, diverge, cancellation, cancel, accuracy, accurate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numeric, floating, floats,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cufft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cublas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 library,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cusolver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cusparse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GPU, GPU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D145-2948-4E2E-BC51-D530F0D2F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293615"/>
            <a:ext cx="11160853" cy="63672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numerical library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-Added numerical issues related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addition to the issues with keyword search.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NumPy/SciPy-compatible array library for GPU-accelerated computing with Python.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acts as a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drop-in replacement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run existing NumPy/SciPy code on NVIDIA CUDA or AMD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ROCm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access to low-level CUDA features.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pass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ndaaray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existing CUDA C/C++ programs via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RawKernels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performance, or even call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Runtime APIs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directly.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-Also supports CUDA math libraries such as: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cuBLAS</a:t>
            </a: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GPU-accelerated basic linear algebra (BLAS) library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cuFFT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GPU-accelerated library for Fast Fourier Transforms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CUDA Math Library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GPU-accelerated standard mathematical function library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cuRAND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GPU-accelerated random number generation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cuSOLVER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GPU-accelerated dense and sparse direct solvers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cuSPARSE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GPU-accelerated BLAS for sparse matrices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cuTENSOR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GPU-accelerated tensor linear algebra library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CuPy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https://cupy.dev/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976E-8472-4532-9822-A20F04DA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8" y="365125"/>
            <a:ext cx="1067429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Issues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D92B66-58EE-4DB8-89DD-0D279411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24598"/>
              </p:ext>
            </p:extLst>
          </p:nvPr>
        </p:nvGraphicFramePr>
        <p:xfrm>
          <a:off x="1335713" y="2618700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596949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6599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0883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issues in the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inspected issues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 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4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CuPy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3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4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1ACC-C06F-474C-97C3-693AA13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B67B1E-9FBE-4011-ACF1-FB0ABF4D6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571634"/>
              </p:ext>
            </p:extLst>
          </p:nvPr>
        </p:nvGraphicFramePr>
        <p:xfrm>
          <a:off x="838200" y="2046914"/>
          <a:ext cx="10515600" cy="219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97666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974278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505415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295784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7484547"/>
                    </a:ext>
                  </a:extLst>
                </a:gridCol>
              </a:tblGrid>
              <a:tr h="5494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Correctness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Value Bugs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Environmental Issue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49284"/>
                  </a:ext>
                </a:extLst>
              </a:tr>
              <a:tr h="549479">
                <a:tc>
                  <a:txBody>
                    <a:bodyPr/>
                    <a:lstStyle/>
                    <a:p>
                      <a:r>
                        <a:rPr lang="en-US" dirty="0"/>
                        <a:t>Keyword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84786"/>
                  </a:ext>
                </a:extLst>
              </a:tr>
              <a:tr h="549479">
                <a:tc>
                  <a:txBody>
                    <a:bodyPr/>
                    <a:lstStyle/>
                    <a:p>
                      <a:r>
                        <a:rPr lang="en-US" dirty="0" err="1"/>
                        <a:t>CuPy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57906"/>
                  </a:ext>
                </a:extLst>
              </a:tr>
              <a:tr h="54947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4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7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4784-6A88-4FCB-8382-046613D6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AE1582-D1EB-4CC5-8B82-BB715181B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744663"/>
              </p:ext>
            </p:extLst>
          </p:nvPr>
        </p:nvGraphicFramePr>
        <p:xfrm>
          <a:off x="838200" y="2161185"/>
          <a:ext cx="10515600" cy="187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203099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587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18516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5115788"/>
                    </a:ext>
                  </a:extLst>
                </a:gridCol>
              </a:tblGrid>
              <a:tr h="4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Issue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 Results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18620"/>
                  </a:ext>
                </a:extLst>
              </a:tr>
              <a:tr h="468480">
                <a:tc>
                  <a:txBody>
                    <a:bodyPr/>
                    <a:lstStyle/>
                    <a:p>
                      <a:r>
                        <a:rPr lang="en-US" dirty="0"/>
                        <a:t>Keyword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7283"/>
                  </a:ext>
                </a:extLst>
              </a:tr>
              <a:tr h="468480">
                <a:tc>
                  <a:txBody>
                    <a:bodyPr/>
                    <a:lstStyle/>
                    <a:p>
                      <a:r>
                        <a:rPr lang="en-US" dirty="0" err="1"/>
                        <a:t>CuPy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25408"/>
                  </a:ext>
                </a:extLst>
              </a:tr>
              <a:tr h="46848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5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3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BE17-F005-430A-9A4E-3E95E373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450"/>
            <a:ext cx="10515600" cy="5757513"/>
          </a:xfrm>
        </p:spPr>
        <p:txBody>
          <a:bodyPr/>
          <a:lstStyle/>
          <a:p>
            <a:r>
              <a:rPr lang="en-US" dirty="0"/>
              <a:t>Accuracy Bugs</a:t>
            </a:r>
            <a:br>
              <a:rPr lang="en-US" dirty="0"/>
            </a:br>
            <a:r>
              <a:rPr lang="en-US" dirty="0"/>
              <a:t>-Numerical Precision Issue</a:t>
            </a:r>
            <a:br>
              <a:rPr lang="en-US" dirty="0"/>
            </a:br>
            <a:r>
              <a:rPr lang="en-US" dirty="0"/>
              <a:t>-Overflow/Underflow issues</a:t>
            </a:r>
            <a:br>
              <a:rPr lang="en-US" dirty="0"/>
            </a:br>
            <a:r>
              <a:rPr lang="en-US" dirty="0"/>
              <a:t>-Roundoff/ Truncates</a:t>
            </a:r>
            <a:br>
              <a:rPr lang="en-US" dirty="0"/>
            </a:br>
            <a:r>
              <a:rPr lang="en-US" dirty="0"/>
              <a:t>-Datatype Casting Issue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4D107-BDCD-499F-9A82-B394BB812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0" y="2659310"/>
            <a:ext cx="7725037" cy="2944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DD99F-991A-4728-B2A4-577075A8C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7" y="3429000"/>
            <a:ext cx="3937233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3794E-1DB1-41D1-90E2-47018BDF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7" y="2755281"/>
            <a:ext cx="3937233" cy="542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CD5F70-25CD-4C9A-AEE8-42EA80E5541F}"/>
              </a:ext>
            </a:extLst>
          </p:cNvPr>
          <p:cNvSpPr txBox="1"/>
          <p:nvPr/>
        </p:nvSpPr>
        <p:spPr>
          <a:xfrm>
            <a:off x="906011" y="5614901"/>
            <a:ext cx="49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https://github.com/cupy/cupy/issues/4550</a:t>
            </a:r>
          </a:p>
        </p:txBody>
      </p:sp>
    </p:spTree>
    <p:extLst>
      <p:ext uri="{BB962C8B-B14F-4D97-AF65-F5344CB8AC3E}">
        <p14:creationId xmlns:p14="http://schemas.microsoft.com/office/powerpoint/2010/main" val="191946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1315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Office Theme</vt:lpstr>
      <vt:lpstr>Numerical Issues in GPU Programs </vt:lpstr>
      <vt:lpstr>GPU Numeric Issues </vt:lpstr>
      <vt:lpstr>PowerPoint Presentation</vt:lpstr>
      <vt:lpstr>Methodology</vt:lpstr>
      <vt:lpstr>PowerPoint Presentation</vt:lpstr>
      <vt:lpstr>Summary of Issues </vt:lpstr>
      <vt:lpstr>Root Cause</vt:lpstr>
      <vt:lpstr>Symptoms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Issues in GPU Programs </dc:title>
  <dc:creator>shemal rathnasuriya</dc:creator>
  <cp:lastModifiedBy>shemal rathnasuriya</cp:lastModifiedBy>
  <cp:revision>3</cp:revision>
  <dcterms:created xsi:type="dcterms:W3CDTF">2021-12-02T03:04:09Z</dcterms:created>
  <dcterms:modified xsi:type="dcterms:W3CDTF">2021-12-11T01:31:22Z</dcterms:modified>
</cp:coreProperties>
</file>