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mal rathnasuriya" userId="e8bb0d295c9c231f" providerId="LiveId" clId="{DDE29EA0-1B99-4B8C-9457-CA663342BD95}"/>
    <pc:docChg chg="undo custSel addSld delSld modSld sldOrd">
      <pc:chgData name="shemal rathnasuriya" userId="e8bb0d295c9c231f" providerId="LiveId" clId="{DDE29EA0-1B99-4B8C-9457-CA663342BD95}" dt="2020-07-01T13:44:52.523" v="3697" actId="20577"/>
      <pc:docMkLst>
        <pc:docMk/>
      </pc:docMkLst>
      <pc:sldChg chg="addSp modSp mod">
        <pc:chgData name="shemal rathnasuriya" userId="e8bb0d295c9c231f" providerId="LiveId" clId="{DDE29EA0-1B99-4B8C-9457-CA663342BD95}" dt="2020-06-29T02:27:02.612" v="2561" actId="14100"/>
        <pc:sldMkLst>
          <pc:docMk/>
          <pc:sldMk cId="3607924157" sldId="258"/>
        </pc:sldMkLst>
        <pc:spChg chg="mod">
          <ac:chgData name="shemal rathnasuriya" userId="e8bb0d295c9c231f" providerId="LiveId" clId="{DDE29EA0-1B99-4B8C-9457-CA663342BD95}" dt="2020-06-29T02:24:03.252" v="2558" actId="20577"/>
          <ac:spMkLst>
            <pc:docMk/>
            <pc:sldMk cId="3607924157" sldId="258"/>
            <ac:spMk id="7" creationId="{41237062-098F-47DC-B883-E97C09C2A0E9}"/>
          </ac:spMkLst>
        </pc:spChg>
        <pc:picChg chg="add mod">
          <ac:chgData name="shemal rathnasuriya" userId="e8bb0d295c9c231f" providerId="LiveId" clId="{DDE29EA0-1B99-4B8C-9457-CA663342BD95}" dt="2020-06-29T02:27:02.612" v="2561" actId="14100"/>
          <ac:picMkLst>
            <pc:docMk/>
            <pc:sldMk cId="3607924157" sldId="258"/>
            <ac:picMk id="4" creationId="{95B06588-7A46-4313-B295-E652FAD9E503}"/>
          </ac:picMkLst>
        </pc:picChg>
      </pc:sldChg>
      <pc:sldChg chg="modSp new mod">
        <pc:chgData name="shemal rathnasuriya" userId="e8bb0d295c9c231f" providerId="LiveId" clId="{DDE29EA0-1B99-4B8C-9457-CA663342BD95}" dt="2020-06-29T03:00:45.645" v="3691" actId="20577"/>
        <pc:sldMkLst>
          <pc:docMk/>
          <pc:sldMk cId="3162606723" sldId="259"/>
        </pc:sldMkLst>
        <pc:spChg chg="mod">
          <ac:chgData name="shemal rathnasuriya" userId="e8bb0d295c9c231f" providerId="LiveId" clId="{DDE29EA0-1B99-4B8C-9457-CA663342BD95}" dt="2020-06-28T05:31:20.872" v="19" actId="255"/>
          <ac:spMkLst>
            <pc:docMk/>
            <pc:sldMk cId="3162606723" sldId="259"/>
            <ac:spMk id="2" creationId="{C4C0E429-7057-41A7-BC25-4C6454FEB46E}"/>
          </ac:spMkLst>
        </pc:spChg>
        <pc:spChg chg="mod">
          <ac:chgData name="shemal rathnasuriya" userId="e8bb0d295c9c231f" providerId="LiveId" clId="{DDE29EA0-1B99-4B8C-9457-CA663342BD95}" dt="2020-06-29T03:00:45.645" v="3691" actId="20577"/>
          <ac:spMkLst>
            <pc:docMk/>
            <pc:sldMk cId="3162606723" sldId="259"/>
            <ac:spMk id="3" creationId="{35195B3F-E4C7-4AF5-8362-EFD5B11EBDE1}"/>
          </ac:spMkLst>
        </pc:spChg>
      </pc:sldChg>
      <pc:sldChg chg="modSp new mod">
        <pc:chgData name="shemal rathnasuriya" userId="e8bb0d295c9c231f" providerId="LiveId" clId="{DDE29EA0-1B99-4B8C-9457-CA663342BD95}" dt="2020-07-01T13:44:52.523" v="3697" actId="20577"/>
        <pc:sldMkLst>
          <pc:docMk/>
          <pc:sldMk cId="1965883815" sldId="260"/>
        </pc:sldMkLst>
        <pc:spChg chg="mod">
          <ac:chgData name="shemal rathnasuriya" userId="e8bb0d295c9c231f" providerId="LiveId" clId="{DDE29EA0-1B99-4B8C-9457-CA663342BD95}" dt="2020-06-28T05:32:33.064" v="49" actId="255"/>
          <ac:spMkLst>
            <pc:docMk/>
            <pc:sldMk cId="1965883815" sldId="260"/>
            <ac:spMk id="2" creationId="{336C46BC-B33D-4087-BF06-C3A0A1924CE6}"/>
          </ac:spMkLst>
        </pc:spChg>
        <pc:spChg chg="mod">
          <ac:chgData name="shemal rathnasuriya" userId="e8bb0d295c9c231f" providerId="LiveId" clId="{DDE29EA0-1B99-4B8C-9457-CA663342BD95}" dt="2020-07-01T13:44:52.523" v="3697" actId="20577"/>
          <ac:spMkLst>
            <pc:docMk/>
            <pc:sldMk cId="1965883815" sldId="260"/>
            <ac:spMk id="3" creationId="{435D8C7D-5E41-4223-B5CE-09F98E651894}"/>
          </ac:spMkLst>
        </pc:spChg>
      </pc:sldChg>
      <pc:sldChg chg="modSp new mod">
        <pc:chgData name="shemal rathnasuriya" userId="e8bb0d295c9c231f" providerId="LiveId" clId="{DDE29EA0-1B99-4B8C-9457-CA663342BD95}" dt="2020-06-28T23:49:37.366" v="1514" actId="27636"/>
        <pc:sldMkLst>
          <pc:docMk/>
          <pc:sldMk cId="1737484282" sldId="261"/>
        </pc:sldMkLst>
        <pc:spChg chg="mod">
          <ac:chgData name="shemal rathnasuriya" userId="e8bb0d295c9c231f" providerId="LiveId" clId="{DDE29EA0-1B99-4B8C-9457-CA663342BD95}" dt="2020-06-28T05:35:57.050" v="99" actId="255"/>
          <ac:spMkLst>
            <pc:docMk/>
            <pc:sldMk cId="1737484282" sldId="261"/>
            <ac:spMk id="2" creationId="{405282E1-A061-4CB5-967A-DB2B44A39314}"/>
          </ac:spMkLst>
        </pc:spChg>
        <pc:spChg chg="mod">
          <ac:chgData name="shemal rathnasuriya" userId="e8bb0d295c9c231f" providerId="LiveId" clId="{DDE29EA0-1B99-4B8C-9457-CA663342BD95}" dt="2020-06-28T23:49:37.366" v="1514" actId="27636"/>
          <ac:spMkLst>
            <pc:docMk/>
            <pc:sldMk cId="1737484282" sldId="261"/>
            <ac:spMk id="3" creationId="{72777ACE-A7A4-44A6-A90A-3AF1965128F7}"/>
          </ac:spMkLst>
        </pc:spChg>
      </pc:sldChg>
      <pc:sldChg chg="modSp new mod">
        <pc:chgData name="shemal rathnasuriya" userId="e8bb0d295c9c231f" providerId="LiveId" clId="{DDE29EA0-1B99-4B8C-9457-CA663342BD95}" dt="2020-06-28T05:59:54.447" v="445" actId="255"/>
        <pc:sldMkLst>
          <pc:docMk/>
          <pc:sldMk cId="3140359304" sldId="262"/>
        </pc:sldMkLst>
        <pc:spChg chg="mod">
          <ac:chgData name="shemal rathnasuriya" userId="e8bb0d295c9c231f" providerId="LiveId" clId="{DDE29EA0-1B99-4B8C-9457-CA663342BD95}" dt="2020-06-28T05:39:04.398" v="318" actId="2711"/>
          <ac:spMkLst>
            <pc:docMk/>
            <pc:sldMk cId="3140359304" sldId="262"/>
            <ac:spMk id="2" creationId="{B32642E6-9C01-4F87-BDB1-15BE04FEB9F6}"/>
          </ac:spMkLst>
        </pc:spChg>
        <pc:spChg chg="mod">
          <ac:chgData name="shemal rathnasuriya" userId="e8bb0d295c9c231f" providerId="LiveId" clId="{DDE29EA0-1B99-4B8C-9457-CA663342BD95}" dt="2020-06-28T05:59:54.447" v="445" actId="255"/>
          <ac:spMkLst>
            <pc:docMk/>
            <pc:sldMk cId="3140359304" sldId="262"/>
            <ac:spMk id="3" creationId="{1D78A011-E9A0-43D2-84E4-6ACA3580C268}"/>
          </ac:spMkLst>
        </pc:spChg>
      </pc:sldChg>
      <pc:sldChg chg="new del">
        <pc:chgData name="shemal rathnasuriya" userId="e8bb0d295c9c231f" providerId="LiveId" clId="{DDE29EA0-1B99-4B8C-9457-CA663342BD95}" dt="2020-06-28T06:00:16.641" v="447" actId="2696"/>
        <pc:sldMkLst>
          <pc:docMk/>
          <pc:sldMk cId="1023914082" sldId="263"/>
        </pc:sldMkLst>
      </pc:sldChg>
      <pc:sldChg chg="modSp new mod">
        <pc:chgData name="shemal rathnasuriya" userId="e8bb0d295c9c231f" providerId="LiveId" clId="{DDE29EA0-1B99-4B8C-9457-CA663342BD95}" dt="2020-06-28T06:05:03.313" v="892" actId="20577"/>
        <pc:sldMkLst>
          <pc:docMk/>
          <pc:sldMk cId="3383418701" sldId="263"/>
        </pc:sldMkLst>
        <pc:spChg chg="mod">
          <ac:chgData name="shemal rathnasuriya" userId="e8bb0d295c9c231f" providerId="LiveId" clId="{DDE29EA0-1B99-4B8C-9457-CA663342BD95}" dt="2020-06-28T06:00:37.338" v="463" actId="255"/>
          <ac:spMkLst>
            <pc:docMk/>
            <pc:sldMk cId="3383418701" sldId="263"/>
            <ac:spMk id="2" creationId="{F6EFF4D5-203A-4994-A1A5-B8F4CBC90774}"/>
          </ac:spMkLst>
        </pc:spChg>
        <pc:spChg chg="mod">
          <ac:chgData name="shemal rathnasuriya" userId="e8bb0d295c9c231f" providerId="LiveId" clId="{DDE29EA0-1B99-4B8C-9457-CA663342BD95}" dt="2020-06-28T06:05:03.313" v="892" actId="20577"/>
          <ac:spMkLst>
            <pc:docMk/>
            <pc:sldMk cId="3383418701" sldId="263"/>
            <ac:spMk id="3" creationId="{7F1074B4-2CFF-419E-AA77-E9063890B61E}"/>
          </ac:spMkLst>
        </pc:spChg>
      </pc:sldChg>
      <pc:sldChg chg="modSp new mod">
        <pc:chgData name="shemal rathnasuriya" userId="e8bb0d295c9c231f" providerId="LiveId" clId="{DDE29EA0-1B99-4B8C-9457-CA663342BD95}" dt="2020-06-29T02:58:02.348" v="3608" actId="20577"/>
        <pc:sldMkLst>
          <pc:docMk/>
          <pc:sldMk cId="3965033074" sldId="264"/>
        </pc:sldMkLst>
        <pc:spChg chg="mod">
          <ac:chgData name="shemal rathnasuriya" userId="e8bb0d295c9c231f" providerId="LiveId" clId="{DDE29EA0-1B99-4B8C-9457-CA663342BD95}" dt="2020-06-28T06:06:28.465" v="914" actId="255"/>
          <ac:spMkLst>
            <pc:docMk/>
            <pc:sldMk cId="3965033074" sldId="264"/>
            <ac:spMk id="2" creationId="{7348CCB7-3D06-47FC-94E5-604D100E7E12}"/>
          </ac:spMkLst>
        </pc:spChg>
        <pc:spChg chg="mod">
          <ac:chgData name="shemal rathnasuriya" userId="e8bb0d295c9c231f" providerId="LiveId" clId="{DDE29EA0-1B99-4B8C-9457-CA663342BD95}" dt="2020-06-29T02:58:02.348" v="3608" actId="20577"/>
          <ac:spMkLst>
            <pc:docMk/>
            <pc:sldMk cId="3965033074" sldId="264"/>
            <ac:spMk id="3" creationId="{C6D67FF6-9E04-4BED-BB48-D1B36BAD786F}"/>
          </ac:spMkLst>
        </pc:spChg>
      </pc:sldChg>
      <pc:sldChg chg="addSp delSp modSp new mod">
        <pc:chgData name="shemal rathnasuriya" userId="e8bb0d295c9c231f" providerId="LiveId" clId="{DDE29EA0-1B99-4B8C-9457-CA663342BD95}" dt="2020-06-28T06:10:26.855" v="951" actId="113"/>
        <pc:sldMkLst>
          <pc:docMk/>
          <pc:sldMk cId="1406412469" sldId="265"/>
        </pc:sldMkLst>
        <pc:spChg chg="mod">
          <ac:chgData name="shemal rathnasuriya" userId="e8bb0d295c9c231f" providerId="LiveId" clId="{DDE29EA0-1B99-4B8C-9457-CA663342BD95}" dt="2020-06-28T06:10:26.855" v="951" actId="113"/>
          <ac:spMkLst>
            <pc:docMk/>
            <pc:sldMk cId="1406412469" sldId="265"/>
            <ac:spMk id="2" creationId="{FC897BF3-5B2C-435C-B254-5B5FE39BAC16}"/>
          </ac:spMkLst>
        </pc:spChg>
        <pc:spChg chg="del">
          <ac:chgData name="shemal rathnasuriya" userId="e8bb0d295c9c231f" providerId="LiveId" clId="{DDE29EA0-1B99-4B8C-9457-CA663342BD95}" dt="2020-06-28T06:09:45.305" v="920" actId="931"/>
          <ac:spMkLst>
            <pc:docMk/>
            <pc:sldMk cId="1406412469" sldId="265"/>
            <ac:spMk id="3" creationId="{007A3D94-B491-452A-8155-3D43C2A3B061}"/>
          </ac:spMkLst>
        </pc:spChg>
        <pc:spChg chg="del">
          <ac:chgData name="shemal rathnasuriya" userId="e8bb0d295c9c231f" providerId="LiveId" clId="{DDE29EA0-1B99-4B8C-9457-CA663342BD95}" dt="2020-06-28T06:10:16.733" v="948" actId="478"/>
          <ac:spMkLst>
            <pc:docMk/>
            <pc:sldMk cId="1406412469" sldId="265"/>
            <ac:spMk id="4" creationId="{E0BCEACC-4B78-4E25-A972-72AF24D2C683}"/>
          </ac:spMkLst>
        </pc:spChg>
        <pc:picChg chg="add mod">
          <ac:chgData name="shemal rathnasuriya" userId="e8bb0d295c9c231f" providerId="LiveId" clId="{DDE29EA0-1B99-4B8C-9457-CA663342BD95}" dt="2020-06-28T06:09:45.305" v="920" actId="931"/>
          <ac:picMkLst>
            <pc:docMk/>
            <pc:sldMk cId="1406412469" sldId="265"/>
            <ac:picMk id="6" creationId="{0FC4BEC4-B8D6-4E7C-8786-052A6439F656}"/>
          </ac:picMkLst>
        </pc:picChg>
      </pc:sldChg>
      <pc:sldChg chg="new del">
        <pc:chgData name="shemal rathnasuriya" userId="e8bb0d295c9c231f" providerId="LiveId" clId="{DDE29EA0-1B99-4B8C-9457-CA663342BD95}" dt="2020-06-28T06:09:22.431" v="918" actId="47"/>
        <pc:sldMkLst>
          <pc:docMk/>
          <pc:sldMk cId="2359390874" sldId="265"/>
        </pc:sldMkLst>
      </pc:sldChg>
      <pc:sldChg chg="new del">
        <pc:chgData name="shemal rathnasuriya" userId="e8bb0d295c9c231f" providerId="LiveId" clId="{DDE29EA0-1B99-4B8C-9457-CA663342BD95}" dt="2020-06-28T06:07:07.741" v="916" actId="47"/>
        <pc:sldMkLst>
          <pc:docMk/>
          <pc:sldMk cId="2452651184" sldId="265"/>
        </pc:sldMkLst>
      </pc:sldChg>
      <pc:sldChg chg="addSp delSp modSp new mod">
        <pc:chgData name="shemal rathnasuriya" userId="e8bb0d295c9c231f" providerId="LiveId" clId="{DDE29EA0-1B99-4B8C-9457-CA663342BD95}" dt="2020-06-28T06:14:05.501" v="1000" actId="14734"/>
        <pc:sldMkLst>
          <pc:docMk/>
          <pc:sldMk cId="2404357713" sldId="266"/>
        </pc:sldMkLst>
        <pc:spChg chg="mod">
          <ac:chgData name="shemal rathnasuriya" userId="e8bb0d295c9c231f" providerId="LiveId" clId="{DDE29EA0-1B99-4B8C-9457-CA663342BD95}" dt="2020-06-28T06:11:19.047" v="983" actId="255"/>
          <ac:spMkLst>
            <pc:docMk/>
            <pc:sldMk cId="2404357713" sldId="266"/>
            <ac:spMk id="2" creationId="{73BBDF48-DDE5-49BE-9B9B-774303A18D20}"/>
          </ac:spMkLst>
        </pc:spChg>
        <pc:spChg chg="del">
          <ac:chgData name="shemal rathnasuriya" userId="e8bb0d295c9c231f" providerId="LiveId" clId="{DDE29EA0-1B99-4B8C-9457-CA663342BD95}" dt="2020-06-28T06:11:59.982" v="984" actId="3680"/>
          <ac:spMkLst>
            <pc:docMk/>
            <pc:sldMk cId="2404357713" sldId="266"/>
            <ac:spMk id="3" creationId="{0B49ECF2-9D53-429D-BCED-D557B6DA084A}"/>
          </ac:spMkLst>
        </pc:spChg>
        <pc:graphicFrameChg chg="add mod ord modGraphic">
          <ac:chgData name="shemal rathnasuriya" userId="e8bb0d295c9c231f" providerId="LiveId" clId="{DDE29EA0-1B99-4B8C-9457-CA663342BD95}" dt="2020-06-28T06:14:05.501" v="1000" actId="14734"/>
          <ac:graphicFrameMkLst>
            <pc:docMk/>
            <pc:sldMk cId="2404357713" sldId="266"/>
            <ac:graphicFrameMk id="4" creationId="{04AA0146-48FC-4E2E-A61B-04E5802A6658}"/>
          </ac:graphicFrameMkLst>
        </pc:graphicFrameChg>
      </pc:sldChg>
      <pc:sldChg chg="addSp delSp modSp new mod">
        <pc:chgData name="shemal rathnasuriya" userId="e8bb0d295c9c231f" providerId="LiveId" clId="{DDE29EA0-1B99-4B8C-9457-CA663342BD95}" dt="2020-06-28T23:44:26.130" v="1348" actId="20577"/>
        <pc:sldMkLst>
          <pc:docMk/>
          <pc:sldMk cId="3319227734" sldId="267"/>
        </pc:sldMkLst>
        <pc:spChg chg="mod">
          <ac:chgData name="shemal rathnasuriya" userId="e8bb0d295c9c231f" providerId="LiveId" clId="{DDE29EA0-1B99-4B8C-9457-CA663342BD95}" dt="2020-06-28T06:14:43.035" v="1025" actId="255"/>
          <ac:spMkLst>
            <pc:docMk/>
            <pc:sldMk cId="3319227734" sldId="267"/>
            <ac:spMk id="2" creationId="{A4ED2F8F-6065-422B-817C-CF753F5971C7}"/>
          </ac:spMkLst>
        </pc:spChg>
        <pc:spChg chg="del">
          <ac:chgData name="shemal rathnasuriya" userId="e8bb0d295c9c231f" providerId="LiveId" clId="{DDE29EA0-1B99-4B8C-9457-CA663342BD95}" dt="2020-06-28T06:15:14.216" v="1027" actId="1957"/>
          <ac:spMkLst>
            <pc:docMk/>
            <pc:sldMk cId="3319227734" sldId="267"/>
            <ac:spMk id="3" creationId="{E5C26CF9-A4DD-40B4-ABE2-9C8DD06C2EA6}"/>
          </ac:spMkLst>
        </pc:spChg>
        <pc:spChg chg="add del mod">
          <ac:chgData name="shemal rathnasuriya" userId="e8bb0d295c9c231f" providerId="LiveId" clId="{DDE29EA0-1B99-4B8C-9457-CA663342BD95}" dt="2020-06-28T06:19:06.742" v="1046" actId="1957"/>
          <ac:spMkLst>
            <pc:docMk/>
            <pc:sldMk cId="3319227734" sldId="267"/>
            <ac:spMk id="8" creationId="{C40C8C15-8BDF-4D39-9F52-610667A16ECB}"/>
          </ac:spMkLst>
        </pc:spChg>
        <pc:graphicFrameChg chg="add del mod">
          <ac:chgData name="shemal rathnasuriya" userId="e8bb0d295c9c231f" providerId="LiveId" clId="{DDE29EA0-1B99-4B8C-9457-CA663342BD95}" dt="2020-06-28T06:18:10.441" v="1044" actId="478"/>
          <ac:graphicFrameMkLst>
            <pc:docMk/>
            <pc:sldMk cId="3319227734" sldId="267"/>
            <ac:graphicFrameMk id="6" creationId="{48153F39-EA32-44AC-9DF8-51F780474C4A}"/>
          </ac:graphicFrameMkLst>
        </pc:graphicFrameChg>
        <pc:graphicFrameChg chg="add mod">
          <ac:chgData name="shemal rathnasuriya" userId="e8bb0d295c9c231f" providerId="LiveId" clId="{DDE29EA0-1B99-4B8C-9457-CA663342BD95}" dt="2020-06-28T23:44:26.130" v="1348" actId="20577"/>
          <ac:graphicFrameMkLst>
            <pc:docMk/>
            <pc:sldMk cId="3319227734" sldId="267"/>
            <ac:graphicFrameMk id="11" creationId="{3E4DE8DD-0B11-465C-B3DD-35CDF5553FFE}"/>
          </ac:graphicFrameMkLst>
        </pc:graphicFrameChg>
      </pc:sldChg>
      <pc:sldChg chg="addSp delSp modSp new mod">
        <pc:chgData name="shemal rathnasuriya" userId="e8bb0d295c9c231f" providerId="LiveId" clId="{DDE29EA0-1B99-4B8C-9457-CA663342BD95}" dt="2020-06-28T23:35:29.016" v="1168" actId="20577"/>
        <pc:sldMkLst>
          <pc:docMk/>
          <pc:sldMk cId="1955135589" sldId="268"/>
        </pc:sldMkLst>
        <pc:spChg chg="mod">
          <ac:chgData name="shemal rathnasuriya" userId="e8bb0d295c9c231f" providerId="LiveId" clId="{DDE29EA0-1B99-4B8C-9457-CA663342BD95}" dt="2020-06-28T23:35:29.016" v="1168" actId="20577"/>
          <ac:spMkLst>
            <pc:docMk/>
            <pc:sldMk cId="1955135589" sldId="268"/>
            <ac:spMk id="2" creationId="{4C9FFB8B-5263-4A22-A49C-E4BE8888516E}"/>
          </ac:spMkLst>
        </pc:spChg>
        <pc:spChg chg="del">
          <ac:chgData name="shemal rathnasuriya" userId="e8bb0d295c9c231f" providerId="LiveId" clId="{DDE29EA0-1B99-4B8C-9457-CA663342BD95}" dt="2020-06-28T23:32:42.834" v="1138" actId="1957"/>
          <ac:spMkLst>
            <pc:docMk/>
            <pc:sldMk cId="1955135589" sldId="268"/>
            <ac:spMk id="3" creationId="{5929BF54-1E25-4156-A15B-3C7CC6CAC180}"/>
          </ac:spMkLst>
        </pc:spChg>
        <pc:spChg chg="add del mod">
          <ac:chgData name="shemal rathnasuriya" userId="e8bb0d295c9c231f" providerId="LiveId" clId="{DDE29EA0-1B99-4B8C-9457-CA663342BD95}" dt="2020-06-28T23:33:19.740" v="1144" actId="3680"/>
          <ac:spMkLst>
            <pc:docMk/>
            <pc:sldMk cId="1955135589" sldId="268"/>
            <ac:spMk id="8" creationId="{40F69FC3-9683-45FD-A877-4217180129F8}"/>
          </ac:spMkLst>
        </pc:spChg>
        <pc:graphicFrameChg chg="add del mod">
          <ac:chgData name="shemal rathnasuriya" userId="e8bb0d295c9c231f" providerId="LiveId" clId="{DDE29EA0-1B99-4B8C-9457-CA663342BD95}" dt="2020-06-28T23:32:50.422" v="1143" actId="478"/>
          <ac:graphicFrameMkLst>
            <pc:docMk/>
            <pc:sldMk cId="1955135589" sldId="268"/>
            <ac:graphicFrameMk id="6" creationId="{5F093CE6-72F9-49A7-A749-4A202069C42F}"/>
          </ac:graphicFrameMkLst>
        </pc:graphicFrameChg>
        <pc:graphicFrameChg chg="add mod ord modGraphic">
          <ac:chgData name="shemal rathnasuriya" userId="e8bb0d295c9c231f" providerId="LiveId" clId="{DDE29EA0-1B99-4B8C-9457-CA663342BD95}" dt="2020-06-28T23:35:12.387" v="1158" actId="14734"/>
          <ac:graphicFrameMkLst>
            <pc:docMk/>
            <pc:sldMk cId="1955135589" sldId="268"/>
            <ac:graphicFrameMk id="9" creationId="{B718AD7E-8DAF-4E29-BFD7-696B05073740}"/>
          </ac:graphicFrameMkLst>
        </pc:graphicFrameChg>
      </pc:sldChg>
      <pc:sldChg chg="addSp delSp modSp new mod">
        <pc:chgData name="shemal rathnasuriya" userId="e8bb0d295c9c231f" providerId="LiveId" clId="{DDE29EA0-1B99-4B8C-9457-CA663342BD95}" dt="2020-06-28T23:43:52.349" v="1284" actId="20577"/>
        <pc:sldMkLst>
          <pc:docMk/>
          <pc:sldMk cId="1920797217" sldId="269"/>
        </pc:sldMkLst>
        <pc:spChg chg="mod">
          <ac:chgData name="shemal rathnasuriya" userId="e8bb0d295c9c231f" providerId="LiveId" clId="{DDE29EA0-1B99-4B8C-9457-CA663342BD95}" dt="2020-06-28T23:35:49.067" v="1185" actId="255"/>
          <ac:spMkLst>
            <pc:docMk/>
            <pc:sldMk cId="1920797217" sldId="269"/>
            <ac:spMk id="2" creationId="{3178E556-91CE-4846-8161-688081C080EF}"/>
          </ac:spMkLst>
        </pc:spChg>
        <pc:spChg chg="del">
          <ac:chgData name="shemal rathnasuriya" userId="e8bb0d295c9c231f" providerId="LiveId" clId="{DDE29EA0-1B99-4B8C-9457-CA663342BD95}" dt="2020-06-28T23:36:21.658" v="1187" actId="1957"/>
          <ac:spMkLst>
            <pc:docMk/>
            <pc:sldMk cId="1920797217" sldId="269"/>
            <ac:spMk id="3" creationId="{CC1E61B5-65F9-4D69-BF0C-03A1FC657456}"/>
          </ac:spMkLst>
        </pc:spChg>
        <pc:graphicFrameChg chg="add mod">
          <ac:chgData name="shemal rathnasuriya" userId="e8bb0d295c9c231f" providerId="LiveId" clId="{DDE29EA0-1B99-4B8C-9457-CA663342BD95}" dt="2020-06-28T23:43:52.349" v="1284" actId="20577"/>
          <ac:graphicFrameMkLst>
            <pc:docMk/>
            <pc:sldMk cId="1920797217" sldId="269"/>
            <ac:graphicFrameMk id="6" creationId="{12B69BA0-ACE6-424A-B5B6-4E492D996FC9}"/>
          </ac:graphicFrameMkLst>
        </pc:graphicFrameChg>
      </pc:sldChg>
      <pc:sldChg chg="addSp delSp modSp new mod ord">
        <pc:chgData name="shemal rathnasuriya" userId="e8bb0d295c9c231f" providerId="LiveId" clId="{DDE29EA0-1B99-4B8C-9457-CA663342BD95}" dt="2020-06-29T02:38:11.208" v="3478"/>
        <pc:sldMkLst>
          <pc:docMk/>
          <pc:sldMk cId="629169567" sldId="270"/>
        </pc:sldMkLst>
        <pc:spChg chg="mod">
          <ac:chgData name="shemal rathnasuriya" userId="e8bb0d295c9c231f" providerId="LiveId" clId="{DDE29EA0-1B99-4B8C-9457-CA663342BD95}" dt="2020-06-28T23:47:12.017" v="1417" actId="20577"/>
          <ac:spMkLst>
            <pc:docMk/>
            <pc:sldMk cId="629169567" sldId="270"/>
            <ac:spMk id="2" creationId="{24CC0E8E-806E-47A5-9D7B-FCE5530672E0}"/>
          </ac:spMkLst>
        </pc:spChg>
        <pc:spChg chg="del">
          <ac:chgData name="shemal rathnasuriya" userId="e8bb0d295c9c231f" providerId="LiveId" clId="{DDE29EA0-1B99-4B8C-9457-CA663342BD95}" dt="2020-06-28T23:45:18.994" v="1400" actId="478"/>
          <ac:spMkLst>
            <pc:docMk/>
            <pc:sldMk cId="629169567" sldId="270"/>
            <ac:spMk id="3" creationId="{AFB4F1FE-6CF6-4D51-8348-AFA82A97A3A8}"/>
          </ac:spMkLst>
        </pc:spChg>
        <pc:picChg chg="add del mod">
          <ac:chgData name="shemal rathnasuriya" userId="e8bb0d295c9c231f" providerId="LiveId" clId="{DDE29EA0-1B99-4B8C-9457-CA663342BD95}" dt="2020-06-28T23:46:25.096" v="1404" actId="478"/>
          <ac:picMkLst>
            <pc:docMk/>
            <pc:sldMk cId="629169567" sldId="270"/>
            <ac:picMk id="5" creationId="{48108E99-202A-42DB-95EC-8B7BA50570FF}"/>
          </ac:picMkLst>
        </pc:picChg>
        <pc:picChg chg="add mod">
          <ac:chgData name="shemal rathnasuriya" userId="e8bb0d295c9c231f" providerId="LiveId" clId="{DDE29EA0-1B99-4B8C-9457-CA663342BD95}" dt="2020-06-28T23:46:43.046" v="1406" actId="14100"/>
          <ac:picMkLst>
            <pc:docMk/>
            <pc:sldMk cId="629169567" sldId="270"/>
            <ac:picMk id="7" creationId="{6EB1C43F-AFC1-4AA8-9B4F-45A9D039DA40}"/>
          </ac:picMkLst>
        </pc:picChg>
      </pc:sldChg>
      <pc:sldChg chg="addSp delSp modSp new mod ord">
        <pc:chgData name="shemal rathnasuriya" userId="e8bb0d295c9c231f" providerId="LiveId" clId="{DDE29EA0-1B99-4B8C-9457-CA663342BD95}" dt="2020-06-29T02:38:20.275" v="3480"/>
        <pc:sldMkLst>
          <pc:docMk/>
          <pc:sldMk cId="552572171" sldId="271"/>
        </pc:sldMkLst>
        <pc:spChg chg="mod">
          <ac:chgData name="shemal rathnasuriya" userId="e8bb0d295c9c231f" providerId="LiveId" clId="{DDE29EA0-1B99-4B8C-9457-CA663342BD95}" dt="2020-06-28T23:47:42.077" v="1421" actId="20577"/>
          <ac:spMkLst>
            <pc:docMk/>
            <pc:sldMk cId="552572171" sldId="271"/>
            <ac:spMk id="2" creationId="{5CACF0DF-16E1-42AF-B76D-5C8D5560F0CC}"/>
          </ac:spMkLst>
        </pc:spChg>
        <pc:spChg chg="del">
          <ac:chgData name="shemal rathnasuriya" userId="e8bb0d295c9c231f" providerId="LiveId" clId="{DDE29EA0-1B99-4B8C-9457-CA663342BD95}" dt="2020-06-28T23:47:49.844" v="1422" actId="478"/>
          <ac:spMkLst>
            <pc:docMk/>
            <pc:sldMk cId="552572171" sldId="271"/>
            <ac:spMk id="3" creationId="{AC1C4248-3DCB-47C6-A7D3-49B82C64A5B0}"/>
          </ac:spMkLst>
        </pc:spChg>
        <pc:picChg chg="add mod">
          <ac:chgData name="shemal rathnasuriya" userId="e8bb0d295c9c231f" providerId="LiveId" clId="{DDE29EA0-1B99-4B8C-9457-CA663342BD95}" dt="2020-06-28T23:48:08.525" v="1425" actId="1076"/>
          <ac:picMkLst>
            <pc:docMk/>
            <pc:sldMk cId="552572171" sldId="271"/>
            <ac:picMk id="5" creationId="{4D05A81C-26EF-4030-938C-71F9E10AA157}"/>
          </ac:picMkLst>
        </pc:picChg>
      </pc:sldChg>
      <pc:sldChg chg="modSp new mod">
        <pc:chgData name="shemal rathnasuriya" userId="e8bb0d295c9c231f" providerId="LiveId" clId="{DDE29EA0-1B99-4B8C-9457-CA663342BD95}" dt="2020-06-28T23:52:28.975" v="1559" actId="255"/>
        <pc:sldMkLst>
          <pc:docMk/>
          <pc:sldMk cId="3467141572" sldId="272"/>
        </pc:sldMkLst>
        <pc:spChg chg="mod">
          <ac:chgData name="shemal rathnasuriya" userId="e8bb0d295c9c231f" providerId="LiveId" clId="{DDE29EA0-1B99-4B8C-9457-CA663342BD95}" dt="2020-06-28T23:51:54.629" v="1556" actId="255"/>
          <ac:spMkLst>
            <pc:docMk/>
            <pc:sldMk cId="3467141572" sldId="272"/>
            <ac:spMk id="2" creationId="{978CC5CA-2EE2-4D38-B727-20CB9E7C60ED}"/>
          </ac:spMkLst>
        </pc:spChg>
        <pc:spChg chg="mod">
          <ac:chgData name="shemal rathnasuriya" userId="e8bb0d295c9c231f" providerId="LiveId" clId="{DDE29EA0-1B99-4B8C-9457-CA663342BD95}" dt="2020-06-28T23:52:28.975" v="1559" actId="255"/>
          <ac:spMkLst>
            <pc:docMk/>
            <pc:sldMk cId="3467141572" sldId="272"/>
            <ac:spMk id="3" creationId="{052484C5-454E-4B50-98BB-5C624AD3088C}"/>
          </ac:spMkLst>
        </pc:spChg>
      </pc:sldChg>
      <pc:sldChg chg="modSp new mod">
        <pc:chgData name="shemal rathnasuriya" userId="e8bb0d295c9c231f" providerId="LiveId" clId="{DDE29EA0-1B99-4B8C-9457-CA663342BD95}" dt="2020-06-28T23:53:49.400" v="1574" actId="2711"/>
        <pc:sldMkLst>
          <pc:docMk/>
          <pc:sldMk cId="1530833111" sldId="273"/>
        </pc:sldMkLst>
        <pc:spChg chg="mod">
          <ac:chgData name="shemal rathnasuriya" userId="e8bb0d295c9c231f" providerId="LiveId" clId="{DDE29EA0-1B99-4B8C-9457-CA663342BD95}" dt="2020-06-28T23:53:21.252" v="1571" actId="20577"/>
          <ac:spMkLst>
            <pc:docMk/>
            <pc:sldMk cId="1530833111" sldId="273"/>
            <ac:spMk id="2" creationId="{5E8AD2DE-3AA5-496E-BA82-ABE0C061721E}"/>
          </ac:spMkLst>
        </pc:spChg>
        <pc:spChg chg="mod">
          <ac:chgData name="shemal rathnasuriya" userId="e8bb0d295c9c231f" providerId="LiveId" clId="{DDE29EA0-1B99-4B8C-9457-CA663342BD95}" dt="2020-06-28T23:53:49.400" v="1574" actId="2711"/>
          <ac:spMkLst>
            <pc:docMk/>
            <pc:sldMk cId="1530833111" sldId="273"/>
            <ac:spMk id="3" creationId="{5332BF64-D546-4CF5-883A-EC81E3AC30FB}"/>
          </ac:spMkLst>
        </pc:spChg>
      </pc:sldChg>
      <pc:sldChg chg="modSp new mod">
        <pc:chgData name="shemal rathnasuriya" userId="e8bb0d295c9c231f" providerId="LiveId" clId="{DDE29EA0-1B99-4B8C-9457-CA663342BD95}" dt="2020-06-29T02:39:27.471" v="3488" actId="5793"/>
        <pc:sldMkLst>
          <pc:docMk/>
          <pc:sldMk cId="4087979785" sldId="274"/>
        </pc:sldMkLst>
        <pc:spChg chg="mod">
          <ac:chgData name="shemal rathnasuriya" userId="e8bb0d295c9c231f" providerId="LiveId" clId="{DDE29EA0-1B99-4B8C-9457-CA663342BD95}" dt="2020-06-28T23:54:31.308" v="1593" actId="255"/>
          <ac:spMkLst>
            <pc:docMk/>
            <pc:sldMk cId="4087979785" sldId="274"/>
            <ac:spMk id="2" creationId="{634EB81D-3FDB-4094-95D8-D1BC52573745}"/>
          </ac:spMkLst>
        </pc:spChg>
        <pc:spChg chg="mod">
          <ac:chgData name="shemal rathnasuriya" userId="e8bb0d295c9c231f" providerId="LiveId" clId="{DDE29EA0-1B99-4B8C-9457-CA663342BD95}" dt="2020-06-29T02:39:27.471" v="3488" actId="5793"/>
          <ac:spMkLst>
            <pc:docMk/>
            <pc:sldMk cId="4087979785" sldId="274"/>
            <ac:spMk id="3" creationId="{A3607E36-CAE3-4CAA-B67B-09E6952E8D0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Execution</a:t>
            </a:r>
            <a:r>
              <a:rPr lang="en-US" baseline="0" dirty="0"/>
              <a:t> Time vs Size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sequential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16384</c:v>
                </c:pt>
                <c:pt idx="1">
                  <c:v>536870912</c:v>
                </c:pt>
                <c:pt idx="2">
                  <c:v>1073741824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5.8463000000000001E-2</c:v>
                </c:pt>
                <c:pt idx="1">
                  <c:v>1955.6968959999999</c:v>
                </c:pt>
                <c:pt idx="2">
                  <c:v>4532.5412980000001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6B-4479-872E-488437A1E8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1-GPU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16384</c:v>
                </c:pt>
                <c:pt idx="1">
                  <c:v>536870912</c:v>
                </c:pt>
                <c:pt idx="2">
                  <c:v>1073741824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3.0976E-2</c:v>
                </c:pt>
                <c:pt idx="1">
                  <c:v>17.705024999999999</c:v>
                </c:pt>
                <c:pt idx="2">
                  <c:v>35.487231999999999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6B-4479-872E-488437A1E8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2-GPU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16384</c:v>
                </c:pt>
                <c:pt idx="1">
                  <c:v>536870912</c:v>
                </c:pt>
                <c:pt idx="2">
                  <c:v>1073741824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1.632E-3</c:v>
                </c:pt>
                <c:pt idx="1">
                  <c:v>8.8492800000000003</c:v>
                </c:pt>
                <c:pt idx="2">
                  <c:v>17.65814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6B-4479-872E-488437A1E8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4330680"/>
        <c:axId val="394331008"/>
      </c:lineChart>
      <c:catAx>
        <c:axId val="394330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Data</a:t>
                </a:r>
                <a:r>
                  <a:rPr lang="en-US" baseline="0" dirty="0"/>
                  <a:t> sizes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331008"/>
        <c:crosses val="autoZero"/>
        <c:auto val="1"/>
        <c:lblAlgn val="ctr"/>
        <c:lblOffset val="100"/>
        <c:noMultiLvlLbl val="0"/>
      </c:catAx>
      <c:valAx>
        <c:axId val="39433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Execution Time(milli</a:t>
                </a:r>
                <a:r>
                  <a:rPr lang="en-US" baseline="0" dirty="0"/>
                  <a:t> seconds)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330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Up vs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Sequential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16384</c:v>
                </c:pt>
                <c:pt idx="1">
                  <c:v>536870912</c:v>
                </c:pt>
                <c:pt idx="2">
                  <c:v>1073741824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D4-401C-B2EA-AE801EB13C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1-GPU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16384</c:v>
                </c:pt>
                <c:pt idx="1">
                  <c:v>536870912</c:v>
                </c:pt>
                <c:pt idx="2">
                  <c:v>1073741824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1.8873644111570249</c:v>
                </c:pt>
                <c:pt idx="1">
                  <c:v>110.45999070000001</c:v>
                </c:pt>
                <c:pt idx="2">
                  <c:v>127.7231568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D4-401C-B2EA-AE801EB13C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2-GPU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16384</c:v>
                </c:pt>
                <c:pt idx="1">
                  <c:v>536870912</c:v>
                </c:pt>
                <c:pt idx="2">
                  <c:v>1073741824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35.822916669999998</c:v>
                </c:pt>
                <c:pt idx="1">
                  <c:v>221.0006798</c:v>
                </c:pt>
                <c:pt idx="2">
                  <c:v>256.68282720000002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D4-401C-B2EA-AE801EB13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6623296"/>
        <c:axId val="516621656"/>
      </c:lineChart>
      <c:catAx>
        <c:axId val="51662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Data Sizes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621656"/>
        <c:crosses val="autoZero"/>
        <c:auto val="1"/>
        <c:lblAlgn val="ctr"/>
        <c:lblOffset val="100"/>
        <c:noMultiLvlLbl val="0"/>
      </c:catAx>
      <c:valAx>
        <c:axId val="516621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Speed 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62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4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8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6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3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2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5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2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7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6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87FBEE-1641-40E3-8735-C9BE7180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950" y="1728216"/>
            <a:ext cx="3219522" cy="23957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75B87-1E00-4FDC-8C00-36400C97D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Multi-GPU Programming Pros and Cons: A Case Study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989C7-1E27-4B57-A9FF-6D6CFE9D8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70276"/>
          </a:xfrm>
        </p:spPr>
        <p:txBody>
          <a:bodyPr>
            <a:noAutofit/>
          </a:bodyPr>
          <a:lstStyle/>
          <a:p>
            <a:r>
              <a:rPr lang="en-US" sz="26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Ravishka</a:t>
            </a:r>
            <a:r>
              <a:rPr lang="en-US" sz="2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Rathnasuriya</a:t>
            </a:r>
            <a:br>
              <a:rPr lang="en-US" sz="2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Eduardo Colmenares</a:t>
            </a:r>
            <a:br>
              <a:rPr lang="en-US" sz="2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Midwestern State University, Texas</a:t>
            </a:r>
            <a:br>
              <a:rPr lang="en-US" sz="2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b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0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0E8E-806E-47A5-9D7B-FCE55306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Profiler for Large Size 1-GPU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1C43F-AFC1-4AA8-9B4F-45A9D039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1647576"/>
            <a:ext cx="12022228" cy="41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F0DF-16E1-42AF-B76D-5C8D5560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Profiler for Large Size 2-GPU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5A81C-26EF-4030-938C-71F9E10A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" y="1866748"/>
            <a:ext cx="12107965" cy="41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7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7BF3-5B2C-435C-B254-5B5FE39B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FC4BEC4-B8D6-4E7C-8786-052A6439F6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198" b="141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641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DF48-DDE5-49BE-9B9B-774303A1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Time(milli seconds)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AA0146-48FC-4E2E-A61B-04E5802A6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981412"/>
              </p:ext>
            </p:extLst>
          </p:nvPr>
        </p:nvGraphicFramePr>
        <p:xfrm>
          <a:off x="1096963" y="1846263"/>
          <a:ext cx="10058400" cy="34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081">
                  <a:extLst>
                    <a:ext uri="{9D8B030D-6E8A-4147-A177-3AD203B41FA5}">
                      <a16:colId xmlns:a16="http://schemas.microsoft.com/office/drawing/2014/main" val="1035030700"/>
                    </a:ext>
                  </a:extLst>
                </a:gridCol>
                <a:gridCol w="2502119">
                  <a:extLst>
                    <a:ext uri="{9D8B030D-6E8A-4147-A177-3AD203B41FA5}">
                      <a16:colId xmlns:a16="http://schemas.microsoft.com/office/drawing/2014/main" val="83421176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3649229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29982944"/>
                    </a:ext>
                  </a:extLst>
                </a:gridCol>
              </a:tblGrid>
              <a:tr h="56976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Execution time (milli seconds)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67289"/>
                  </a:ext>
                </a:extLst>
              </a:tr>
              <a:tr h="56206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 </a:t>
                      </a: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Problem Sizes (# of elements a matrix contain)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92134"/>
                  </a:ext>
                </a:extLst>
              </a:tr>
              <a:tr h="5285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536870912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1073741824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6184095"/>
                  </a:ext>
                </a:extLst>
              </a:tr>
              <a:tr h="505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0.058463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1955.696896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4532.541298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293905"/>
                  </a:ext>
                </a:extLst>
              </a:tr>
              <a:tr h="60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1-GPU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0.030976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17.705025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35.487232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1060456"/>
                  </a:ext>
                </a:extLst>
              </a:tr>
              <a:tr h="67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2-GPU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0.001632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8.84928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17.65814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826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5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2F8F-6065-422B-817C-CF753F59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Curve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E4DE8DD-0B11-465C-B3DD-35CDF5553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11771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922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FB8B-5263-4A22-A49C-E4BE8888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Up Table (Ts /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718AD7E-8DAF-4E29-BFD7-696B05073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247879"/>
              </p:ext>
            </p:extLst>
          </p:nvPr>
        </p:nvGraphicFramePr>
        <p:xfrm>
          <a:off x="1096963" y="2182178"/>
          <a:ext cx="10058400" cy="2609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106">
                  <a:extLst>
                    <a:ext uri="{9D8B030D-6E8A-4147-A177-3AD203B41FA5}">
                      <a16:colId xmlns:a16="http://schemas.microsoft.com/office/drawing/2014/main" val="2163590701"/>
                    </a:ext>
                  </a:extLst>
                </a:gridCol>
                <a:gridCol w="2500094">
                  <a:extLst>
                    <a:ext uri="{9D8B030D-6E8A-4147-A177-3AD203B41FA5}">
                      <a16:colId xmlns:a16="http://schemas.microsoft.com/office/drawing/2014/main" val="383934271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3574827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39996409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Speed up(Ts/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Tp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32677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Problem Sizes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1316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16384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536870912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1073741824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5010077"/>
                  </a:ext>
                </a:extLst>
              </a:tr>
              <a:tr h="500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Sequential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4887695"/>
                  </a:ext>
                </a:extLst>
              </a:tr>
              <a:tr h="469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1-GPU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1.887364411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110.4599907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127.7231568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6132819"/>
                  </a:ext>
                </a:extLst>
              </a:tr>
              <a:tr h="614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2-GPU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35.82291667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221.0006798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256.6828272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280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3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E556-91CE-4846-8161-688081C0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Up Curve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B69BA0-ACE6-424A-B5B6-4E492D996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77169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079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C5CA-2EE2-4D38-B727-20CB9E7C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of Multi-GPU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84C5-454E-4B50-98BB-5C624AD3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time for a task becomes more faster than using 1-GPU in large data sets.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or more GPU’S can communicate with each other, reducing the time for communication between host-device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Multi-GPUs can execute parallelly which optimized performance of the program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Communication-communication and computation-computation parallelism can be achieved between GPUs.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4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D2DE-3AA5-496E-BA82-ABE0C06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 of Multi-GPU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BF64-D546-4CF5-883A-EC81E3AC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CudaMallocHost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would allocate memory in the host would take more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energy for using Multi-GPUs is relatively higher than a single GPU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3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B81D-3FDB-4094-95D8-D1BC5257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7E36-CAE3-4CAA-B67B-09E6952E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Magaly Rincon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Julie Scales and UGROW Committee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Eduardo Colmenares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 MSU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Texas Advanced Computing Center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7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C483-1E97-4E81-A378-BBA27A15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128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Supercomputer?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318FBE-C2E2-49FD-9C7B-51473A73C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" y="2679192"/>
            <a:ext cx="3529584" cy="26426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C1A125-E73D-46A1-BFED-37DB16E21ADE}"/>
              </a:ext>
            </a:extLst>
          </p:cNvPr>
          <p:cNvSpPr txBox="1"/>
          <p:nvPr/>
        </p:nvSpPr>
        <p:spPr>
          <a:xfrm>
            <a:off x="4608576" y="393192"/>
            <a:ext cx="7269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with high level of performance compared to a general-purpose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to perform parallel 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parallel computing is helpful to take advantages of the power of the supercomputers.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the Maverick2 Supercomputing Cluster at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Texas Advanced Computing Center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5F5E17-A40F-4592-A0C6-6443F73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576" y="3532513"/>
            <a:ext cx="5079365" cy="29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0440-383B-4496-99FF-F991E0F4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GPU?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800E48-65DC-49E1-B659-B3D0EFCF0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33" y="2594246"/>
            <a:ext cx="3588390" cy="32444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37062-098F-47DC-B883-E97C09C2A0E9}"/>
              </a:ext>
            </a:extLst>
          </p:cNvPr>
          <p:cNvSpPr txBox="1"/>
          <p:nvPr/>
        </p:nvSpPr>
        <p:spPr>
          <a:xfrm>
            <a:off x="4518756" y="409693"/>
            <a:ext cx="68621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Processing Unit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modern Supercomputing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in parallel computing. Ability to shrink large number and compute in seconds.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complex problems into thousands or millions of separate tasks and work them out at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cores. Number of operations processed per second is high. (high throughput).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 a parallel computing platform let programmers to take advantage of computing the power of GPUs.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06588-7A46-4313-B295-E652FAD9E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430" y="4564677"/>
            <a:ext cx="4384293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2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E429-7057-41A7-BC25-4C6454F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5B3F-E4C7-4AF5-8362-EFD5B11E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programs for Sequential , 1-GPU, 2-GPU versions.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on the positive and negative aspects of using multiple GPU’s in solving problems with larger data 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variations of program’s performance with increasing size of data samples of Sequential vs 1-GPU vs 2-GPU programming.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communication-communication and computation –computation parallelism between GPUs while moving from Multi-Core to Many-Core programming.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 programming for sequential programming, and CUDA in C for GPU programming.  </a:t>
            </a:r>
          </a:p>
        </p:txBody>
      </p:sp>
    </p:spTree>
    <p:extLst>
      <p:ext uri="{BB962C8B-B14F-4D97-AF65-F5344CB8AC3E}">
        <p14:creationId xmlns:p14="http://schemas.microsoft.com/office/powerpoint/2010/main" val="316260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46BC-B33D-4087-BF06-C3A0A192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8C7D-5E41-4223-B5CE-09F98E651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37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name: GeForce GTX 1080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global memory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11721506816 bytes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shared Memory per block : 49152 bytes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registers per block: 65536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Warp Size: 32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threads per block: 1024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threads that we can have for a 3D layout: x:1024  y:1024 z:64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grid size: x:2147483647  y:65535 z:65535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Multiprocessors: 28</a:t>
            </a:r>
          </a:p>
        </p:txBody>
      </p:sp>
    </p:spTree>
    <p:extLst>
      <p:ext uri="{BB962C8B-B14F-4D97-AF65-F5344CB8AC3E}">
        <p14:creationId xmlns:p14="http://schemas.microsoft.com/office/powerpoint/2010/main" val="196588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82E1-A061-4CB5-967A-DB2B44A3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6837"/>
            <a:ext cx="10058400" cy="1007518"/>
          </a:xfrm>
        </p:spPr>
        <p:txBody>
          <a:bodyPr>
            <a:normAutofit/>
          </a:bodyPr>
          <a:lstStyle/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7ACE-A7A4-44A6-A90A-3AF19651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0233"/>
            <a:ext cx="10058400" cy="345491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– Text 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WINSCP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Connect to the cluster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Store files and execute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PUTTY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Compile the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TACC Visualization Portal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use NVIDIA Visual Profiler</a:t>
            </a:r>
          </a:p>
        </p:txBody>
      </p:sp>
    </p:spTree>
    <p:extLst>
      <p:ext uri="{BB962C8B-B14F-4D97-AF65-F5344CB8AC3E}">
        <p14:creationId xmlns:p14="http://schemas.microsoft.com/office/powerpoint/2010/main" val="173748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42E6-9C01-4F87-BDB1-15BE04FE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and Execution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A011-E9A0-43D2-84E4-6ACA3580C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Commands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file_name.c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-o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nvcc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&lt;file_name.cu&gt; -o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Commands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sbatch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script_file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</a:p>
        </p:txBody>
      </p:sp>
    </p:spTree>
    <p:extLst>
      <p:ext uri="{BB962C8B-B14F-4D97-AF65-F5344CB8AC3E}">
        <p14:creationId xmlns:p14="http://schemas.microsoft.com/office/powerpoint/2010/main" val="314035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F4D5-203A-4994-A1A5-B8F4CBC9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74B4-2CFF-419E-AA77-E9063890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Matrix has three contain three different sizes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Size – 16384 elements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Size – That fits the size of 1-GPU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536,870,912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Size – That goes beyond the size of 1-GPU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1,073,741,824 elements </a:t>
            </a:r>
          </a:p>
        </p:txBody>
      </p:sp>
    </p:spTree>
    <p:extLst>
      <p:ext uri="{BB962C8B-B14F-4D97-AF65-F5344CB8AC3E}">
        <p14:creationId xmlns:p14="http://schemas.microsoft.com/office/powerpoint/2010/main" val="338341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CCB7-3D06-47FC-94E5-604D100E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1-GPU to 2-GPU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7FF6-9E04-4BED-BB48-D1B36BAD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that should satisfy to obtain concurrency between multi-GPUs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non-default streams.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is a sequence of operations that execute on the device  in order.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cudaStream_t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stream[2];</a:t>
            </a:r>
            <a:b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cudaStreamCreateWithFlags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(&amp;stream[0],</a:t>
            </a:r>
            <a:r>
              <a:rPr lang="en-US" sz="1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cudaStreamNonBlocking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MatrixAddition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&lt;&lt;&lt;</a:t>
            </a:r>
            <a:r>
              <a:rPr lang="en-US" sz="1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dimGrid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dimBlock,0,stream[0]&gt;&gt;&gt;(</a:t>
            </a:r>
            <a:r>
              <a:rPr lang="en-US" sz="1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matAD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[0],</a:t>
            </a:r>
            <a:r>
              <a:rPr lang="en-US" sz="1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matBD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[0], </a:t>
            </a:r>
            <a:r>
              <a:rPr lang="en-US" sz="1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matCD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asynchronous commands for memory copies.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cudaMemcpyAsync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matAD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[0], &amp;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matAP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[0*size/2],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totalsize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cudaMemcpyHostToDevice,stream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[0]);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cudaMemcpyAsync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matAD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[1], &amp;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matAP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[1*size/2],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totalsize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cudaMemcpyHostToDevice,stream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memory involved in data transfer must be pinned memory.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cudaMallocHost</a:t>
            </a:r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((void**)&amp;</a:t>
            </a:r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matAP,totalsize</a:t>
            </a:r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50330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</TotalTime>
  <Words>830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Retrospect</vt:lpstr>
      <vt:lpstr>Multi-GPU Programming Pros and Cons: A Case Study   </vt:lpstr>
      <vt:lpstr>What is a Supercomputer?   </vt:lpstr>
      <vt:lpstr>What is a GPU?    </vt:lpstr>
      <vt:lpstr>Project Objective</vt:lpstr>
      <vt:lpstr>Device Properties</vt:lpstr>
      <vt:lpstr>Software Used</vt:lpstr>
      <vt:lpstr>Compilation and Execution Commands</vt:lpstr>
      <vt:lpstr>Problem Sizes</vt:lpstr>
      <vt:lpstr>From 1-GPU to 2-GPU</vt:lpstr>
      <vt:lpstr>Visual Profiler for Large Size 1-GPU</vt:lpstr>
      <vt:lpstr>Visual Profiler for Large Size 2-GPU</vt:lpstr>
      <vt:lpstr>Performance Analysis </vt:lpstr>
      <vt:lpstr>Execution Time(milli seconds)</vt:lpstr>
      <vt:lpstr>Execution Time Curve</vt:lpstr>
      <vt:lpstr>Speed Up Table (Ts / Tp)</vt:lpstr>
      <vt:lpstr>Speed Up Curve</vt:lpstr>
      <vt:lpstr>Pros of Multi-GPU Programming</vt:lpstr>
      <vt:lpstr>Cons of Multi-GPU Programming</vt:lpstr>
      <vt:lpstr>Acknowledgement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Multi-GPU Programming Pros and Cons: A Case Study   </dc:title>
  <dc:creator>shemal rathnasuriya</dc:creator>
  <cp:lastModifiedBy>shemal rathnasuriya</cp:lastModifiedBy>
  <cp:revision>1</cp:revision>
  <dcterms:created xsi:type="dcterms:W3CDTF">2020-06-28T03:52:58Z</dcterms:created>
  <dcterms:modified xsi:type="dcterms:W3CDTF">2020-07-01T13:44:55Z</dcterms:modified>
</cp:coreProperties>
</file>