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/>
    <p:restoredTop sz="95701"/>
  </p:normalViewPr>
  <p:slideViewPr>
    <p:cSldViewPr snapToGrid="0" snapToObjects="1">
      <p:cViewPr>
        <p:scale>
          <a:sx n="90" d="100"/>
          <a:sy n="90" d="100"/>
        </p:scale>
        <p:origin x="624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11965-4B04-204D-88C1-B7609145C0AA}" type="datetimeFigureOut">
              <a:rPr lang="en-KH" smtClean="0"/>
              <a:t>3/28/22</a:t>
            </a:fld>
            <a:endParaRPr lang="en-K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B35C7-4497-C841-BDC6-ECE58780E32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63870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B35C7-4497-C841-BDC6-ECE58780E323}" type="slidenum">
              <a:rPr lang="en-KH" smtClean="0"/>
              <a:t>1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48265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Vue Computed Properties">
            <a:extLst>
              <a:ext uri="{FF2B5EF4-FFF2-40B4-BE49-F238E27FC236}">
                <a16:creationId xmlns:a16="http://schemas.microsoft.com/office/drawing/2014/main" id="{32A89885-A2FD-F34D-9415-65DB8F9B0D3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86" b="12558"/>
          <a:stretch/>
        </p:blipFill>
        <p:spPr bwMode="auto">
          <a:xfrm>
            <a:off x="0" y="0"/>
            <a:ext cx="12192000" cy="501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A41-7C87-F24E-948D-AEACB881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2" y="5060150"/>
            <a:ext cx="7772400" cy="1463040"/>
          </a:xfrm>
        </p:spPr>
        <p:txBody>
          <a:bodyPr/>
          <a:lstStyle/>
          <a:p>
            <a:r>
              <a:rPr lang="en-KH" dirty="0"/>
              <a:t>Vuejs’s Lifecycle and Utilities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CB4FE-65CC-3840-9824-D229F28A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788" y="5060150"/>
            <a:ext cx="3200400" cy="1463040"/>
          </a:xfrm>
        </p:spPr>
        <p:txBody>
          <a:bodyPr/>
          <a:lstStyle/>
          <a:p>
            <a:r>
              <a:rPr lang="en-KH" dirty="0"/>
              <a:t>I4GIC</a:t>
            </a:r>
          </a:p>
        </p:txBody>
      </p:sp>
    </p:spTree>
    <p:extLst>
      <p:ext uri="{BB962C8B-B14F-4D97-AF65-F5344CB8AC3E}">
        <p14:creationId xmlns:p14="http://schemas.microsoft.com/office/powerpoint/2010/main" val="1719798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B655-BF95-CC4A-8D46-6C53A52C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Watch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F2FD-01FC-964B-B1BF-92E2BAD2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Vue.js</a:t>
            </a:r>
            <a:r>
              <a:rPr lang="en-US" dirty="0"/>
              <a:t> provides the watch property to observe and react to the variables or data change. We can use the watch property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Manipulate the DOM when the watched variable gets changed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Manipulate other data which depend on the watched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Trigger some actions</a:t>
            </a: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8864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411E5C-DF8D-6F4E-A527-EAF58CE3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7850" cy="68441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7C6399-283E-3943-9DA7-E2135785C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412"/>
            <a:ext cx="5750776" cy="18049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8A1DE7-7EF8-0B47-BFA1-09C8072C4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295524"/>
            <a:ext cx="5750773" cy="1804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1BCB3E-64F5-E140-80F5-7D97B00DC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338635"/>
            <a:ext cx="5750773" cy="17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4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F435-E864-7142-83CD-96059C9A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KH" dirty="0"/>
              <a:t>he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EF8A-67EF-254A-87EE-4737DFD7D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371600"/>
          </a:xfrm>
        </p:spPr>
        <p:txBody>
          <a:bodyPr/>
          <a:lstStyle/>
          <a:p>
            <a:r>
              <a:rPr lang="en-KH" dirty="0"/>
              <a:t>Each of VueJs instance and components have their own life cycle:</a:t>
            </a:r>
          </a:p>
          <a:p>
            <a:pPr marL="457200" indent="-457200">
              <a:buFont typeface="+mj-lt"/>
              <a:buAutoNum type="arabicPeriod"/>
            </a:pPr>
            <a:r>
              <a:rPr lang="en-KH" b="1" dirty="0">
                <a:solidFill>
                  <a:srgbClr val="C00000"/>
                </a:solidFill>
              </a:rPr>
              <a:t>beforeCreate</a:t>
            </a:r>
            <a:r>
              <a:rPr lang="en-KH" dirty="0"/>
              <a:t> : </a:t>
            </a:r>
            <a:r>
              <a:rPr lang="en-US" dirty="0"/>
              <a:t>runs at the initialization of your component - data has not been made reactive, and events have not been set up yet</a:t>
            </a:r>
            <a:endParaRPr lang="en-K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514F1-2588-9F40-9EE2-34F37E25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3657600"/>
            <a:ext cx="9582411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9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4757609-3623-1242-8A6F-600501CEBEB3}"/>
              </a:ext>
            </a:extLst>
          </p:cNvPr>
          <p:cNvSpPr txBox="1">
            <a:spLocks/>
          </p:cNvSpPr>
          <p:nvPr/>
        </p:nvSpPr>
        <p:spPr>
          <a:xfrm>
            <a:off x="1235963" y="548640"/>
            <a:ext cx="9720073" cy="10515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KH" b="1" dirty="0">
                <a:solidFill>
                  <a:srgbClr val="C00000"/>
                </a:solidFill>
              </a:rPr>
              <a:t>reated</a:t>
            </a:r>
            <a:r>
              <a:rPr lang="en-KH" dirty="0"/>
              <a:t>: t</a:t>
            </a:r>
            <a:r>
              <a:rPr lang="en-US" dirty="0"/>
              <a:t>he created hook runs before the templates and Virtual DOM have been mounted or rendered - you are able to access reactive data and events that are active</a:t>
            </a:r>
            <a:endParaRPr lang="en-KH" dirty="0"/>
          </a:p>
          <a:p>
            <a:pPr marL="457200" indent="-457200">
              <a:buFont typeface="+mj-lt"/>
              <a:buAutoNum type="arabicPeriod" startAt="2"/>
            </a:pPr>
            <a:endParaRPr lang="en-K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B8AC0B-DF06-C54D-B1DC-C097D91A6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43" y="1600200"/>
            <a:ext cx="8736712" cy="50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6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4757609-3623-1242-8A6F-600501CEBEB3}"/>
              </a:ext>
            </a:extLst>
          </p:cNvPr>
          <p:cNvSpPr txBox="1">
            <a:spLocks/>
          </p:cNvSpPr>
          <p:nvPr/>
        </p:nvSpPr>
        <p:spPr>
          <a:xfrm>
            <a:off x="1235963" y="548640"/>
            <a:ext cx="9720073" cy="19659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KH" b="1" dirty="0">
                <a:solidFill>
                  <a:srgbClr val="C00000"/>
                </a:solidFill>
              </a:rPr>
              <a:t>beforeMount</a:t>
            </a:r>
            <a:r>
              <a:rPr lang="en-KH" dirty="0"/>
              <a:t>: </a:t>
            </a:r>
            <a:r>
              <a:rPr lang="en-US" dirty="0"/>
              <a:t>hook runs right before the initial render happens and after the template or render functions have been compiled.</a:t>
            </a:r>
            <a:endParaRPr lang="en-KH" dirty="0"/>
          </a:p>
          <a:p>
            <a:pPr marL="0" indent="0">
              <a:buNone/>
            </a:pPr>
            <a:endParaRPr lang="en-US" dirty="0"/>
          </a:p>
          <a:p>
            <a:pPr marL="407988" indent="0">
              <a:buNone/>
            </a:pPr>
            <a:r>
              <a:rPr lang="en-US" dirty="0"/>
              <a:t>Use created (or created and activated for keep-alive components) for this instead. Especially if you need that data during server-side rendering.</a:t>
            </a:r>
            <a:endParaRPr lang="en-K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757AC-C3F9-2740-B199-63FFC1E0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13" y="2997200"/>
            <a:ext cx="9570354" cy="16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9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4757609-3623-1242-8A6F-600501CEBEB3}"/>
              </a:ext>
            </a:extLst>
          </p:cNvPr>
          <p:cNvSpPr txBox="1">
            <a:spLocks/>
          </p:cNvSpPr>
          <p:nvPr/>
        </p:nvSpPr>
        <p:spPr>
          <a:xfrm>
            <a:off x="1235963" y="548640"/>
            <a:ext cx="9720073" cy="19659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KH" b="1" dirty="0">
                <a:solidFill>
                  <a:srgbClr val="C00000"/>
                </a:solidFill>
              </a:rPr>
              <a:t>mounted</a:t>
            </a:r>
            <a:r>
              <a:rPr lang="en-KH" dirty="0"/>
              <a:t>: </a:t>
            </a:r>
            <a:r>
              <a:rPr lang="en-US" dirty="0"/>
              <a:t>you will have full access to the reactive component, templates, and rendered DOM (via </a:t>
            </a:r>
            <a:r>
              <a:rPr lang="en-US" dirty="0" err="1"/>
              <a:t>this.$el</a:t>
            </a:r>
            <a:r>
              <a:rPr lang="en-US" dirty="0"/>
              <a:t>). Use mounted for modifying the DOM—particularly when integrating non-Vue libraries:</a:t>
            </a:r>
          </a:p>
          <a:p>
            <a:pPr marL="407988" indent="0">
              <a:buNone/>
            </a:pPr>
            <a:r>
              <a:rPr lang="en-US" dirty="0"/>
              <a:t>Use created (or created and activated for keep-alive components) for this instead. Especially if you need that data during server-side rendering.</a:t>
            </a:r>
            <a:endParaRPr lang="en-K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2EEB06-9307-D349-AAEC-FAD48BC5E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1" y="2635249"/>
            <a:ext cx="9806827" cy="277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4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4757609-3623-1242-8A6F-600501CEBEB3}"/>
              </a:ext>
            </a:extLst>
          </p:cNvPr>
          <p:cNvSpPr txBox="1">
            <a:spLocks/>
          </p:cNvSpPr>
          <p:nvPr/>
        </p:nvSpPr>
        <p:spPr>
          <a:xfrm>
            <a:off x="1235963" y="548640"/>
            <a:ext cx="9720073" cy="19659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KH" b="1" dirty="0">
                <a:solidFill>
                  <a:srgbClr val="C00000"/>
                </a:solidFill>
              </a:rPr>
              <a:t>beforeUpdate</a:t>
            </a:r>
            <a:r>
              <a:rPr lang="en-KH" dirty="0"/>
              <a:t>: </a:t>
            </a:r>
            <a:r>
              <a:rPr lang="en-US" dirty="0"/>
              <a:t>runs after data changes on your component and the update cycle begins, right before the DOM is patched and re-rendered.</a:t>
            </a:r>
          </a:p>
          <a:p>
            <a:pPr marL="450850" indent="0">
              <a:buNone/>
            </a:pPr>
            <a:r>
              <a:rPr lang="en-US" dirty="0"/>
              <a:t>Use </a:t>
            </a:r>
            <a:r>
              <a:rPr lang="en-US" dirty="0" err="1"/>
              <a:t>beforeUpdate</a:t>
            </a:r>
            <a:r>
              <a:rPr lang="en-US" dirty="0"/>
              <a:t> if you need to get the new state of any reactive data on your component before it gets rendered</a:t>
            </a:r>
            <a:endParaRPr lang="en-K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AB0EE-5FBA-FB44-9E19-89503225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88" y="2133600"/>
            <a:ext cx="7950200" cy="46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6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4757609-3623-1242-8A6F-600501CEBEB3}"/>
              </a:ext>
            </a:extLst>
          </p:cNvPr>
          <p:cNvSpPr txBox="1">
            <a:spLocks/>
          </p:cNvSpPr>
          <p:nvPr/>
        </p:nvSpPr>
        <p:spPr>
          <a:xfrm>
            <a:off x="1235963" y="548640"/>
            <a:ext cx="9720073" cy="109442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en-KH" b="1" dirty="0">
                <a:solidFill>
                  <a:srgbClr val="C00000"/>
                </a:solidFill>
              </a:rPr>
              <a:t>updated</a:t>
            </a:r>
            <a:r>
              <a:rPr lang="en-KH" dirty="0"/>
              <a:t>: </a:t>
            </a:r>
            <a:r>
              <a:rPr lang="en-US" dirty="0"/>
              <a:t>runs after data changes on your component and the DOM re-renders.</a:t>
            </a:r>
          </a:p>
          <a:p>
            <a:pPr marL="450850" indent="0">
              <a:buNone/>
            </a:pPr>
            <a:r>
              <a:rPr lang="en-US" dirty="0"/>
              <a:t>Use updated if you need to access the DOM after a property change:</a:t>
            </a:r>
            <a:endParaRPr lang="en-K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51A37-791B-054F-B7F2-801E97C5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6" y="1637347"/>
            <a:ext cx="8824913" cy="511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8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F435-E864-7142-83CD-96059C9A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property</a:t>
            </a:r>
            <a:endParaRPr lang="en-K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C637E4-B61B-9E48-B58D-84B0DC894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862072" cy="402336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Computed</a:t>
            </a:r>
            <a:r>
              <a:rPr lang="en-US" dirty="0"/>
              <a:t> properties enable you to create a property that can be used to modify, manipulate, and display data within your components in a readable and efficient manner.</a:t>
            </a:r>
            <a:endParaRPr lang="en-K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55EBD-C23B-334C-8719-73C0B4025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678" y="-47100"/>
            <a:ext cx="5750321" cy="69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0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FEE5-EF1A-BE4B-9F5C-4D32FBE7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KH" dirty="0"/>
              <a:t>omputed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057C-6C84-3341-A941-EC612B742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H" dirty="0"/>
              <a:t>How are computed properties used in VueJs:</a:t>
            </a:r>
          </a:p>
          <a:p>
            <a:pPr marL="762000" indent="-381000">
              <a:buFont typeface="Wingdings" pitchFamily="2" charset="2"/>
              <a:buChar char="Ø"/>
            </a:pPr>
            <a:r>
              <a:rPr lang="en-KH" dirty="0"/>
              <a:t>Filtering data</a:t>
            </a:r>
          </a:p>
          <a:p>
            <a:pPr marL="762000" indent="-381000">
              <a:buFont typeface="Wingdings" pitchFamily="2" charset="2"/>
              <a:buChar char="Ø"/>
            </a:pPr>
            <a:r>
              <a:rPr lang="en-KH" dirty="0"/>
              <a:t>Calculation</a:t>
            </a:r>
          </a:p>
          <a:p>
            <a:pPr marL="762000" indent="-381000">
              <a:buFont typeface="Wingdings" pitchFamily="2" charset="2"/>
              <a:buChar char="Ø"/>
            </a:pPr>
            <a:r>
              <a:rPr lang="en-KH" dirty="0"/>
              <a:t>Boolean conditionals within the v-if</a:t>
            </a:r>
          </a:p>
          <a:p>
            <a:pPr marL="762000" indent="-381000">
              <a:buFont typeface="Wingdings" pitchFamily="2" charset="2"/>
              <a:buChar char="Ø"/>
            </a:pPr>
            <a:r>
              <a:rPr lang="en-KH" dirty="0"/>
              <a:t>Using with mapGetters (function of vuex)</a:t>
            </a:r>
          </a:p>
          <a:p>
            <a:pPr marL="762000" indent="-381000">
              <a:buFont typeface="Wingdings" pitchFamily="2" charset="2"/>
              <a:buChar char="Ø"/>
            </a:pP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527113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50873B80CE48428640DB461664F7B7" ma:contentTypeVersion="6" ma:contentTypeDescription="Create a new document." ma:contentTypeScope="" ma:versionID="aa858401f36d4de7d2a6e2cc1b148e86">
  <xsd:schema xmlns:xsd="http://www.w3.org/2001/XMLSchema" xmlns:xs="http://www.w3.org/2001/XMLSchema" xmlns:p="http://schemas.microsoft.com/office/2006/metadata/properties" xmlns:ns2="af683b41-70f4-4bc4-a2ae-1764b2960367" targetNamespace="http://schemas.microsoft.com/office/2006/metadata/properties" ma:root="true" ma:fieldsID="4b620fcb22919f902a2a2d2f9701f90d" ns2:_="">
    <xsd:import namespace="af683b41-70f4-4bc4-a2ae-1764b29603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83b41-70f4-4bc4-a2ae-1764b29603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4627DB-B461-489B-87C5-3616F704F61A}"/>
</file>

<file path=customXml/itemProps2.xml><?xml version="1.0" encoding="utf-8"?>
<ds:datastoreItem xmlns:ds="http://schemas.openxmlformats.org/officeDocument/2006/customXml" ds:itemID="{3FA6387D-5C72-4004-875A-6D24A88C5947}"/>
</file>

<file path=customXml/itemProps3.xml><?xml version="1.0" encoding="utf-8"?>
<ds:datastoreItem xmlns:ds="http://schemas.openxmlformats.org/officeDocument/2006/customXml" ds:itemID="{87BA55AA-859E-4525-99A2-50F35B9ED9CD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102</TotalTime>
  <Words>366</Words>
  <Application>Microsoft Macintosh PowerPoint</Application>
  <PresentationFormat>Widescreen</PresentationFormat>
  <Paragraphs>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Vuejs’s Lifecycle and Utilities</vt:lpstr>
      <vt:lpstr>The lifecycle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Computed property</vt:lpstr>
      <vt:lpstr>Computed property</vt:lpstr>
      <vt:lpstr>Watch property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Vuejs’s Lifecycle and Utilities</dc:title>
  <dc:creator>thavorac chun</dc:creator>
  <cp:lastModifiedBy>thavorac chun</cp:lastModifiedBy>
  <cp:revision>2</cp:revision>
  <dcterms:created xsi:type="dcterms:W3CDTF">2022-03-28T12:10:31Z</dcterms:created>
  <dcterms:modified xsi:type="dcterms:W3CDTF">2022-03-28T13:52:40Z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0x0101000350873B80CE48428640DB461664F7B7</vt:lpwstr>
  </property>
</Properties>
</file>