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handoutMasterIdLst>
    <p:handoutMasterId r:id="rId10"/>
  </p:handoutMasterIdLst>
  <p:sldIdLst>
    <p:sldId id="256" r:id="rId2"/>
    <p:sldId id="265" r:id="rId3"/>
    <p:sldId id="266" r:id="rId4"/>
    <p:sldId id="267" r:id="rId5"/>
    <p:sldId id="268" r:id="rId6"/>
    <p:sldId id="269" r:id="rId7"/>
    <p:sldId id="270" r:id="rId8"/>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6636CA-7DA0-4831-A60A-D23ECA7856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6A7BF8-E3B2-4CC4-B47B-FD79215DA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32587-33FD-4AAB-8852-36EAF4AA7177}" type="datetimeFigureOut">
              <a:rPr lang="en-US" smtClean="0"/>
              <a:t>2/21/2022</a:t>
            </a:fld>
            <a:endParaRPr lang="en-US"/>
          </a:p>
        </p:txBody>
      </p:sp>
      <p:sp>
        <p:nvSpPr>
          <p:cNvPr id="4" name="Footer Placeholder 3">
            <a:extLst>
              <a:ext uri="{FF2B5EF4-FFF2-40B4-BE49-F238E27FC236}">
                <a16:creationId xmlns:a16="http://schemas.microsoft.com/office/drawing/2014/main" id="{33DDC68C-1ECD-4B2B-8C3D-E153C19123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2D4FA9-18ED-4A91-908C-610647EBDB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6E281B-1F30-4911-9FB3-8F752F6BB7B1}" type="slidenum">
              <a:rPr lang="en-US" smtClean="0"/>
              <a:t>‹#›</a:t>
            </a:fld>
            <a:endParaRPr lang="en-US"/>
          </a:p>
        </p:txBody>
      </p:sp>
    </p:spTree>
    <p:extLst>
      <p:ext uri="{BB962C8B-B14F-4D97-AF65-F5344CB8AC3E}">
        <p14:creationId xmlns:p14="http://schemas.microsoft.com/office/powerpoint/2010/main" val="39775007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441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037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653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681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407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Network II- TP 1</a:t>
            </a:r>
            <a:endParaRPr dirty="0"/>
          </a:p>
        </p:txBody>
      </p:sp>
      <p:sp>
        <p:nvSpPr>
          <p:cNvPr id="2" name="Slide Number Placeholder 1">
            <a:extLst>
              <a:ext uri="{FF2B5EF4-FFF2-40B4-BE49-F238E27FC236}">
                <a16:creationId xmlns:a16="http://schemas.microsoft.com/office/drawing/2014/main" id="{5F2064CA-098B-43FC-8FC3-1EE19F1908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Group Work</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2075288"/>
          </a:xfrm>
          <a:prstGeom prst="rect">
            <a:avLst/>
          </a:prstGeom>
        </p:spPr>
        <p:txBody>
          <a:bodyPr spcFirstLastPara="1" wrap="square" lIns="91425" tIns="91425" rIns="91425" bIns="91425" anchor="t" anchorCtr="0">
            <a:noAutofit/>
          </a:bodyPr>
          <a:lstStyle/>
          <a:p>
            <a:pPr marL="0" indent="0">
              <a:spcAft>
                <a:spcPts val="1200"/>
              </a:spcAft>
              <a:buNone/>
            </a:pPr>
            <a:r>
              <a:rPr lang="en-US" dirty="0"/>
              <a:t>Topic:</a:t>
            </a:r>
          </a:p>
          <a:p>
            <a:pPr marL="342900" indent="-342900">
              <a:spcAft>
                <a:spcPts val="1200"/>
              </a:spcAft>
              <a:buFont typeface="+mj-lt"/>
              <a:buAutoNum type="arabicPeriod"/>
            </a:pPr>
            <a:r>
              <a:rPr lang="en-US" dirty="0"/>
              <a:t>How to plan a network?</a:t>
            </a:r>
          </a:p>
          <a:p>
            <a:pPr marL="342900" indent="-342900">
              <a:spcAft>
                <a:spcPts val="1200"/>
              </a:spcAft>
              <a:buFont typeface="+mj-lt"/>
              <a:buAutoNum type="arabicPeriod"/>
            </a:pPr>
            <a:r>
              <a:rPr lang="en-US" dirty="0"/>
              <a:t>How to Implement a network</a:t>
            </a:r>
          </a:p>
          <a:p>
            <a:pPr marL="342900" indent="-342900">
              <a:spcAft>
                <a:spcPts val="1200"/>
              </a:spcAft>
              <a:buFont typeface="+mj-lt"/>
              <a:buAutoNum type="arabicPeriod"/>
            </a:pPr>
            <a:r>
              <a:rPr lang="en-US" dirty="0"/>
              <a:t>How to manage a network?</a:t>
            </a:r>
          </a:p>
          <a:p>
            <a:pPr marL="342900" indent="-342900">
              <a:spcAft>
                <a:spcPts val="1200"/>
              </a:spcAft>
              <a:buFont typeface="+mj-lt"/>
              <a:buAutoNum type="arabicPeriod"/>
            </a:pPr>
            <a:r>
              <a:rPr lang="en-US" dirty="0"/>
              <a:t>How to apply network security?</a:t>
            </a:r>
          </a:p>
        </p:txBody>
      </p:sp>
      <p:sp>
        <p:nvSpPr>
          <p:cNvPr id="2" name="Slide Number Placeholder 1">
            <a:extLst>
              <a:ext uri="{FF2B5EF4-FFF2-40B4-BE49-F238E27FC236}">
                <a16:creationId xmlns:a16="http://schemas.microsoft.com/office/drawing/2014/main" id="{334E5159-ACB5-4335-BF05-D5BE67FCD7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92611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Planning Network</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1396727"/>
          </a:xfrm>
          <a:prstGeom prst="rect">
            <a:avLst/>
          </a:prstGeom>
        </p:spPr>
        <p:txBody>
          <a:bodyPr spcFirstLastPara="1" wrap="square" lIns="91425" tIns="91425" rIns="91425" bIns="91425" anchor="t" anchorCtr="0">
            <a:noAutofit/>
          </a:bodyPr>
          <a:lstStyle/>
          <a:p>
            <a:pPr marL="285750" indent="-285750">
              <a:spcAft>
                <a:spcPts val="1200"/>
              </a:spcAft>
            </a:pPr>
            <a:r>
              <a:rPr lang="en-US" dirty="0"/>
              <a:t>A network can be defined as the grouping of hardware devices and software components which are necessary to connect devices within the organization, and to connect the organization to other organizations and the Internet.</a:t>
            </a:r>
          </a:p>
          <a:p>
            <a:pPr marL="285750" indent="-285750">
              <a:spcAft>
                <a:spcPts val="1200"/>
              </a:spcAft>
            </a:pPr>
            <a:r>
              <a:rPr lang="en-US" dirty="0"/>
              <a:t>Network Planning is having a fool-proof network infrastructure in hand with every little details is determined and identified.</a:t>
            </a:r>
          </a:p>
        </p:txBody>
      </p:sp>
      <p:sp>
        <p:nvSpPr>
          <p:cNvPr id="2" name="Slide Number Placeholder 1">
            <a:extLst>
              <a:ext uri="{FF2B5EF4-FFF2-40B4-BE49-F238E27FC236}">
                <a16:creationId xmlns:a16="http://schemas.microsoft.com/office/drawing/2014/main" id="{761E7B62-5F80-4E63-9ED2-F017300B87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127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Implementing Network</a:t>
            </a:r>
            <a:endParaRPr dirty="0"/>
          </a:p>
        </p:txBody>
      </p:sp>
      <p:sp>
        <p:nvSpPr>
          <p:cNvPr id="3" name="Text Placeholder 2">
            <a:extLst>
              <a:ext uri="{FF2B5EF4-FFF2-40B4-BE49-F238E27FC236}">
                <a16:creationId xmlns:a16="http://schemas.microsoft.com/office/drawing/2014/main" id="{D0DBF7AF-FB08-4426-847A-F8C54E086BE0}"/>
              </a:ext>
            </a:extLst>
          </p:cNvPr>
          <p:cNvSpPr>
            <a:spLocks noGrp="1"/>
          </p:cNvSpPr>
          <p:nvPr>
            <p:ph type="body" idx="1"/>
          </p:nvPr>
        </p:nvSpPr>
        <p:spPr>
          <a:xfrm>
            <a:off x="727650" y="1566811"/>
            <a:ext cx="7688700" cy="1476427"/>
          </a:xfrm>
        </p:spPr>
        <p:txBody>
          <a:bodyPr>
            <a:normAutofit/>
          </a:bodyPr>
          <a:lstStyle/>
          <a:p>
            <a:pPr marL="146050" indent="0">
              <a:buNone/>
            </a:pPr>
            <a:r>
              <a:rPr lang="en-US" sz="1500" dirty="0"/>
              <a:t>After you plan your network, then comes the fun of actually putting everything</a:t>
            </a:r>
          </a:p>
          <a:p>
            <a:pPr marL="146050" indent="0">
              <a:buNone/>
            </a:pPr>
            <a:r>
              <a:rPr lang="en-US" sz="1500" dirty="0"/>
              <a:t>together. Some of the important details such as installing network hardware, including cables and switches, as well as professional touches like patch panels and cable management. More to be considered.</a:t>
            </a:r>
          </a:p>
        </p:txBody>
      </p:sp>
      <p:sp>
        <p:nvSpPr>
          <p:cNvPr id="2" name="Slide Number Placeholder 1">
            <a:extLst>
              <a:ext uri="{FF2B5EF4-FFF2-40B4-BE49-F238E27FC236}">
                <a16:creationId xmlns:a16="http://schemas.microsoft.com/office/drawing/2014/main" id="{5143A023-6ABA-45A6-A001-BC001C560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2157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Managing Network</a:t>
            </a:r>
            <a:endParaRPr dirty="0"/>
          </a:p>
        </p:txBody>
      </p:sp>
      <p:sp>
        <p:nvSpPr>
          <p:cNvPr id="7" name="Text Placeholder 2">
            <a:extLst>
              <a:ext uri="{FF2B5EF4-FFF2-40B4-BE49-F238E27FC236}">
                <a16:creationId xmlns:a16="http://schemas.microsoft.com/office/drawing/2014/main" id="{95AF3067-5D33-42CC-AEC0-CE71C9E07B59}"/>
              </a:ext>
            </a:extLst>
          </p:cNvPr>
          <p:cNvSpPr>
            <a:spLocks noGrp="1"/>
          </p:cNvSpPr>
          <p:nvPr>
            <p:ph type="body" idx="1"/>
          </p:nvPr>
        </p:nvSpPr>
        <p:spPr>
          <a:xfrm>
            <a:off x="727650" y="1566811"/>
            <a:ext cx="7688700" cy="2261100"/>
          </a:xfrm>
        </p:spPr>
        <p:txBody>
          <a:bodyPr>
            <a:normAutofit fontScale="85000" lnSpcReduction="10000"/>
          </a:bodyPr>
          <a:lstStyle/>
          <a:p>
            <a:r>
              <a:rPr lang="en-US" sz="1500" dirty="0"/>
              <a:t>Managing Network mean to administer networks, which means that they take care of the tasks of </a:t>
            </a:r>
            <a:r>
              <a:rPr lang="en-US" sz="1500" b="1" dirty="0"/>
              <a:t>installing, configuring, expanding, protecting, upgrading, tuning, and repairing the network</a:t>
            </a:r>
            <a:r>
              <a:rPr lang="en-US" sz="1500" dirty="0"/>
              <a:t>. </a:t>
            </a:r>
          </a:p>
          <a:p>
            <a:pPr marL="146050" indent="0">
              <a:buNone/>
            </a:pPr>
            <a:endParaRPr lang="en-US" sz="1500" dirty="0"/>
          </a:p>
          <a:p>
            <a:r>
              <a:rPr lang="en-US" sz="1500" dirty="0"/>
              <a:t>Network administrators take care of the </a:t>
            </a:r>
            <a:r>
              <a:rPr lang="en-US" sz="1500" b="1" dirty="0"/>
              <a:t>network hardware</a:t>
            </a:r>
            <a:r>
              <a:rPr lang="en-US" sz="1500" dirty="0"/>
              <a:t>, such as cables, hubs, switches, routers, servers, and clients, as well as </a:t>
            </a:r>
            <a:r>
              <a:rPr lang="en-US" sz="1500" b="1" dirty="0"/>
              <a:t>network software</a:t>
            </a:r>
            <a:r>
              <a:rPr lang="en-US" sz="1500" dirty="0"/>
              <a:t>, such as network operating systems, email servers, backup software, database servers, and application software. </a:t>
            </a:r>
          </a:p>
          <a:p>
            <a:pPr marL="146050" indent="0">
              <a:buNone/>
            </a:pPr>
            <a:endParaRPr lang="en-US" sz="1500" dirty="0"/>
          </a:p>
          <a:p>
            <a:r>
              <a:rPr lang="en-US" sz="1500" dirty="0"/>
              <a:t>Most importantly, network administrators take care of network users by answering their questions, listening to their troubles, and solving their problems.</a:t>
            </a:r>
          </a:p>
        </p:txBody>
      </p:sp>
      <p:sp>
        <p:nvSpPr>
          <p:cNvPr id="2" name="Slide Number Placeholder 1">
            <a:extLst>
              <a:ext uri="{FF2B5EF4-FFF2-40B4-BE49-F238E27FC236}">
                <a16:creationId xmlns:a16="http://schemas.microsoft.com/office/drawing/2014/main" id="{4BA9E6BD-7DBE-41DF-8F96-3A038DBD8C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1436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Network Security</a:t>
            </a:r>
            <a:endParaRPr dirty="0"/>
          </a:p>
        </p:txBody>
      </p:sp>
      <p:sp>
        <p:nvSpPr>
          <p:cNvPr id="2" name="Slide Number Placeholder 1">
            <a:extLst>
              <a:ext uri="{FF2B5EF4-FFF2-40B4-BE49-F238E27FC236}">
                <a16:creationId xmlns:a16="http://schemas.microsoft.com/office/drawing/2014/main" id="{9F1B2B45-F5DD-4186-A3DF-A315B5F602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B8B4E90D-7CFE-4BCB-A9DA-0FCC2090E69A}"/>
              </a:ext>
            </a:extLst>
          </p:cNvPr>
          <p:cNvSpPr txBox="1"/>
          <p:nvPr/>
        </p:nvSpPr>
        <p:spPr>
          <a:xfrm>
            <a:off x="727650" y="1448366"/>
            <a:ext cx="7688700" cy="1545744"/>
          </a:xfrm>
          <a:prstGeom prst="rect">
            <a:avLst/>
          </a:prstGeom>
          <a:noFill/>
        </p:spPr>
        <p:txBody>
          <a:bodyPr wrap="square">
            <a:spAutoFit/>
          </a:bodyPr>
          <a:lstStyle/>
          <a:p>
            <a:pPr marL="285750" indent="-285750">
              <a:lnSpc>
                <a:spcPct val="105000"/>
              </a:lnSpc>
              <a:buClr>
                <a:schemeClr val="accent1"/>
              </a:buClr>
              <a:buSzPts val="1300"/>
              <a:buFont typeface="Lato"/>
              <a:buChar char="•"/>
            </a:pPr>
            <a:r>
              <a:rPr lang="en-US" sz="1300" dirty="0">
                <a:solidFill>
                  <a:schemeClr val="accent1"/>
                </a:solidFill>
                <a:latin typeface="Lato"/>
                <a:ea typeface="Lato"/>
                <a:cs typeface="Lato"/>
                <a:sym typeface="Lato"/>
              </a:rPr>
              <a:t>Network security in its simplest term, it is a set of rules and configurations designed to protect the integrity, confidentiality and accessibility of computer networks and data using both software and hardware technologies.</a:t>
            </a:r>
          </a:p>
          <a:p>
            <a:pPr>
              <a:lnSpc>
                <a:spcPct val="105000"/>
              </a:lnSpc>
              <a:buClr>
                <a:schemeClr val="accent1"/>
              </a:buClr>
              <a:buSzPts val="1300"/>
              <a:buFont typeface="Lato"/>
            </a:pPr>
            <a:endParaRPr lang="en-US" sz="1300" dirty="0">
              <a:solidFill>
                <a:schemeClr val="accent1"/>
              </a:solidFill>
              <a:latin typeface="Lato"/>
              <a:ea typeface="Lato"/>
              <a:cs typeface="Lato"/>
              <a:sym typeface="Lato"/>
            </a:endParaRPr>
          </a:p>
          <a:p>
            <a:pPr marL="285750" indent="-285750">
              <a:lnSpc>
                <a:spcPct val="105000"/>
              </a:lnSpc>
              <a:buClr>
                <a:schemeClr val="accent1"/>
              </a:buClr>
              <a:buSzPts val="1300"/>
              <a:buFont typeface="Lato"/>
              <a:buChar char="•"/>
            </a:pPr>
            <a:r>
              <a:rPr lang="en-US" sz="1300" dirty="0">
                <a:solidFill>
                  <a:schemeClr val="accent1"/>
                </a:solidFill>
                <a:latin typeface="Lato"/>
                <a:ea typeface="Lato"/>
                <a:cs typeface="Lato"/>
                <a:sym typeface="Lato"/>
              </a:rPr>
              <a:t>Every organization, regardless of size, industry or infrastructure, requires a degree of network security solutions in place to protect it from the ever-growing landscape of cyber threats in the wild today.</a:t>
            </a:r>
          </a:p>
        </p:txBody>
      </p:sp>
    </p:spTree>
    <p:extLst>
      <p:ext uri="{BB962C8B-B14F-4D97-AF65-F5344CB8AC3E}">
        <p14:creationId xmlns:p14="http://schemas.microsoft.com/office/powerpoint/2010/main" val="2402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4DD1-FBE3-4808-A545-3D6B2150D7CD}"/>
              </a:ext>
            </a:extLst>
          </p:cNvPr>
          <p:cNvSpPr>
            <a:spLocks noGrp="1"/>
          </p:cNvSpPr>
          <p:nvPr>
            <p:ph type="title"/>
          </p:nvPr>
        </p:nvSpPr>
        <p:spPr/>
        <p:txBody>
          <a:bodyPr>
            <a:normAutofit fontScale="90000"/>
          </a:bodyPr>
          <a:lstStyle/>
          <a:p>
            <a:r>
              <a:rPr lang="en-US" dirty="0"/>
              <a:t>THE END</a:t>
            </a:r>
          </a:p>
        </p:txBody>
      </p:sp>
      <p:sp>
        <p:nvSpPr>
          <p:cNvPr id="4" name="Slide Number Placeholder 3">
            <a:extLst>
              <a:ext uri="{FF2B5EF4-FFF2-40B4-BE49-F238E27FC236}">
                <a16:creationId xmlns:a16="http://schemas.microsoft.com/office/drawing/2014/main" id="{8ABC5F9A-DFAC-46C4-B9AD-1E85BBD04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4293811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5FEA40A0E554CB7939237B3F6C164" ma:contentTypeVersion="0" ma:contentTypeDescription="Create a new document." ma:contentTypeScope="" ma:versionID="9621091bf77741fb36b51a1baa240a5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5F85E0-3BD3-449E-9835-ABA003CB0251}"/>
</file>

<file path=customXml/itemProps2.xml><?xml version="1.0" encoding="utf-8"?>
<ds:datastoreItem xmlns:ds="http://schemas.openxmlformats.org/officeDocument/2006/customXml" ds:itemID="{371532B8-36C8-4637-9FF0-1847EA3C248D}"/>
</file>

<file path=customXml/itemProps3.xml><?xml version="1.0" encoding="utf-8"?>
<ds:datastoreItem xmlns:ds="http://schemas.openxmlformats.org/officeDocument/2006/customXml" ds:itemID="{66B9BA4D-91B1-4A13-B95E-029B87D5534B}"/>
</file>

<file path=docProps/app.xml><?xml version="1.0" encoding="utf-8"?>
<Properties xmlns="http://schemas.openxmlformats.org/officeDocument/2006/extended-properties" xmlns:vt="http://schemas.openxmlformats.org/officeDocument/2006/docPropsVTypes">
  <TotalTime>390</TotalTime>
  <Words>331</Words>
  <Application>Microsoft Office PowerPoint</Application>
  <PresentationFormat>On-screen Show (16:9)</PresentationFormat>
  <Paragraphs>31</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Lato</vt:lpstr>
      <vt:lpstr>Arial</vt:lpstr>
      <vt:lpstr>Raleway</vt:lpstr>
      <vt:lpstr>Streamline</vt:lpstr>
      <vt:lpstr>Network II- TP 1</vt:lpstr>
      <vt:lpstr>Group Work</vt:lpstr>
      <vt:lpstr>Planning Network</vt:lpstr>
      <vt:lpstr>Implementing Network</vt:lpstr>
      <vt:lpstr>Managing Network</vt:lpstr>
      <vt:lpstr>Network Security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 Introduction to Computer Network</dc:title>
  <cp:lastModifiedBy>Thayheng Nhem</cp:lastModifiedBy>
  <cp:revision>8</cp:revision>
  <dcterms:modified xsi:type="dcterms:W3CDTF">2022-02-21T05:22:58Z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0x0101009095FEA40A0E554CB7939237B3F6C164</vt:lpwstr>
  </property>
</Properties>
</file>